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6858000" cx="12192000"/>
  <p:notesSz cx="6858000" cy="9144000"/>
  <p:embeddedFontLst>
    <p:embeddedFont>
      <p:font typeface="Roboto"/>
      <p:regular r:id="rId27"/>
      <p:bold r:id="rId28"/>
      <p:italic r:id="rId29"/>
      <p:boldItalic r:id="rId30"/>
    </p:embeddedFont>
    <p:embeddedFont>
      <p:font typeface="Arial Black"/>
      <p:regular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2" roundtripDataSignature="AMtx7miR27RXjlLZsqgaUKgcAxOv2Fzi4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ArialBlack-regular.fntdata"/><Relationship Id="rId30" Type="http://schemas.openxmlformats.org/officeDocument/2006/relationships/font" Target="fonts/Roboto-boldItalic.fntdata"/><Relationship Id="rId11" Type="http://schemas.openxmlformats.org/officeDocument/2006/relationships/slide" Target="slides/slide7.xml"/><Relationship Id="rId10" Type="http://schemas.openxmlformats.org/officeDocument/2006/relationships/slide" Target="slides/slide6.xml"/><Relationship Id="rId32"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1348fc79f5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1348fc79f5_0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g21348fc79f5_0_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1348fc79f5_0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1348fc79f5_0_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g21348fc79f5_0_4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1348fc79f5_0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1348fc79f5_0_6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g21348fc79f5_0_6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1348fc79f5_0_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1348fc79f5_0_7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g21348fc79f5_0_7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1348fc79f5_0_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1348fc79f5_0_5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g21348fc79f5_0_5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8" name="Shape 18"/>
        <p:cNvGrpSpPr/>
        <p:nvPr/>
      </p:nvGrpSpPr>
      <p:grpSpPr>
        <a:xfrm>
          <a:off x="0" y="0"/>
          <a:ext cx="0" cy="0"/>
          <a:chOff x="0" y="0"/>
          <a:chExt cx="0" cy="0"/>
        </a:xfrm>
      </p:grpSpPr>
      <p:sp>
        <p:nvSpPr>
          <p:cNvPr id="19" name="Google Shape;19;p23"/>
          <p:cNvSpPr/>
          <p:nvPr/>
        </p:nvSpPr>
        <p:spPr>
          <a:xfrm>
            <a:off x="920834" y="1346946"/>
            <a:ext cx="10222992" cy="80683"/>
          </a:xfrm>
          <a:prstGeom prst="rect">
            <a:avLst/>
          </a:prstGeom>
          <a:blipFill rotWithShape="1">
            <a:blip r:embed="rId2">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3"/>
          <p:cNvSpPr/>
          <p:nvPr/>
        </p:nvSpPr>
        <p:spPr>
          <a:xfrm>
            <a:off x="920834" y="4299696"/>
            <a:ext cx="10222992" cy="80683"/>
          </a:xfrm>
          <a:prstGeom prst="rect">
            <a:avLst/>
          </a:prstGeom>
          <a:blipFill rotWithShape="1">
            <a:blip r:embed="rId2">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3"/>
          <p:cNvSpPr/>
          <p:nvPr/>
        </p:nvSpPr>
        <p:spPr>
          <a:xfrm>
            <a:off x="920834" y="1484779"/>
            <a:ext cx="10222992" cy="2743200"/>
          </a:xfrm>
          <a:prstGeom prst="rect">
            <a:avLst/>
          </a:prstGeom>
          <a:blipFill rotWithShape="1">
            <a:blip r:embed="rId2">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 name="Google Shape;22;p23"/>
          <p:cNvGrpSpPr/>
          <p:nvPr/>
        </p:nvGrpSpPr>
        <p:grpSpPr>
          <a:xfrm>
            <a:off x="9649215" y="4068923"/>
            <a:ext cx="1080904" cy="1080902"/>
            <a:chOff x="9685338" y="4460675"/>
            <a:chExt cx="1080904" cy="1080902"/>
          </a:xfrm>
        </p:grpSpPr>
        <p:sp>
          <p:nvSpPr>
            <p:cNvPr id="23" name="Google Shape;23;p23"/>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3"/>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 name="Google Shape;25;p23"/>
          <p:cNvSpPr txBox="1"/>
          <p:nvPr>
            <p:ph type="ctrTitle"/>
          </p:nvPr>
        </p:nvSpPr>
        <p:spPr>
          <a:xfrm>
            <a:off x="1051560" y="1432223"/>
            <a:ext cx="9966960" cy="3035808"/>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SzPts val="7200"/>
              <a:buFont typeface="Arial Black"/>
              <a:buNone/>
              <a:defRPr sz="7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23"/>
          <p:cNvSpPr txBox="1"/>
          <p:nvPr>
            <p:ph idx="1" type="subTitle"/>
          </p:nvPr>
        </p:nvSpPr>
        <p:spPr>
          <a:xfrm>
            <a:off x="1069848" y="4389120"/>
            <a:ext cx="7891272" cy="1069848"/>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1870"/>
              <a:buNone/>
              <a:defRPr sz="2200">
                <a:solidFill>
                  <a:schemeClr val="dk1"/>
                </a:solidFill>
              </a:defRPr>
            </a:lvl1pPr>
            <a:lvl2pPr lvl="1" algn="ctr">
              <a:lnSpc>
                <a:spcPct val="90000"/>
              </a:lnSpc>
              <a:spcBef>
                <a:spcPts val="400"/>
              </a:spcBef>
              <a:spcAft>
                <a:spcPts val="0"/>
              </a:spcAft>
              <a:buSzPts val="1870"/>
              <a:buNone/>
              <a:defRPr sz="2200"/>
            </a:lvl2pPr>
            <a:lvl3pPr lvl="2" algn="ctr">
              <a:lnSpc>
                <a:spcPct val="90000"/>
              </a:lnSpc>
              <a:spcBef>
                <a:spcPts val="400"/>
              </a:spcBef>
              <a:spcAft>
                <a:spcPts val="0"/>
              </a:spcAft>
              <a:buSzPts val="1870"/>
              <a:buNone/>
              <a:defRPr sz="2200"/>
            </a:lvl3pPr>
            <a:lvl4pPr lvl="3" algn="ctr">
              <a:lnSpc>
                <a:spcPct val="90000"/>
              </a:lnSpc>
              <a:spcBef>
                <a:spcPts val="400"/>
              </a:spcBef>
              <a:spcAft>
                <a:spcPts val="0"/>
              </a:spcAft>
              <a:buSzPts val="1700"/>
              <a:buNone/>
              <a:defRPr sz="2000"/>
            </a:lvl4pPr>
            <a:lvl5pPr lvl="4" algn="ctr">
              <a:lnSpc>
                <a:spcPct val="90000"/>
              </a:lnSpc>
              <a:spcBef>
                <a:spcPts val="4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p:txBody>
      </p:sp>
      <p:sp>
        <p:nvSpPr>
          <p:cNvPr id="27" name="Google Shape;27;p23"/>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3"/>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3"/>
          <p:cNvSpPr txBox="1"/>
          <p:nvPr>
            <p:ph idx="12" type="sldNum"/>
          </p:nvPr>
        </p:nvSpPr>
        <p:spPr>
          <a:xfrm>
            <a:off x="9592733" y="4289334"/>
            <a:ext cx="1193868" cy="64008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0" i="0" sz="2800" u="none" cap="none" strike="noStrike">
                <a:solidFill>
                  <a:srgbClr val="FFFFFF"/>
                </a:solidFill>
                <a:latin typeface="Arial Black"/>
                <a:ea typeface="Arial Black"/>
                <a:cs typeface="Arial Black"/>
                <a:sym typeface="Arial Black"/>
              </a:defRPr>
            </a:lvl1pPr>
            <a:lvl2pPr indent="0" lvl="1" marL="0" algn="ctr">
              <a:spcBef>
                <a:spcPts val="0"/>
              </a:spcBef>
              <a:buNone/>
              <a:defRPr b="0" i="0" sz="2800" u="none" cap="none" strike="noStrike">
                <a:solidFill>
                  <a:srgbClr val="FFFFFF"/>
                </a:solidFill>
                <a:latin typeface="Arial Black"/>
                <a:ea typeface="Arial Black"/>
                <a:cs typeface="Arial Black"/>
                <a:sym typeface="Arial Black"/>
              </a:defRPr>
            </a:lvl2pPr>
            <a:lvl3pPr indent="0" lvl="2" marL="0" algn="ctr">
              <a:spcBef>
                <a:spcPts val="0"/>
              </a:spcBef>
              <a:buNone/>
              <a:defRPr b="0" i="0" sz="2800" u="none" cap="none" strike="noStrike">
                <a:solidFill>
                  <a:srgbClr val="FFFFFF"/>
                </a:solidFill>
                <a:latin typeface="Arial Black"/>
                <a:ea typeface="Arial Black"/>
                <a:cs typeface="Arial Black"/>
                <a:sym typeface="Arial Black"/>
              </a:defRPr>
            </a:lvl3pPr>
            <a:lvl4pPr indent="0" lvl="3" marL="0" algn="ctr">
              <a:spcBef>
                <a:spcPts val="0"/>
              </a:spcBef>
              <a:buNone/>
              <a:defRPr b="0" i="0" sz="2800" u="none" cap="none" strike="noStrike">
                <a:solidFill>
                  <a:srgbClr val="FFFFFF"/>
                </a:solidFill>
                <a:latin typeface="Arial Black"/>
                <a:ea typeface="Arial Black"/>
                <a:cs typeface="Arial Black"/>
                <a:sym typeface="Arial Black"/>
              </a:defRPr>
            </a:lvl4pPr>
            <a:lvl5pPr indent="0" lvl="4" marL="0" algn="ctr">
              <a:spcBef>
                <a:spcPts val="0"/>
              </a:spcBef>
              <a:buNone/>
              <a:defRPr b="0" i="0" sz="2800" u="none" cap="none" strike="noStrike">
                <a:solidFill>
                  <a:srgbClr val="FFFFFF"/>
                </a:solidFill>
                <a:latin typeface="Arial Black"/>
                <a:ea typeface="Arial Black"/>
                <a:cs typeface="Arial Black"/>
                <a:sym typeface="Arial Black"/>
              </a:defRPr>
            </a:lvl5pPr>
            <a:lvl6pPr indent="0" lvl="5" marL="0" algn="ctr">
              <a:spcBef>
                <a:spcPts val="0"/>
              </a:spcBef>
              <a:buNone/>
              <a:defRPr b="0" i="0" sz="2800" u="none" cap="none" strike="noStrike">
                <a:solidFill>
                  <a:srgbClr val="FFFFFF"/>
                </a:solidFill>
                <a:latin typeface="Arial Black"/>
                <a:ea typeface="Arial Black"/>
                <a:cs typeface="Arial Black"/>
                <a:sym typeface="Arial Black"/>
              </a:defRPr>
            </a:lvl6pPr>
            <a:lvl7pPr indent="0" lvl="6" marL="0" algn="ctr">
              <a:spcBef>
                <a:spcPts val="0"/>
              </a:spcBef>
              <a:buNone/>
              <a:defRPr b="0" i="0" sz="2800" u="none" cap="none" strike="noStrike">
                <a:solidFill>
                  <a:srgbClr val="FFFFFF"/>
                </a:solidFill>
                <a:latin typeface="Arial Black"/>
                <a:ea typeface="Arial Black"/>
                <a:cs typeface="Arial Black"/>
                <a:sym typeface="Arial Black"/>
              </a:defRPr>
            </a:lvl7pPr>
            <a:lvl8pPr indent="0" lvl="7" marL="0" algn="ctr">
              <a:spcBef>
                <a:spcPts val="0"/>
              </a:spcBef>
              <a:buNone/>
              <a:defRPr b="0" i="0" sz="2800" u="none" cap="none" strike="noStrike">
                <a:solidFill>
                  <a:srgbClr val="FFFFFF"/>
                </a:solidFill>
                <a:latin typeface="Arial Black"/>
                <a:ea typeface="Arial Black"/>
                <a:cs typeface="Arial Black"/>
                <a:sym typeface="Arial Black"/>
              </a:defRPr>
            </a:lvl8pPr>
            <a:lvl9pPr indent="0" lvl="8" marL="0" algn="ctr">
              <a:spcBef>
                <a:spcPts val="0"/>
              </a:spcBef>
              <a:buNone/>
              <a:defRPr b="0" i="0" sz="2800" u="none" cap="none" strike="noStrike">
                <a:solidFill>
                  <a:srgbClr val="FFFFFF"/>
                </a:solidFill>
                <a:latin typeface="Arial Black"/>
                <a:ea typeface="Arial Black"/>
                <a:cs typeface="Arial Black"/>
                <a:sym typeface="Arial Black"/>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2" name="Shape 92"/>
        <p:cNvGrpSpPr/>
        <p:nvPr/>
      </p:nvGrpSpPr>
      <p:grpSpPr>
        <a:xfrm>
          <a:off x="0" y="0"/>
          <a:ext cx="0" cy="0"/>
          <a:chOff x="0" y="0"/>
          <a:chExt cx="0" cy="0"/>
        </a:xfrm>
      </p:grpSpPr>
      <p:sp>
        <p:nvSpPr>
          <p:cNvPr id="93" name="Google Shape;93;p32"/>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32"/>
          <p:cNvSpPr txBox="1"/>
          <p:nvPr>
            <p:ph idx="1" type="body"/>
          </p:nvPr>
        </p:nvSpPr>
        <p:spPr>
          <a:xfrm rot="5400000">
            <a:off x="4073652" y="-882396"/>
            <a:ext cx="4050792" cy="10058400"/>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95" name="Google Shape;95;p32"/>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32"/>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32"/>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8" name="Shape 98"/>
        <p:cNvGrpSpPr/>
        <p:nvPr/>
      </p:nvGrpSpPr>
      <p:grpSpPr>
        <a:xfrm>
          <a:off x="0" y="0"/>
          <a:ext cx="0" cy="0"/>
          <a:chOff x="0" y="0"/>
          <a:chExt cx="0" cy="0"/>
        </a:xfrm>
      </p:grpSpPr>
      <p:sp>
        <p:nvSpPr>
          <p:cNvPr id="99" name="Google Shape;99;p33"/>
          <p:cNvSpPr txBox="1"/>
          <p:nvPr>
            <p:ph type="title"/>
          </p:nvPr>
        </p:nvSpPr>
        <p:spPr>
          <a:xfrm rot="5400000">
            <a:off x="7181850" y="2076450"/>
            <a:ext cx="5638800" cy="2552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33"/>
          <p:cNvSpPr txBox="1"/>
          <p:nvPr>
            <p:ph idx="1" type="body"/>
          </p:nvPr>
        </p:nvSpPr>
        <p:spPr>
          <a:xfrm rot="5400000">
            <a:off x="2000250" y="-400050"/>
            <a:ext cx="5638800" cy="7505700"/>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101" name="Google Shape;101;p33"/>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33"/>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33"/>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24"/>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24"/>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33" name="Google Shape;33;p24"/>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4"/>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4"/>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6" name="Shape 36"/>
        <p:cNvGrpSpPr/>
        <p:nvPr/>
      </p:nvGrpSpPr>
      <p:grpSpPr>
        <a:xfrm>
          <a:off x="0" y="0"/>
          <a:ext cx="0" cy="0"/>
          <a:chOff x="0" y="0"/>
          <a:chExt cx="0" cy="0"/>
        </a:xfrm>
      </p:grpSpPr>
      <p:sp>
        <p:nvSpPr>
          <p:cNvPr id="37" name="Google Shape;37;p25"/>
          <p:cNvSpPr/>
          <p:nvPr/>
        </p:nvSpPr>
        <p:spPr>
          <a:xfrm>
            <a:off x="0" y="4917989"/>
            <a:ext cx="12192000" cy="1940010"/>
          </a:xfrm>
          <a:prstGeom prst="rect">
            <a:avLst/>
          </a:prstGeom>
          <a:blipFill rotWithShape="1">
            <a:blip r:embed="rId2">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5"/>
          <p:cNvSpPr txBox="1"/>
          <p:nvPr>
            <p:ph type="title"/>
          </p:nvPr>
        </p:nvSpPr>
        <p:spPr>
          <a:xfrm>
            <a:off x="2167128" y="1225296"/>
            <a:ext cx="9281160" cy="3520440"/>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SzPts val="7200"/>
              <a:buFont typeface="Arial Black"/>
              <a:buNone/>
              <a:defRPr b="0" sz="7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25"/>
          <p:cNvSpPr txBox="1"/>
          <p:nvPr>
            <p:ph idx="1" type="body"/>
          </p:nvPr>
        </p:nvSpPr>
        <p:spPr>
          <a:xfrm>
            <a:off x="2165774" y="5020056"/>
            <a:ext cx="9052560" cy="10668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700"/>
              <a:buNone/>
              <a:defRPr sz="2000">
                <a:solidFill>
                  <a:schemeClr val="dk1"/>
                </a:solidFill>
              </a:defRPr>
            </a:lvl1pPr>
            <a:lvl2pPr indent="-228600" lvl="1" marL="914400" algn="l">
              <a:lnSpc>
                <a:spcPct val="90000"/>
              </a:lnSpc>
              <a:spcBef>
                <a:spcPts val="400"/>
              </a:spcBef>
              <a:spcAft>
                <a:spcPts val="0"/>
              </a:spcAft>
              <a:buSzPts val="1530"/>
              <a:buNone/>
              <a:defRPr sz="1800">
                <a:solidFill>
                  <a:srgbClr val="888888"/>
                </a:solidFill>
              </a:defRPr>
            </a:lvl2pPr>
            <a:lvl3pPr indent="-228600" lvl="2" marL="1371600" algn="l">
              <a:lnSpc>
                <a:spcPct val="90000"/>
              </a:lnSpc>
              <a:spcBef>
                <a:spcPts val="400"/>
              </a:spcBef>
              <a:spcAft>
                <a:spcPts val="0"/>
              </a:spcAft>
              <a:buSzPts val="1360"/>
              <a:buNone/>
              <a:defRPr sz="1600">
                <a:solidFill>
                  <a:srgbClr val="888888"/>
                </a:solidFill>
              </a:defRPr>
            </a:lvl3pPr>
            <a:lvl4pPr indent="-228600" lvl="3" marL="1828800" algn="l">
              <a:lnSpc>
                <a:spcPct val="90000"/>
              </a:lnSpc>
              <a:spcBef>
                <a:spcPts val="400"/>
              </a:spcBef>
              <a:spcAft>
                <a:spcPts val="0"/>
              </a:spcAft>
              <a:buSzPts val="1190"/>
              <a:buNone/>
              <a:defRPr sz="1400">
                <a:solidFill>
                  <a:srgbClr val="888888"/>
                </a:solidFill>
              </a:defRPr>
            </a:lvl4pPr>
            <a:lvl5pPr indent="-228600" lvl="4" marL="2286000" algn="l">
              <a:lnSpc>
                <a:spcPct val="90000"/>
              </a:lnSpc>
              <a:spcBef>
                <a:spcPts val="400"/>
              </a:spcBef>
              <a:spcAft>
                <a:spcPts val="0"/>
              </a:spcAft>
              <a:buSzPts val="1190"/>
              <a:buNone/>
              <a:defRPr sz="1400">
                <a:solidFill>
                  <a:srgbClr val="888888"/>
                </a:solidFill>
              </a:defRPr>
            </a:lvl5pPr>
            <a:lvl6pPr indent="-228600" lvl="5" marL="2743200" algn="l">
              <a:lnSpc>
                <a:spcPct val="90000"/>
              </a:lnSpc>
              <a:spcBef>
                <a:spcPts val="400"/>
              </a:spcBef>
              <a:spcAft>
                <a:spcPts val="0"/>
              </a:spcAft>
              <a:buSzPts val="1190"/>
              <a:buNone/>
              <a:defRPr sz="1400">
                <a:solidFill>
                  <a:srgbClr val="888888"/>
                </a:solidFill>
              </a:defRPr>
            </a:lvl6pPr>
            <a:lvl7pPr indent="-228600" lvl="6" marL="3200400" algn="l">
              <a:lnSpc>
                <a:spcPct val="90000"/>
              </a:lnSpc>
              <a:spcBef>
                <a:spcPts val="400"/>
              </a:spcBef>
              <a:spcAft>
                <a:spcPts val="0"/>
              </a:spcAft>
              <a:buSzPts val="1190"/>
              <a:buNone/>
              <a:defRPr sz="1400">
                <a:solidFill>
                  <a:srgbClr val="888888"/>
                </a:solidFill>
              </a:defRPr>
            </a:lvl7pPr>
            <a:lvl8pPr indent="-228600" lvl="7" marL="3657600" algn="l">
              <a:lnSpc>
                <a:spcPct val="90000"/>
              </a:lnSpc>
              <a:spcBef>
                <a:spcPts val="400"/>
              </a:spcBef>
              <a:spcAft>
                <a:spcPts val="0"/>
              </a:spcAft>
              <a:buSzPts val="1190"/>
              <a:buNone/>
              <a:defRPr sz="1400">
                <a:solidFill>
                  <a:srgbClr val="888888"/>
                </a:solidFill>
              </a:defRPr>
            </a:lvl8pPr>
            <a:lvl9pPr indent="-228600" lvl="8" marL="4114800" algn="l">
              <a:lnSpc>
                <a:spcPct val="90000"/>
              </a:lnSpc>
              <a:spcBef>
                <a:spcPts val="400"/>
              </a:spcBef>
              <a:spcAft>
                <a:spcPts val="200"/>
              </a:spcAft>
              <a:buSzPts val="1190"/>
              <a:buNone/>
              <a:defRPr sz="1400">
                <a:solidFill>
                  <a:srgbClr val="888888"/>
                </a:solidFill>
              </a:defRPr>
            </a:lvl9pPr>
          </a:lstStyle>
          <a:p/>
        </p:txBody>
      </p:sp>
      <p:sp>
        <p:nvSpPr>
          <p:cNvPr id="40" name="Google Shape;40;p25"/>
          <p:cNvSpPr txBox="1"/>
          <p:nvPr>
            <p:ph idx="10" type="dt"/>
          </p:nvPr>
        </p:nvSpPr>
        <p:spPr>
          <a:xfrm>
            <a:off x="8593667" y="6272784"/>
            <a:ext cx="264430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5"/>
          <p:cNvSpPr txBox="1"/>
          <p:nvPr>
            <p:ph idx="11" type="ftr"/>
          </p:nvPr>
        </p:nvSpPr>
        <p:spPr>
          <a:xfrm>
            <a:off x="2182708"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42" name="Google Shape;42;p25"/>
          <p:cNvGrpSpPr/>
          <p:nvPr/>
        </p:nvGrpSpPr>
        <p:grpSpPr>
          <a:xfrm>
            <a:off x="897399" y="2325848"/>
            <a:ext cx="1080904" cy="1080902"/>
            <a:chOff x="9685338" y="4460675"/>
            <a:chExt cx="1080904" cy="1080902"/>
          </a:xfrm>
        </p:grpSpPr>
        <p:sp>
          <p:nvSpPr>
            <p:cNvPr id="43" name="Google Shape;43;p25"/>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5"/>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25"/>
          <p:cNvSpPr txBox="1"/>
          <p:nvPr>
            <p:ph idx="12" type="sldNum"/>
          </p:nvPr>
        </p:nvSpPr>
        <p:spPr>
          <a:xfrm>
            <a:off x="843702" y="2506133"/>
            <a:ext cx="1188298" cy="720332"/>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0" i="0" sz="2800" u="none" cap="none" strike="noStrike">
                <a:solidFill>
                  <a:srgbClr val="FFFFFF"/>
                </a:solidFill>
                <a:latin typeface="Arial Black"/>
                <a:ea typeface="Arial Black"/>
                <a:cs typeface="Arial Black"/>
                <a:sym typeface="Arial Black"/>
              </a:defRPr>
            </a:lvl1pPr>
            <a:lvl2pPr indent="0" lvl="1" marL="0" algn="ctr">
              <a:spcBef>
                <a:spcPts val="0"/>
              </a:spcBef>
              <a:buNone/>
              <a:defRPr b="0" i="0" sz="2800" u="none" cap="none" strike="noStrike">
                <a:solidFill>
                  <a:srgbClr val="FFFFFF"/>
                </a:solidFill>
                <a:latin typeface="Arial Black"/>
                <a:ea typeface="Arial Black"/>
                <a:cs typeface="Arial Black"/>
                <a:sym typeface="Arial Black"/>
              </a:defRPr>
            </a:lvl2pPr>
            <a:lvl3pPr indent="0" lvl="2" marL="0" algn="ctr">
              <a:spcBef>
                <a:spcPts val="0"/>
              </a:spcBef>
              <a:buNone/>
              <a:defRPr b="0" i="0" sz="2800" u="none" cap="none" strike="noStrike">
                <a:solidFill>
                  <a:srgbClr val="FFFFFF"/>
                </a:solidFill>
                <a:latin typeface="Arial Black"/>
                <a:ea typeface="Arial Black"/>
                <a:cs typeface="Arial Black"/>
                <a:sym typeface="Arial Black"/>
              </a:defRPr>
            </a:lvl3pPr>
            <a:lvl4pPr indent="0" lvl="3" marL="0" algn="ctr">
              <a:spcBef>
                <a:spcPts val="0"/>
              </a:spcBef>
              <a:buNone/>
              <a:defRPr b="0" i="0" sz="2800" u="none" cap="none" strike="noStrike">
                <a:solidFill>
                  <a:srgbClr val="FFFFFF"/>
                </a:solidFill>
                <a:latin typeface="Arial Black"/>
                <a:ea typeface="Arial Black"/>
                <a:cs typeface="Arial Black"/>
                <a:sym typeface="Arial Black"/>
              </a:defRPr>
            </a:lvl4pPr>
            <a:lvl5pPr indent="0" lvl="4" marL="0" algn="ctr">
              <a:spcBef>
                <a:spcPts val="0"/>
              </a:spcBef>
              <a:buNone/>
              <a:defRPr b="0" i="0" sz="2800" u="none" cap="none" strike="noStrike">
                <a:solidFill>
                  <a:srgbClr val="FFFFFF"/>
                </a:solidFill>
                <a:latin typeface="Arial Black"/>
                <a:ea typeface="Arial Black"/>
                <a:cs typeface="Arial Black"/>
                <a:sym typeface="Arial Black"/>
              </a:defRPr>
            </a:lvl5pPr>
            <a:lvl6pPr indent="0" lvl="5" marL="0" algn="ctr">
              <a:spcBef>
                <a:spcPts val="0"/>
              </a:spcBef>
              <a:buNone/>
              <a:defRPr b="0" i="0" sz="2800" u="none" cap="none" strike="noStrike">
                <a:solidFill>
                  <a:srgbClr val="FFFFFF"/>
                </a:solidFill>
                <a:latin typeface="Arial Black"/>
                <a:ea typeface="Arial Black"/>
                <a:cs typeface="Arial Black"/>
                <a:sym typeface="Arial Black"/>
              </a:defRPr>
            </a:lvl6pPr>
            <a:lvl7pPr indent="0" lvl="6" marL="0" algn="ctr">
              <a:spcBef>
                <a:spcPts val="0"/>
              </a:spcBef>
              <a:buNone/>
              <a:defRPr b="0" i="0" sz="2800" u="none" cap="none" strike="noStrike">
                <a:solidFill>
                  <a:srgbClr val="FFFFFF"/>
                </a:solidFill>
                <a:latin typeface="Arial Black"/>
                <a:ea typeface="Arial Black"/>
                <a:cs typeface="Arial Black"/>
                <a:sym typeface="Arial Black"/>
              </a:defRPr>
            </a:lvl7pPr>
            <a:lvl8pPr indent="0" lvl="7" marL="0" algn="ctr">
              <a:spcBef>
                <a:spcPts val="0"/>
              </a:spcBef>
              <a:buNone/>
              <a:defRPr b="0" i="0" sz="2800" u="none" cap="none" strike="noStrike">
                <a:solidFill>
                  <a:srgbClr val="FFFFFF"/>
                </a:solidFill>
                <a:latin typeface="Arial Black"/>
                <a:ea typeface="Arial Black"/>
                <a:cs typeface="Arial Black"/>
                <a:sym typeface="Arial Black"/>
              </a:defRPr>
            </a:lvl8pPr>
            <a:lvl9pPr indent="0" lvl="8" marL="0" algn="ctr">
              <a:spcBef>
                <a:spcPts val="0"/>
              </a:spcBef>
              <a:buNone/>
              <a:defRPr b="0" i="0" sz="2800" u="none" cap="none" strike="noStrike">
                <a:solidFill>
                  <a:srgbClr val="FFFFFF"/>
                </a:solidFill>
                <a:latin typeface="Arial Black"/>
                <a:ea typeface="Arial Black"/>
                <a:cs typeface="Arial Black"/>
                <a:sym typeface="Arial Black"/>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6" name="Shape 46"/>
        <p:cNvGrpSpPr/>
        <p:nvPr/>
      </p:nvGrpSpPr>
      <p:grpSpPr>
        <a:xfrm>
          <a:off x="0" y="0"/>
          <a:ext cx="0" cy="0"/>
          <a:chOff x="0" y="0"/>
          <a:chExt cx="0" cy="0"/>
        </a:xfrm>
      </p:grpSpPr>
      <p:sp>
        <p:nvSpPr>
          <p:cNvPr id="47" name="Google Shape;47;p26"/>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26"/>
          <p:cNvSpPr txBox="1"/>
          <p:nvPr>
            <p:ph idx="1" type="body"/>
          </p:nvPr>
        </p:nvSpPr>
        <p:spPr>
          <a:xfrm>
            <a:off x="1069848" y="2194560"/>
            <a:ext cx="4754880" cy="39776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49" name="Google Shape;49;p26"/>
          <p:cNvSpPr txBox="1"/>
          <p:nvPr>
            <p:ph idx="2" type="body"/>
          </p:nvPr>
        </p:nvSpPr>
        <p:spPr>
          <a:xfrm>
            <a:off x="6364224" y="2194560"/>
            <a:ext cx="4754880" cy="39776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50" name="Google Shape;50;p26"/>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6"/>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6"/>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3" name="Shape 53"/>
        <p:cNvGrpSpPr/>
        <p:nvPr/>
      </p:nvGrpSpPr>
      <p:grpSpPr>
        <a:xfrm>
          <a:off x="0" y="0"/>
          <a:ext cx="0" cy="0"/>
          <a:chOff x="0" y="0"/>
          <a:chExt cx="0" cy="0"/>
        </a:xfrm>
      </p:grpSpPr>
      <p:sp>
        <p:nvSpPr>
          <p:cNvPr id="54" name="Google Shape;54;p27"/>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7"/>
          <p:cNvSpPr txBox="1"/>
          <p:nvPr>
            <p:ph idx="1" type="body"/>
          </p:nvPr>
        </p:nvSpPr>
        <p:spPr>
          <a:xfrm>
            <a:off x="1066800" y="2048256"/>
            <a:ext cx="475488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1700"/>
              <a:buNone/>
              <a:defRPr b="1" sz="2000">
                <a:solidFill>
                  <a:srgbClr val="689C9B"/>
                </a:solidFill>
              </a:defRPr>
            </a:lvl1pPr>
            <a:lvl2pPr indent="-228600" lvl="1" marL="914400" algn="l">
              <a:lnSpc>
                <a:spcPct val="90000"/>
              </a:lnSpc>
              <a:spcBef>
                <a:spcPts val="400"/>
              </a:spcBef>
              <a:spcAft>
                <a:spcPts val="0"/>
              </a:spcAft>
              <a:buSzPts val="1700"/>
              <a:buNone/>
              <a:defRPr b="1" sz="2000"/>
            </a:lvl2pPr>
            <a:lvl3pPr indent="-228600" lvl="2" marL="1371600" algn="l">
              <a:lnSpc>
                <a:spcPct val="90000"/>
              </a:lnSpc>
              <a:spcBef>
                <a:spcPts val="400"/>
              </a:spcBef>
              <a:spcAft>
                <a:spcPts val="0"/>
              </a:spcAft>
              <a:buSzPts val="1530"/>
              <a:buNone/>
              <a:defRPr b="1" sz="1800"/>
            </a:lvl3pPr>
            <a:lvl4pPr indent="-228600" lvl="3" marL="1828800" algn="l">
              <a:lnSpc>
                <a:spcPct val="90000"/>
              </a:lnSpc>
              <a:spcBef>
                <a:spcPts val="400"/>
              </a:spcBef>
              <a:spcAft>
                <a:spcPts val="0"/>
              </a:spcAft>
              <a:buSzPts val="1360"/>
              <a:buNone/>
              <a:defRPr b="1" sz="1600"/>
            </a:lvl4pPr>
            <a:lvl5pPr indent="-228600" lvl="4" marL="2286000" algn="l">
              <a:lnSpc>
                <a:spcPct val="90000"/>
              </a:lnSpc>
              <a:spcBef>
                <a:spcPts val="400"/>
              </a:spcBef>
              <a:spcAft>
                <a:spcPts val="0"/>
              </a:spcAft>
              <a:buSzPts val="1360"/>
              <a:buNone/>
              <a:defRPr b="1" sz="1600"/>
            </a:lvl5pPr>
            <a:lvl6pPr indent="-228600" lvl="5" marL="2743200" algn="l">
              <a:lnSpc>
                <a:spcPct val="90000"/>
              </a:lnSpc>
              <a:spcBef>
                <a:spcPts val="400"/>
              </a:spcBef>
              <a:spcAft>
                <a:spcPts val="0"/>
              </a:spcAft>
              <a:buSzPts val="1360"/>
              <a:buNone/>
              <a:defRPr b="1" sz="1600"/>
            </a:lvl6pPr>
            <a:lvl7pPr indent="-228600" lvl="6" marL="3200400" algn="l">
              <a:lnSpc>
                <a:spcPct val="90000"/>
              </a:lnSpc>
              <a:spcBef>
                <a:spcPts val="400"/>
              </a:spcBef>
              <a:spcAft>
                <a:spcPts val="0"/>
              </a:spcAft>
              <a:buSzPts val="1360"/>
              <a:buNone/>
              <a:defRPr b="1" sz="1600"/>
            </a:lvl7pPr>
            <a:lvl8pPr indent="-228600" lvl="7" marL="3657600" algn="l">
              <a:lnSpc>
                <a:spcPct val="90000"/>
              </a:lnSpc>
              <a:spcBef>
                <a:spcPts val="400"/>
              </a:spcBef>
              <a:spcAft>
                <a:spcPts val="0"/>
              </a:spcAft>
              <a:buSzPts val="1360"/>
              <a:buNone/>
              <a:defRPr b="1" sz="1600"/>
            </a:lvl8pPr>
            <a:lvl9pPr indent="-228600" lvl="8" marL="4114800" algn="l">
              <a:lnSpc>
                <a:spcPct val="90000"/>
              </a:lnSpc>
              <a:spcBef>
                <a:spcPts val="400"/>
              </a:spcBef>
              <a:spcAft>
                <a:spcPts val="200"/>
              </a:spcAft>
              <a:buSzPts val="1360"/>
              <a:buNone/>
              <a:defRPr b="1" sz="1600"/>
            </a:lvl9pPr>
          </a:lstStyle>
          <a:p/>
        </p:txBody>
      </p:sp>
      <p:sp>
        <p:nvSpPr>
          <p:cNvPr id="56" name="Google Shape;56;p27"/>
          <p:cNvSpPr txBox="1"/>
          <p:nvPr>
            <p:ph idx="2" type="body"/>
          </p:nvPr>
        </p:nvSpPr>
        <p:spPr>
          <a:xfrm>
            <a:off x="1069848" y="2743200"/>
            <a:ext cx="4754880" cy="32918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57" name="Google Shape;57;p27"/>
          <p:cNvSpPr txBox="1"/>
          <p:nvPr>
            <p:ph idx="3" type="body"/>
          </p:nvPr>
        </p:nvSpPr>
        <p:spPr>
          <a:xfrm>
            <a:off x="6364224" y="2048256"/>
            <a:ext cx="475488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1700"/>
              <a:buNone/>
              <a:defRPr b="1" sz="2000">
                <a:solidFill>
                  <a:srgbClr val="689C9B"/>
                </a:solidFill>
              </a:defRPr>
            </a:lvl1pPr>
            <a:lvl2pPr indent="-228600" lvl="1" marL="914400" algn="l">
              <a:lnSpc>
                <a:spcPct val="90000"/>
              </a:lnSpc>
              <a:spcBef>
                <a:spcPts val="400"/>
              </a:spcBef>
              <a:spcAft>
                <a:spcPts val="0"/>
              </a:spcAft>
              <a:buSzPts val="1700"/>
              <a:buNone/>
              <a:defRPr b="1" sz="2000"/>
            </a:lvl2pPr>
            <a:lvl3pPr indent="-228600" lvl="2" marL="1371600" algn="l">
              <a:lnSpc>
                <a:spcPct val="90000"/>
              </a:lnSpc>
              <a:spcBef>
                <a:spcPts val="400"/>
              </a:spcBef>
              <a:spcAft>
                <a:spcPts val="0"/>
              </a:spcAft>
              <a:buSzPts val="1530"/>
              <a:buNone/>
              <a:defRPr b="1" sz="1800"/>
            </a:lvl3pPr>
            <a:lvl4pPr indent="-228600" lvl="3" marL="1828800" algn="l">
              <a:lnSpc>
                <a:spcPct val="90000"/>
              </a:lnSpc>
              <a:spcBef>
                <a:spcPts val="400"/>
              </a:spcBef>
              <a:spcAft>
                <a:spcPts val="0"/>
              </a:spcAft>
              <a:buSzPts val="1360"/>
              <a:buNone/>
              <a:defRPr b="1" sz="1600"/>
            </a:lvl4pPr>
            <a:lvl5pPr indent="-228600" lvl="4" marL="2286000" algn="l">
              <a:lnSpc>
                <a:spcPct val="90000"/>
              </a:lnSpc>
              <a:spcBef>
                <a:spcPts val="400"/>
              </a:spcBef>
              <a:spcAft>
                <a:spcPts val="0"/>
              </a:spcAft>
              <a:buSzPts val="1360"/>
              <a:buNone/>
              <a:defRPr b="1" sz="1600"/>
            </a:lvl5pPr>
            <a:lvl6pPr indent="-228600" lvl="5" marL="2743200" algn="l">
              <a:lnSpc>
                <a:spcPct val="90000"/>
              </a:lnSpc>
              <a:spcBef>
                <a:spcPts val="400"/>
              </a:spcBef>
              <a:spcAft>
                <a:spcPts val="0"/>
              </a:spcAft>
              <a:buSzPts val="1360"/>
              <a:buNone/>
              <a:defRPr b="1" sz="1600"/>
            </a:lvl6pPr>
            <a:lvl7pPr indent="-228600" lvl="6" marL="3200400" algn="l">
              <a:lnSpc>
                <a:spcPct val="90000"/>
              </a:lnSpc>
              <a:spcBef>
                <a:spcPts val="400"/>
              </a:spcBef>
              <a:spcAft>
                <a:spcPts val="0"/>
              </a:spcAft>
              <a:buSzPts val="1360"/>
              <a:buNone/>
              <a:defRPr b="1" sz="1600"/>
            </a:lvl7pPr>
            <a:lvl8pPr indent="-228600" lvl="7" marL="3657600" algn="l">
              <a:lnSpc>
                <a:spcPct val="90000"/>
              </a:lnSpc>
              <a:spcBef>
                <a:spcPts val="400"/>
              </a:spcBef>
              <a:spcAft>
                <a:spcPts val="0"/>
              </a:spcAft>
              <a:buSzPts val="1360"/>
              <a:buNone/>
              <a:defRPr b="1" sz="1600"/>
            </a:lvl8pPr>
            <a:lvl9pPr indent="-228600" lvl="8" marL="4114800" algn="l">
              <a:lnSpc>
                <a:spcPct val="90000"/>
              </a:lnSpc>
              <a:spcBef>
                <a:spcPts val="400"/>
              </a:spcBef>
              <a:spcAft>
                <a:spcPts val="200"/>
              </a:spcAft>
              <a:buSzPts val="1360"/>
              <a:buNone/>
              <a:defRPr b="1" sz="1600"/>
            </a:lvl9pPr>
          </a:lstStyle>
          <a:p/>
        </p:txBody>
      </p:sp>
      <p:sp>
        <p:nvSpPr>
          <p:cNvPr id="58" name="Google Shape;58;p27"/>
          <p:cNvSpPr txBox="1"/>
          <p:nvPr>
            <p:ph idx="4" type="body"/>
          </p:nvPr>
        </p:nvSpPr>
        <p:spPr>
          <a:xfrm>
            <a:off x="6364224" y="2743200"/>
            <a:ext cx="4754880" cy="32918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59" name="Google Shape;59;p27"/>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7"/>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7"/>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2" name="Shape 62"/>
        <p:cNvGrpSpPr/>
        <p:nvPr/>
      </p:nvGrpSpPr>
      <p:grpSpPr>
        <a:xfrm>
          <a:off x="0" y="0"/>
          <a:ext cx="0" cy="0"/>
          <a:chOff x="0" y="0"/>
          <a:chExt cx="0" cy="0"/>
        </a:xfrm>
      </p:grpSpPr>
      <p:sp>
        <p:nvSpPr>
          <p:cNvPr id="63" name="Google Shape;63;p28"/>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28"/>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8"/>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8"/>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7" name="Shape 67"/>
        <p:cNvGrpSpPr/>
        <p:nvPr/>
      </p:nvGrpSpPr>
      <p:grpSpPr>
        <a:xfrm>
          <a:off x="0" y="0"/>
          <a:ext cx="0" cy="0"/>
          <a:chOff x="0" y="0"/>
          <a:chExt cx="0" cy="0"/>
        </a:xfrm>
      </p:grpSpPr>
      <p:sp>
        <p:nvSpPr>
          <p:cNvPr id="68" name="Google Shape;68;p29"/>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9"/>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9"/>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1" name="Shape 71"/>
        <p:cNvGrpSpPr/>
        <p:nvPr/>
      </p:nvGrpSpPr>
      <p:grpSpPr>
        <a:xfrm>
          <a:off x="0" y="0"/>
          <a:ext cx="0" cy="0"/>
          <a:chOff x="0" y="0"/>
          <a:chExt cx="0" cy="0"/>
        </a:xfrm>
      </p:grpSpPr>
      <p:sp>
        <p:nvSpPr>
          <p:cNvPr id="72" name="Google Shape;72;p30"/>
          <p:cNvSpPr/>
          <p:nvPr/>
        </p:nvSpPr>
        <p:spPr>
          <a:xfrm>
            <a:off x="8303740" y="0"/>
            <a:ext cx="3888259" cy="6857999"/>
          </a:xfrm>
          <a:prstGeom prst="rect">
            <a:avLst/>
          </a:prstGeom>
          <a:blipFill rotWithShape="1">
            <a:blip r:embed="rId2">
              <a:alphaModFix amt="60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0"/>
          <p:cNvSpPr txBox="1"/>
          <p:nvPr>
            <p:ph type="title"/>
          </p:nvPr>
        </p:nvSpPr>
        <p:spPr>
          <a:xfrm>
            <a:off x="8549640" y="685800"/>
            <a:ext cx="3200400" cy="17373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3200"/>
              <a:buFont typeface="Arial Black"/>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0"/>
          <p:cNvSpPr txBox="1"/>
          <p:nvPr>
            <p:ph idx="1" type="body"/>
          </p:nvPr>
        </p:nvSpPr>
        <p:spPr>
          <a:xfrm>
            <a:off x="838200" y="685800"/>
            <a:ext cx="6711696" cy="5020056"/>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75" name="Google Shape;75;p30"/>
          <p:cNvSpPr txBox="1"/>
          <p:nvPr>
            <p:ph idx="2" type="body"/>
          </p:nvPr>
        </p:nvSpPr>
        <p:spPr>
          <a:xfrm>
            <a:off x="8549640" y="2423160"/>
            <a:ext cx="3200400" cy="329184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90"/>
              <a:buNone/>
              <a:defRPr sz="1400">
                <a:solidFill>
                  <a:srgbClr val="446968"/>
                </a:solidFill>
              </a:defRPr>
            </a:lvl1pPr>
            <a:lvl2pPr indent="-228600" lvl="1" marL="914400" algn="l">
              <a:lnSpc>
                <a:spcPct val="90000"/>
              </a:lnSpc>
              <a:spcBef>
                <a:spcPts val="400"/>
              </a:spcBef>
              <a:spcAft>
                <a:spcPts val="0"/>
              </a:spcAft>
              <a:buSzPts val="1020"/>
              <a:buNone/>
              <a:defRPr sz="1200"/>
            </a:lvl2pPr>
            <a:lvl3pPr indent="-228600" lvl="2" marL="1371600" algn="l">
              <a:lnSpc>
                <a:spcPct val="90000"/>
              </a:lnSpc>
              <a:spcBef>
                <a:spcPts val="400"/>
              </a:spcBef>
              <a:spcAft>
                <a:spcPts val="0"/>
              </a:spcAft>
              <a:buSzPts val="850"/>
              <a:buNone/>
              <a:defRPr sz="1000"/>
            </a:lvl3pPr>
            <a:lvl4pPr indent="-228600" lvl="3" marL="1828800" algn="l">
              <a:lnSpc>
                <a:spcPct val="90000"/>
              </a:lnSpc>
              <a:spcBef>
                <a:spcPts val="400"/>
              </a:spcBef>
              <a:spcAft>
                <a:spcPts val="0"/>
              </a:spcAft>
              <a:buSzPts val="765"/>
              <a:buNone/>
              <a:defRPr sz="900"/>
            </a:lvl4pPr>
            <a:lvl5pPr indent="-228600" lvl="4" marL="2286000" algn="l">
              <a:lnSpc>
                <a:spcPct val="90000"/>
              </a:lnSpc>
              <a:spcBef>
                <a:spcPts val="400"/>
              </a:spcBef>
              <a:spcAft>
                <a:spcPts val="0"/>
              </a:spcAft>
              <a:buSzPts val="765"/>
              <a:buNone/>
              <a:defRPr sz="900"/>
            </a:lvl5pPr>
            <a:lvl6pPr indent="-228600" lvl="5" marL="2743200" algn="l">
              <a:lnSpc>
                <a:spcPct val="90000"/>
              </a:lnSpc>
              <a:spcBef>
                <a:spcPts val="400"/>
              </a:spcBef>
              <a:spcAft>
                <a:spcPts val="0"/>
              </a:spcAft>
              <a:buSzPts val="765"/>
              <a:buNone/>
              <a:defRPr sz="900"/>
            </a:lvl6pPr>
            <a:lvl7pPr indent="-228600" lvl="6" marL="3200400" algn="l">
              <a:lnSpc>
                <a:spcPct val="90000"/>
              </a:lnSpc>
              <a:spcBef>
                <a:spcPts val="400"/>
              </a:spcBef>
              <a:spcAft>
                <a:spcPts val="0"/>
              </a:spcAft>
              <a:buSzPts val="765"/>
              <a:buNone/>
              <a:defRPr sz="900"/>
            </a:lvl7pPr>
            <a:lvl8pPr indent="-228600" lvl="7" marL="3657600" algn="l">
              <a:lnSpc>
                <a:spcPct val="90000"/>
              </a:lnSpc>
              <a:spcBef>
                <a:spcPts val="400"/>
              </a:spcBef>
              <a:spcAft>
                <a:spcPts val="0"/>
              </a:spcAft>
              <a:buSzPts val="765"/>
              <a:buNone/>
              <a:defRPr sz="900"/>
            </a:lvl8pPr>
            <a:lvl9pPr indent="-228600" lvl="8" marL="4114800" algn="l">
              <a:lnSpc>
                <a:spcPct val="90000"/>
              </a:lnSpc>
              <a:spcBef>
                <a:spcPts val="400"/>
              </a:spcBef>
              <a:spcAft>
                <a:spcPts val="200"/>
              </a:spcAft>
              <a:buSzPts val="765"/>
              <a:buNone/>
              <a:defRPr sz="900"/>
            </a:lvl9pPr>
          </a:lstStyle>
          <a:p/>
        </p:txBody>
      </p:sp>
      <p:sp>
        <p:nvSpPr>
          <p:cNvPr id="76" name="Google Shape;76;p30"/>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0"/>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78" name="Google Shape;78;p30"/>
          <p:cNvGrpSpPr/>
          <p:nvPr/>
        </p:nvGrpSpPr>
        <p:grpSpPr>
          <a:xfrm>
            <a:off x="11401725" y="6229681"/>
            <a:ext cx="457200" cy="457200"/>
            <a:chOff x="11361456" y="6195813"/>
            <a:chExt cx="548640" cy="548640"/>
          </a:xfrm>
        </p:grpSpPr>
        <p:sp>
          <p:nvSpPr>
            <p:cNvPr id="79" name="Google Shape;79;p30"/>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0"/>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30"/>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2" name="Shape 82"/>
        <p:cNvGrpSpPr/>
        <p:nvPr/>
      </p:nvGrpSpPr>
      <p:grpSpPr>
        <a:xfrm>
          <a:off x="0" y="0"/>
          <a:ext cx="0" cy="0"/>
          <a:chOff x="0" y="0"/>
          <a:chExt cx="0" cy="0"/>
        </a:xfrm>
      </p:grpSpPr>
      <p:sp>
        <p:nvSpPr>
          <p:cNvPr id="83" name="Google Shape;83;p31"/>
          <p:cNvSpPr/>
          <p:nvPr/>
        </p:nvSpPr>
        <p:spPr>
          <a:xfrm>
            <a:off x="8303740" y="0"/>
            <a:ext cx="3888259" cy="6857999"/>
          </a:xfrm>
          <a:prstGeom prst="rect">
            <a:avLst/>
          </a:prstGeom>
          <a:blipFill rotWithShape="1">
            <a:blip r:embed="rId2">
              <a:alphaModFix amt="60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1"/>
          <p:cNvSpPr txBox="1"/>
          <p:nvPr>
            <p:ph type="title"/>
          </p:nvPr>
        </p:nvSpPr>
        <p:spPr>
          <a:xfrm>
            <a:off x="8549640" y="685800"/>
            <a:ext cx="3200400" cy="17373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3200"/>
              <a:buFont typeface="Arial Black"/>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31"/>
          <p:cNvSpPr/>
          <p:nvPr>
            <p:ph idx="2" type="pic"/>
          </p:nvPr>
        </p:nvSpPr>
        <p:spPr>
          <a:xfrm>
            <a:off x="0" y="0"/>
            <a:ext cx="8303740" cy="6858000"/>
          </a:xfrm>
          <a:prstGeom prst="rect">
            <a:avLst/>
          </a:prstGeom>
          <a:solidFill>
            <a:srgbClr val="DDD8D8"/>
          </a:solidFill>
          <a:ln>
            <a:noFill/>
          </a:ln>
        </p:spPr>
      </p:sp>
      <p:sp>
        <p:nvSpPr>
          <p:cNvPr id="86" name="Google Shape;86;p31"/>
          <p:cNvSpPr txBox="1"/>
          <p:nvPr>
            <p:ph idx="1" type="body"/>
          </p:nvPr>
        </p:nvSpPr>
        <p:spPr>
          <a:xfrm>
            <a:off x="8549640" y="2423160"/>
            <a:ext cx="3200400" cy="329184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90"/>
              <a:buNone/>
              <a:defRPr sz="1400">
                <a:solidFill>
                  <a:srgbClr val="446968"/>
                </a:solidFill>
              </a:defRPr>
            </a:lvl1pPr>
            <a:lvl2pPr indent="-228600" lvl="1" marL="914400" algn="l">
              <a:lnSpc>
                <a:spcPct val="90000"/>
              </a:lnSpc>
              <a:spcBef>
                <a:spcPts val="400"/>
              </a:spcBef>
              <a:spcAft>
                <a:spcPts val="0"/>
              </a:spcAft>
              <a:buSzPts val="1020"/>
              <a:buNone/>
              <a:defRPr sz="1200"/>
            </a:lvl2pPr>
            <a:lvl3pPr indent="-228600" lvl="2" marL="1371600" algn="l">
              <a:lnSpc>
                <a:spcPct val="90000"/>
              </a:lnSpc>
              <a:spcBef>
                <a:spcPts val="400"/>
              </a:spcBef>
              <a:spcAft>
                <a:spcPts val="0"/>
              </a:spcAft>
              <a:buSzPts val="850"/>
              <a:buNone/>
              <a:defRPr sz="1000"/>
            </a:lvl3pPr>
            <a:lvl4pPr indent="-228600" lvl="3" marL="1828800" algn="l">
              <a:lnSpc>
                <a:spcPct val="90000"/>
              </a:lnSpc>
              <a:spcBef>
                <a:spcPts val="400"/>
              </a:spcBef>
              <a:spcAft>
                <a:spcPts val="0"/>
              </a:spcAft>
              <a:buSzPts val="765"/>
              <a:buNone/>
              <a:defRPr sz="900"/>
            </a:lvl4pPr>
            <a:lvl5pPr indent="-228600" lvl="4" marL="2286000" algn="l">
              <a:lnSpc>
                <a:spcPct val="90000"/>
              </a:lnSpc>
              <a:spcBef>
                <a:spcPts val="400"/>
              </a:spcBef>
              <a:spcAft>
                <a:spcPts val="0"/>
              </a:spcAft>
              <a:buSzPts val="765"/>
              <a:buNone/>
              <a:defRPr sz="900"/>
            </a:lvl5pPr>
            <a:lvl6pPr indent="-228600" lvl="5" marL="2743200" algn="l">
              <a:lnSpc>
                <a:spcPct val="90000"/>
              </a:lnSpc>
              <a:spcBef>
                <a:spcPts val="400"/>
              </a:spcBef>
              <a:spcAft>
                <a:spcPts val="0"/>
              </a:spcAft>
              <a:buSzPts val="765"/>
              <a:buNone/>
              <a:defRPr sz="900"/>
            </a:lvl6pPr>
            <a:lvl7pPr indent="-228600" lvl="6" marL="3200400" algn="l">
              <a:lnSpc>
                <a:spcPct val="90000"/>
              </a:lnSpc>
              <a:spcBef>
                <a:spcPts val="400"/>
              </a:spcBef>
              <a:spcAft>
                <a:spcPts val="0"/>
              </a:spcAft>
              <a:buSzPts val="765"/>
              <a:buNone/>
              <a:defRPr sz="900"/>
            </a:lvl7pPr>
            <a:lvl8pPr indent="-228600" lvl="7" marL="3657600" algn="l">
              <a:lnSpc>
                <a:spcPct val="90000"/>
              </a:lnSpc>
              <a:spcBef>
                <a:spcPts val="400"/>
              </a:spcBef>
              <a:spcAft>
                <a:spcPts val="0"/>
              </a:spcAft>
              <a:buSzPts val="765"/>
              <a:buNone/>
              <a:defRPr sz="900"/>
            </a:lvl8pPr>
            <a:lvl9pPr indent="-228600" lvl="8" marL="4114800" algn="l">
              <a:lnSpc>
                <a:spcPct val="90000"/>
              </a:lnSpc>
              <a:spcBef>
                <a:spcPts val="400"/>
              </a:spcBef>
              <a:spcAft>
                <a:spcPts val="200"/>
              </a:spcAft>
              <a:buSzPts val="765"/>
              <a:buNone/>
              <a:defRPr sz="900"/>
            </a:lvl9pPr>
          </a:lstStyle>
          <a:p/>
        </p:txBody>
      </p:sp>
      <p:sp>
        <p:nvSpPr>
          <p:cNvPr id="87" name="Google Shape;87;p31"/>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88" name="Google Shape;88;p31"/>
          <p:cNvGrpSpPr/>
          <p:nvPr/>
        </p:nvGrpSpPr>
        <p:grpSpPr>
          <a:xfrm>
            <a:off x="11401725" y="6229681"/>
            <a:ext cx="457200" cy="457200"/>
            <a:chOff x="11361456" y="6195813"/>
            <a:chExt cx="548640" cy="548640"/>
          </a:xfrm>
        </p:grpSpPr>
        <p:sp>
          <p:nvSpPr>
            <p:cNvPr id="89" name="Google Shape;89;p31"/>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1"/>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31"/>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2"/>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SzPts val="4800"/>
              <a:buFont typeface="Arial Black"/>
              <a:buNone/>
              <a:defRPr b="0" i="0" sz="4800" u="none" cap="none" strike="noStrike">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2"/>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lvl1pPr indent="-336550" lvl="0" marL="457200" marR="0" rtl="0" algn="l">
              <a:lnSpc>
                <a:spcPct val="90000"/>
              </a:lnSpc>
              <a:spcBef>
                <a:spcPts val="1200"/>
              </a:spcBef>
              <a:spcAft>
                <a:spcPts val="0"/>
              </a:spcAft>
              <a:buClr>
                <a:srgbClr val="689C9B"/>
              </a:buClr>
              <a:buSzPts val="1700"/>
              <a:buFont typeface="Noto Sans Symbols"/>
              <a:buChar char="▪"/>
              <a:defRPr b="0" i="0" sz="2000" u="none" cap="none" strike="noStrike">
                <a:solidFill>
                  <a:schemeClr val="dk1"/>
                </a:solidFill>
                <a:latin typeface="Arial"/>
                <a:ea typeface="Arial"/>
                <a:cs typeface="Arial"/>
                <a:sym typeface="Arial"/>
              </a:defRPr>
            </a:lvl1pPr>
            <a:lvl2pPr indent="-325755" lvl="1" marL="914400" marR="0" rtl="0" algn="l">
              <a:lnSpc>
                <a:spcPct val="90000"/>
              </a:lnSpc>
              <a:spcBef>
                <a:spcPts val="400"/>
              </a:spcBef>
              <a:spcAft>
                <a:spcPts val="0"/>
              </a:spcAft>
              <a:buClr>
                <a:srgbClr val="689C9B"/>
              </a:buClr>
              <a:buSzPts val="1530"/>
              <a:buFont typeface="Noto Sans Symbols"/>
              <a:buChar char="▪"/>
              <a:defRPr b="0" i="0" sz="1800" u="none" cap="none" strike="noStrike">
                <a:solidFill>
                  <a:schemeClr val="dk1"/>
                </a:solidFill>
                <a:latin typeface="Arial"/>
                <a:ea typeface="Arial"/>
                <a:cs typeface="Arial"/>
                <a:sym typeface="Arial"/>
              </a:defRPr>
            </a:lvl2pPr>
            <a:lvl3pPr indent="-314960" lvl="2" marL="1371600" marR="0" rtl="0" algn="l">
              <a:lnSpc>
                <a:spcPct val="90000"/>
              </a:lnSpc>
              <a:spcBef>
                <a:spcPts val="400"/>
              </a:spcBef>
              <a:spcAft>
                <a:spcPts val="0"/>
              </a:spcAft>
              <a:buClr>
                <a:srgbClr val="689C9B"/>
              </a:buClr>
              <a:buSzPts val="1360"/>
              <a:buFont typeface="Noto Sans Symbols"/>
              <a:buChar char="▪"/>
              <a:defRPr b="0" i="0" sz="1600" u="none" cap="none" strike="noStrike">
                <a:solidFill>
                  <a:schemeClr val="dk1"/>
                </a:solidFill>
                <a:latin typeface="Arial"/>
                <a:ea typeface="Arial"/>
                <a:cs typeface="Arial"/>
                <a:sym typeface="Arial"/>
              </a:defRPr>
            </a:lvl3pPr>
            <a:lvl4pPr indent="-314960" lvl="3" marL="1828800" marR="0" rtl="0" algn="l">
              <a:lnSpc>
                <a:spcPct val="90000"/>
              </a:lnSpc>
              <a:spcBef>
                <a:spcPts val="400"/>
              </a:spcBef>
              <a:spcAft>
                <a:spcPts val="0"/>
              </a:spcAft>
              <a:buClr>
                <a:srgbClr val="689C9B"/>
              </a:buClr>
              <a:buSzPts val="1360"/>
              <a:buFont typeface="Noto Sans Symbols"/>
              <a:buChar char="▪"/>
              <a:defRPr b="0" i="0" sz="1600" u="none" cap="none" strike="noStrike">
                <a:solidFill>
                  <a:schemeClr val="dk1"/>
                </a:solidFill>
                <a:latin typeface="Arial"/>
                <a:ea typeface="Arial"/>
                <a:cs typeface="Arial"/>
                <a:sym typeface="Arial"/>
              </a:defRPr>
            </a:lvl4pPr>
            <a:lvl5pPr indent="-314960" lvl="4" marL="2286000" marR="0" rtl="0" algn="l">
              <a:lnSpc>
                <a:spcPct val="90000"/>
              </a:lnSpc>
              <a:spcBef>
                <a:spcPts val="400"/>
              </a:spcBef>
              <a:spcAft>
                <a:spcPts val="0"/>
              </a:spcAft>
              <a:buClr>
                <a:srgbClr val="689C9B"/>
              </a:buClr>
              <a:buSzPts val="1360"/>
              <a:buFont typeface="Noto Sans Symbols"/>
              <a:buChar char="▪"/>
              <a:defRPr b="0" i="0" sz="1600" u="none" cap="none" strike="noStrike">
                <a:solidFill>
                  <a:schemeClr val="dk1"/>
                </a:solidFill>
                <a:latin typeface="Arial"/>
                <a:ea typeface="Arial"/>
                <a:cs typeface="Arial"/>
                <a:sym typeface="Arial"/>
              </a:defRPr>
            </a:lvl5pPr>
            <a:lvl6pPr indent="-314960" lvl="5" marL="2743200" marR="0" rtl="0" algn="l">
              <a:lnSpc>
                <a:spcPct val="90000"/>
              </a:lnSpc>
              <a:spcBef>
                <a:spcPts val="400"/>
              </a:spcBef>
              <a:spcAft>
                <a:spcPts val="0"/>
              </a:spcAft>
              <a:buClr>
                <a:srgbClr val="689C9B"/>
              </a:buClr>
              <a:buSzPts val="1360"/>
              <a:buFont typeface="Noto Sans Symbols"/>
              <a:buChar char="▪"/>
              <a:defRPr b="0" i="0" sz="1600" u="none" cap="none" strike="noStrike">
                <a:solidFill>
                  <a:schemeClr val="dk1"/>
                </a:solidFill>
                <a:latin typeface="Arial"/>
                <a:ea typeface="Arial"/>
                <a:cs typeface="Arial"/>
                <a:sym typeface="Arial"/>
              </a:defRPr>
            </a:lvl6pPr>
            <a:lvl7pPr indent="-314960" lvl="6" marL="3200400" marR="0" rtl="0" algn="l">
              <a:lnSpc>
                <a:spcPct val="90000"/>
              </a:lnSpc>
              <a:spcBef>
                <a:spcPts val="400"/>
              </a:spcBef>
              <a:spcAft>
                <a:spcPts val="0"/>
              </a:spcAft>
              <a:buClr>
                <a:srgbClr val="689C9B"/>
              </a:buClr>
              <a:buSzPts val="1360"/>
              <a:buFont typeface="Noto Sans Symbols"/>
              <a:buChar char="▪"/>
              <a:defRPr b="0" i="0" sz="1600" u="none" cap="none" strike="noStrike">
                <a:solidFill>
                  <a:schemeClr val="dk1"/>
                </a:solidFill>
                <a:latin typeface="Arial"/>
                <a:ea typeface="Arial"/>
                <a:cs typeface="Arial"/>
                <a:sym typeface="Arial"/>
              </a:defRPr>
            </a:lvl7pPr>
            <a:lvl8pPr indent="-314959" lvl="7" marL="3657600" marR="0" rtl="0" algn="l">
              <a:lnSpc>
                <a:spcPct val="90000"/>
              </a:lnSpc>
              <a:spcBef>
                <a:spcPts val="400"/>
              </a:spcBef>
              <a:spcAft>
                <a:spcPts val="0"/>
              </a:spcAft>
              <a:buClr>
                <a:srgbClr val="689C9B"/>
              </a:buClr>
              <a:buSzPts val="1360"/>
              <a:buFont typeface="Noto Sans Symbols"/>
              <a:buChar char="▪"/>
              <a:defRPr b="0" i="0" sz="1600" u="none" cap="none" strike="noStrike">
                <a:solidFill>
                  <a:schemeClr val="dk1"/>
                </a:solidFill>
                <a:latin typeface="Arial"/>
                <a:ea typeface="Arial"/>
                <a:cs typeface="Arial"/>
                <a:sym typeface="Arial"/>
              </a:defRPr>
            </a:lvl8pPr>
            <a:lvl9pPr indent="-314959" lvl="8" marL="4114800" marR="0" rtl="0" algn="l">
              <a:lnSpc>
                <a:spcPct val="90000"/>
              </a:lnSpc>
              <a:spcBef>
                <a:spcPts val="400"/>
              </a:spcBef>
              <a:spcAft>
                <a:spcPts val="200"/>
              </a:spcAft>
              <a:buClr>
                <a:srgbClr val="689C9B"/>
              </a:buClr>
              <a:buSzPts val="1360"/>
              <a:buFont typeface="Noto Sans Symbols"/>
              <a:buChar char="▪"/>
              <a:defRPr b="0" i="0" sz="1600" u="none" cap="none" strike="noStrike">
                <a:solidFill>
                  <a:schemeClr val="dk1"/>
                </a:solidFill>
                <a:latin typeface="Arial"/>
                <a:ea typeface="Arial"/>
                <a:cs typeface="Arial"/>
                <a:sym typeface="Arial"/>
              </a:defRPr>
            </a:lvl9pPr>
          </a:lstStyle>
          <a:p/>
        </p:txBody>
      </p:sp>
      <p:sp>
        <p:nvSpPr>
          <p:cNvPr id="12" name="Google Shape;12;p22"/>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22"/>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grpSp>
        <p:nvGrpSpPr>
          <p:cNvPr id="14" name="Google Shape;14;p22"/>
          <p:cNvGrpSpPr/>
          <p:nvPr/>
        </p:nvGrpSpPr>
        <p:grpSpPr>
          <a:xfrm>
            <a:off x="11401725" y="6229681"/>
            <a:ext cx="457200" cy="457200"/>
            <a:chOff x="11361456" y="6195813"/>
            <a:chExt cx="548640" cy="548640"/>
          </a:xfrm>
        </p:grpSpPr>
        <p:sp>
          <p:nvSpPr>
            <p:cNvPr id="15" name="Google Shape;15;p22"/>
            <p:cNvSpPr/>
            <p:nvPr/>
          </p:nvSpPr>
          <p:spPr>
            <a:xfrm>
              <a:off x="11361456" y="6195813"/>
              <a:ext cx="548640" cy="548640"/>
            </a:xfrm>
            <a:prstGeom prst="ellipse">
              <a:avLst/>
            </a:prstGeom>
            <a:blipFill rotWithShape="1">
              <a:blip r:embed="rId1">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2"/>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22"/>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i="0" sz="1400" u="none" cap="none" strike="noStrike">
                <a:solidFill>
                  <a:srgbClr val="FFFFFF"/>
                </a:solidFill>
                <a:latin typeface="Arial Black"/>
                <a:ea typeface="Arial Black"/>
                <a:cs typeface="Arial Black"/>
                <a:sym typeface="Arial Black"/>
              </a:defRPr>
            </a:lvl1pPr>
            <a:lvl2pPr indent="0" lvl="1" marL="0" marR="0" rtl="0" algn="ctr">
              <a:spcBef>
                <a:spcPts val="0"/>
              </a:spcBef>
              <a:buNone/>
              <a:defRPr b="0" i="0" sz="1400" u="none" cap="none" strike="noStrike">
                <a:solidFill>
                  <a:srgbClr val="FFFFFF"/>
                </a:solidFill>
                <a:latin typeface="Arial Black"/>
                <a:ea typeface="Arial Black"/>
                <a:cs typeface="Arial Black"/>
                <a:sym typeface="Arial Black"/>
              </a:defRPr>
            </a:lvl2pPr>
            <a:lvl3pPr indent="0" lvl="2" marL="0" marR="0" rtl="0" algn="ctr">
              <a:spcBef>
                <a:spcPts val="0"/>
              </a:spcBef>
              <a:buNone/>
              <a:defRPr b="0" i="0" sz="1400" u="none" cap="none" strike="noStrike">
                <a:solidFill>
                  <a:srgbClr val="FFFFFF"/>
                </a:solidFill>
                <a:latin typeface="Arial Black"/>
                <a:ea typeface="Arial Black"/>
                <a:cs typeface="Arial Black"/>
                <a:sym typeface="Arial Black"/>
              </a:defRPr>
            </a:lvl3pPr>
            <a:lvl4pPr indent="0" lvl="3" marL="0" marR="0" rtl="0" algn="ctr">
              <a:spcBef>
                <a:spcPts val="0"/>
              </a:spcBef>
              <a:buNone/>
              <a:defRPr b="0" i="0" sz="1400" u="none" cap="none" strike="noStrike">
                <a:solidFill>
                  <a:srgbClr val="FFFFFF"/>
                </a:solidFill>
                <a:latin typeface="Arial Black"/>
                <a:ea typeface="Arial Black"/>
                <a:cs typeface="Arial Black"/>
                <a:sym typeface="Arial Black"/>
              </a:defRPr>
            </a:lvl4pPr>
            <a:lvl5pPr indent="0" lvl="4" marL="0" marR="0" rtl="0" algn="ctr">
              <a:spcBef>
                <a:spcPts val="0"/>
              </a:spcBef>
              <a:buNone/>
              <a:defRPr b="0" i="0" sz="1400" u="none" cap="none" strike="noStrike">
                <a:solidFill>
                  <a:srgbClr val="FFFFFF"/>
                </a:solidFill>
                <a:latin typeface="Arial Black"/>
                <a:ea typeface="Arial Black"/>
                <a:cs typeface="Arial Black"/>
                <a:sym typeface="Arial Black"/>
              </a:defRPr>
            </a:lvl5pPr>
            <a:lvl6pPr indent="0" lvl="5" marL="0" marR="0" rtl="0" algn="ctr">
              <a:spcBef>
                <a:spcPts val="0"/>
              </a:spcBef>
              <a:buNone/>
              <a:defRPr b="0" i="0" sz="1400" u="none" cap="none" strike="noStrike">
                <a:solidFill>
                  <a:srgbClr val="FFFFFF"/>
                </a:solidFill>
                <a:latin typeface="Arial Black"/>
                <a:ea typeface="Arial Black"/>
                <a:cs typeface="Arial Black"/>
                <a:sym typeface="Arial Black"/>
              </a:defRPr>
            </a:lvl6pPr>
            <a:lvl7pPr indent="0" lvl="6" marL="0" marR="0" rtl="0" algn="ctr">
              <a:spcBef>
                <a:spcPts val="0"/>
              </a:spcBef>
              <a:buNone/>
              <a:defRPr b="0" i="0" sz="1400" u="none" cap="none" strike="noStrike">
                <a:solidFill>
                  <a:srgbClr val="FFFFFF"/>
                </a:solidFill>
                <a:latin typeface="Arial Black"/>
                <a:ea typeface="Arial Black"/>
                <a:cs typeface="Arial Black"/>
                <a:sym typeface="Arial Black"/>
              </a:defRPr>
            </a:lvl7pPr>
            <a:lvl8pPr indent="0" lvl="7" marL="0" marR="0" rtl="0" algn="ctr">
              <a:spcBef>
                <a:spcPts val="0"/>
              </a:spcBef>
              <a:buNone/>
              <a:defRPr b="0" i="0" sz="1400" u="none" cap="none" strike="noStrike">
                <a:solidFill>
                  <a:srgbClr val="FFFFFF"/>
                </a:solidFill>
                <a:latin typeface="Arial Black"/>
                <a:ea typeface="Arial Black"/>
                <a:cs typeface="Arial Black"/>
                <a:sym typeface="Arial Black"/>
              </a:defRPr>
            </a:lvl8pPr>
            <a:lvl9pPr indent="0" lvl="8" marL="0" marR="0" rtl="0" algn="ctr">
              <a:spcBef>
                <a:spcPts val="0"/>
              </a:spcBef>
              <a:buNone/>
              <a:defRPr b="0" i="0" sz="1400" u="none" cap="none" strike="noStrike">
                <a:solidFill>
                  <a:srgbClr val="FFFFFF"/>
                </a:solidFill>
                <a:latin typeface="Arial Black"/>
                <a:ea typeface="Arial Black"/>
                <a:cs typeface="Arial Black"/>
                <a:sym typeface="Arial Black"/>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mc:Choice Requires="p14">
      <p:transition spd="slow" p14:dur="1000">
        <p14:gallery dir="l"/>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mailto:khanmdhasib@bubt.edu.bd" TargetMode="External"/><Relationship Id="rId4" Type="http://schemas.openxmlformats.org/officeDocument/2006/relationships/image" Target="../media/image7.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7.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
          <p:cNvSpPr txBox="1"/>
          <p:nvPr>
            <p:ph type="ctrTitle"/>
          </p:nvPr>
        </p:nvSpPr>
        <p:spPr>
          <a:xfrm>
            <a:off x="1051550" y="1432225"/>
            <a:ext cx="10081200" cy="37635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SzPts val="6600"/>
              <a:buFont typeface="Arial Black"/>
              <a:buNone/>
            </a:pPr>
            <a:r>
              <a:rPr lang="en-US" sz="4400"/>
              <a:t>[Pepper Leaf disease classification Using Deep Learning Architectu</a:t>
            </a:r>
            <a:r>
              <a:rPr lang="en-US" sz="4400"/>
              <a:t>re]</a:t>
            </a:r>
            <a:br>
              <a:rPr lang="en-US" sz="6600"/>
            </a:br>
            <a:r>
              <a:rPr lang="en-US" sz="2800"/>
              <a:t>Course Name: Data Mining Lab</a:t>
            </a:r>
            <a:br>
              <a:rPr lang="en-US" sz="3600"/>
            </a:br>
            <a:r>
              <a:rPr lang="en-US" sz="2400"/>
              <a:t>Course Code: CSE-476</a:t>
            </a:r>
            <a:br>
              <a:rPr lang="en-US" sz="2800"/>
            </a:br>
            <a:r>
              <a:rPr lang="en-US" sz="2400"/>
              <a:t>Intake – 41</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0"/>
          <p:cNvSpPr txBox="1"/>
          <p:nvPr>
            <p:ph type="title"/>
          </p:nvPr>
        </p:nvSpPr>
        <p:spPr>
          <a:xfrm>
            <a:off x="1069850" y="473650"/>
            <a:ext cx="10058400" cy="1162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Arial Black"/>
              <a:buNone/>
            </a:pPr>
            <a:r>
              <a:rPr lang="en-US"/>
              <a:t>Previous Work</a:t>
            </a:r>
            <a:endParaRPr/>
          </a:p>
        </p:txBody>
      </p:sp>
      <p:sp>
        <p:nvSpPr>
          <p:cNvPr id="198" name="Google Shape;198;p10"/>
          <p:cNvSpPr txBox="1"/>
          <p:nvPr>
            <p:ph idx="1" type="body"/>
          </p:nvPr>
        </p:nvSpPr>
        <p:spPr>
          <a:xfrm>
            <a:off x="1069850" y="1766150"/>
            <a:ext cx="10058400" cy="4406100"/>
          </a:xfrm>
          <a:prstGeom prst="rect">
            <a:avLst/>
          </a:prstGeom>
          <a:noFill/>
          <a:ln>
            <a:noFill/>
          </a:ln>
        </p:spPr>
        <p:txBody>
          <a:bodyPr anchorCtr="0" anchor="ctr" bIns="45700" lIns="91425" spcFirstLastPara="1" rIns="91425" wrap="square" tIns="45700">
            <a:normAutofit/>
          </a:bodyPr>
          <a:lstStyle/>
          <a:p>
            <a:pPr indent="-332105" lvl="0" marL="457200" rtl="0" algn="just">
              <a:lnSpc>
                <a:spcPct val="115000"/>
              </a:lnSpc>
              <a:spcBef>
                <a:spcPts val="0"/>
              </a:spcBef>
              <a:spcAft>
                <a:spcPts val="0"/>
              </a:spcAft>
              <a:buSzPts val="1630"/>
              <a:buChar char="●"/>
            </a:pPr>
            <a:r>
              <a:rPr b="1" lang="en-US" sz="2100"/>
              <a:t>Li et al.</a:t>
            </a:r>
            <a:r>
              <a:rPr lang="en-US" sz="2100"/>
              <a:t> (2020), proposed a CNN-based model classifying pepper diseases that achieved an accuracy of 94.6% in classifying five different types of pepper diseases.</a:t>
            </a:r>
            <a:endParaRPr sz="2100"/>
          </a:p>
          <a:p>
            <a:pPr indent="0" lvl="0" marL="0" rtl="0" algn="just">
              <a:lnSpc>
                <a:spcPct val="90000"/>
              </a:lnSpc>
              <a:spcBef>
                <a:spcPts val="0"/>
              </a:spcBef>
              <a:spcAft>
                <a:spcPts val="0"/>
              </a:spcAft>
              <a:buSzPts val="1100"/>
              <a:buNone/>
            </a:pPr>
            <a:r>
              <a:t/>
            </a:r>
            <a:endParaRPr sz="2100"/>
          </a:p>
          <a:p>
            <a:pPr indent="-332105" lvl="0" marL="457200" rtl="0" algn="just">
              <a:lnSpc>
                <a:spcPct val="115000"/>
              </a:lnSpc>
              <a:spcBef>
                <a:spcPts val="0"/>
              </a:spcBef>
              <a:spcAft>
                <a:spcPts val="0"/>
              </a:spcAft>
              <a:buSzPts val="1630"/>
              <a:buChar char="●"/>
            </a:pPr>
            <a:r>
              <a:rPr b="1" lang="en-US" sz="2100"/>
              <a:t>Dong et al.</a:t>
            </a:r>
            <a:r>
              <a:rPr lang="en-US" sz="2100"/>
              <a:t> (2020), proposed a transfer learning-based pepper disease classification that achieved an accuracy of 96.0% in classifying three different types of pepper diseases.</a:t>
            </a:r>
            <a:endParaRPr sz="2100"/>
          </a:p>
          <a:p>
            <a:pPr indent="0" lvl="0" marL="0" rtl="0" algn="just">
              <a:lnSpc>
                <a:spcPct val="90000"/>
              </a:lnSpc>
              <a:spcBef>
                <a:spcPts val="0"/>
              </a:spcBef>
              <a:spcAft>
                <a:spcPts val="0"/>
              </a:spcAft>
              <a:buSzPts val="1100"/>
              <a:buNone/>
            </a:pPr>
            <a:r>
              <a:t/>
            </a:r>
            <a:endParaRPr sz="2100"/>
          </a:p>
          <a:p>
            <a:pPr indent="-332105" lvl="0" marL="457200" rtl="0" algn="just">
              <a:lnSpc>
                <a:spcPct val="115000"/>
              </a:lnSpc>
              <a:spcBef>
                <a:spcPts val="0"/>
              </a:spcBef>
              <a:spcAft>
                <a:spcPts val="0"/>
              </a:spcAft>
              <a:buSzPts val="1630"/>
              <a:buChar char="●"/>
            </a:pPr>
            <a:r>
              <a:rPr lang="en-US" sz="2100"/>
              <a:t>”Deep learning-based disease diagnosis using leaf images of apple trees” by X. </a:t>
            </a:r>
            <a:r>
              <a:rPr b="1" lang="en-US" sz="2100"/>
              <a:t>Liu et al.</a:t>
            </a:r>
            <a:r>
              <a:rPr lang="en-US" sz="2100"/>
              <a:t> (2021) in which a CNN-based system was developed to identify apple scab, a common apple leaf disease. The study found  an accuracy of 96.3%.</a:t>
            </a:r>
            <a:endParaRPr sz="2100"/>
          </a:p>
        </p:txBody>
      </p:sp>
      <p:sp>
        <p:nvSpPr>
          <p:cNvPr id="199" name="Google Shape;199;p10"/>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1/3/2023</a:t>
            </a:r>
            <a:endParaRPr/>
          </a:p>
        </p:txBody>
      </p:sp>
      <p:sp>
        <p:nvSpPr>
          <p:cNvPr id="200" name="Google Shape;200;p10"/>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CSE Presentation Spring 2023</a:t>
            </a:r>
            <a:endParaRPr/>
          </a:p>
        </p:txBody>
      </p:sp>
      <p:sp>
        <p:nvSpPr>
          <p:cNvPr id="201" name="Google Shape;201;p10"/>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202" name="Google Shape;202;p10"/>
          <p:cNvPicPr preferRelativeResize="0"/>
          <p:nvPr/>
        </p:nvPicPr>
        <p:blipFill rotWithShape="1">
          <a:blip r:embed="rId3">
            <a:alphaModFix/>
          </a:blip>
          <a:srcRect b="0" l="0" r="0" t="0"/>
          <a:stretch/>
        </p:blipFill>
        <p:spPr>
          <a:xfrm>
            <a:off x="11237976" y="0"/>
            <a:ext cx="936192" cy="90680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1"/>
          <p:cNvSpPr txBox="1"/>
          <p:nvPr>
            <p:ph type="title"/>
          </p:nvPr>
        </p:nvSpPr>
        <p:spPr>
          <a:xfrm>
            <a:off x="1069850" y="484625"/>
            <a:ext cx="10058400" cy="9771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Arial Black"/>
              <a:buNone/>
            </a:pPr>
            <a:r>
              <a:rPr lang="en-US">
                <a:solidFill>
                  <a:schemeClr val="dk1"/>
                </a:solidFill>
              </a:rPr>
              <a:t>Previous Work</a:t>
            </a:r>
            <a:endParaRPr>
              <a:solidFill>
                <a:schemeClr val="dk1"/>
              </a:solidFill>
            </a:endParaRPr>
          </a:p>
          <a:p>
            <a:pPr indent="0" lvl="0" marL="0" rtl="0" algn="l">
              <a:lnSpc>
                <a:spcPct val="90000"/>
              </a:lnSpc>
              <a:spcBef>
                <a:spcPts val="0"/>
              </a:spcBef>
              <a:spcAft>
                <a:spcPts val="0"/>
              </a:spcAft>
              <a:buSzPct val="100000"/>
              <a:buFont typeface="Arial Black"/>
              <a:buNone/>
            </a:pPr>
            <a:r>
              <a:t/>
            </a:r>
            <a:endParaRPr/>
          </a:p>
        </p:txBody>
      </p:sp>
      <p:sp>
        <p:nvSpPr>
          <p:cNvPr id="208" name="Google Shape;208;p11"/>
          <p:cNvSpPr txBox="1"/>
          <p:nvPr>
            <p:ph idx="1" type="body"/>
          </p:nvPr>
        </p:nvSpPr>
        <p:spPr>
          <a:xfrm>
            <a:off x="1066800" y="1257625"/>
            <a:ext cx="10058400" cy="5015100"/>
          </a:xfrm>
          <a:prstGeom prst="rect">
            <a:avLst/>
          </a:prstGeom>
          <a:noFill/>
          <a:ln>
            <a:noFill/>
          </a:ln>
        </p:spPr>
        <p:txBody>
          <a:bodyPr anchorCtr="0" anchor="ctr" bIns="45700" lIns="91425" spcFirstLastPara="1" rIns="91425" wrap="square" tIns="45700">
            <a:normAutofit/>
          </a:bodyPr>
          <a:lstStyle/>
          <a:p>
            <a:pPr indent="-349250" lvl="0" marL="457200" rtl="0" algn="just">
              <a:lnSpc>
                <a:spcPct val="115000"/>
              </a:lnSpc>
              <a:spcBef>
                <a:spcPts val="2900"/>
              </a:spcBef>
              <a:spcAft>
                <a:spcPts val="0"/>
              </a:spcAft>
              <a:buClr>
                <a:schemeClr val="accent1"/>
              </a:buClr>
              <a:buSzPts val="1900"/>
              <a:buChar char="●"/>
            </a:pPr>
            <a:r>
              <a:rPr lang="en-US" sz="1900">
                <a:solidFill>
                  <a:srgbClr val="374151"/>
                </a:solidFill>
              </a:rPr>
              <a:t>”Deep learning for plant disease detection” by Y. Peng et al. (2022) in which a CNN-based system was developed to identify 14 different plant diseases using leaf images. The study found that the CNN-based system achieved an accuracy of 95.2%. </a:t>
            </a:r>
            <a:endParaRPr sz="1900">
              <a:solidFill>
                <a:srgbClr val="374151"/>
              </a:solidFill>
            </a:endParaRPr>
          </a:p>
          <a:p>
            <a:pPr indent="-349250" lvl="0" marL="457200" rtl="0" algn="just">
              <a:lnSpc>
                <a:spcPct val="115000"/>
              </a:lnSpc>
              <a:spcBef>
                <a:spcPts val="0"/>
              </a:spcBef>
              <a:spcAft>
                <a:spcPts val="0"/>
              </a:spcAft>
              <a:buClr>
                <a:schemeClr val="accent1"/>
              </a:buClr>
              <a:buSzPts val="1900"/>
              <a:buChar char="●"/>
            </a:pPr>
            <a:r>
              <a:rPr lang="en-US" sz="1900">
                <a:solidFill>
                  <a:srgbClr val="374151"/>
                </a:solidFill>
              </a:rPr>
              <a:t>”Plant disease detection using deep convolutional neural networks” by A. K. S. Kumar et al. (2019) in which a CNN-based system was developed to identify diseases in tomato and pepper plants. The study found that the CNN-based system achieved an accuracy of 98% and 97% respectively.</a:t>
            </a:r>
            <a:endParaRPr sz="1900">
              <a:solidFill>
                <a:srgbClr val="374151"/>
              </a:solidFill>
            </a:endParaRPr>
          </a:p>
          <a:p>
            <a:pPr indent="-349250" lvl="0" marL="457200" rtl="0" algn="just">
              <a:lnSpc>
                <a:spcPct val="115000"/>
              </a:lnSpc>
              <a:spcBef>
                <a:spcPts val="0"/>
              </a:spcBef>
              <a:spcAft>
                <a:spcPts val="0"/>
              </a:spcAft>
              <a:buClr>
                <a:schemeClr val="accent1"/>
              </a:buClr>
              <a:buSzPts val="1900"/>
              <a:buChar char="●"/>
            </a:pPr>
            <a:r>
              <a:rPr lang="en-US" sz="1900">
                <a:solidFill>
                  <a:srgbClr val="374151"/>
                </a:solidFill>
              </a:rPr>
              <a:t>  ”Real-time plant disease detection using deep learning” by S. S. Teo et al. (2020) in which a CNN-based system was developed to identify diseases in soybean plants. The  accuracy is 95.8%.</a:t>
            </a:r>
            <a:endParaRPr sz="1900">
              <a:solidFill>
                <a:srgbClr val="374151"/>
              </a:solidFill>
            </a:endParaRPr>
          </a:p>
        </p:txBody>
      </p:sp>
      <p:sp>
        <p:nvSpPr>
          <p:cNvPr id="209" name="Google Shape;209;p11"/>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1/3/2023</a:t>
            </a:r>
            <a:endParaRPr/>
          </a:p>
        </p:txBody>
      </p:sp>
      <p:sp>
        <p:nvSpPr>
          <p:cNvPr id="210" name="Google Shape;210;p11"/>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CSE Presentation Spring 2023</a:t>
            </a:r>
            <a:endParaRPr/>
          </a:p>
        </p:txBody>
      </p:sp>
      <p:sp>
        <p:nvSpPr>
          <p:cNvPr id="211" name="Google Shape;211;p11"/>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212" name="Google Shape;212;p11"/>
          <p:cNvPicPr preferRelativeResize="0"/>
          <p:nvPr/>
        </p:nvPicPr>
        <p:blipFill rotWithShape="1">
          <a:blip r:embed="rId3">
            <a:alphaModFix/>
          </a:blip>
          <a:srcRect b="0" l="0" r="0" t="0"/>
          <a:stretch/>
        </p:blipFill>
        <p:spPr>
          <a:xfrm>
            <a:off x="11237976" y="0"/>
            <a:ext cx="936192" cy="90680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2"/>
          <p:cNvSpPr txBox="1"/>
          <p:nvPr>
            <p:ph type="title"/>
          </p:nvPr>
        </p:nvSpPr>
        <p:spPr>
          <a:xfrm>
            <a:off x="924550" y="906802"/>
            <a:ext cx="10058400" cy="10932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Arial Black"/>
              <a:buNone/>
            </a:pPr>
            <a:r>
              <a:rPr lang="en-US">
                <a:solidFill>
                  <a:schemeClr val="dk1"/>
                </a:solidFill>
              </a:rPr>
              <a:t>Previous Work</a:t>
            </a:r>
            <a:endParaRPr>
              <a:solidFill>
                <a:schemeClr val="dk1"/>
              </a:solidFill>
            </a:endParaRPr>
          </a:p>
          <a:p>
            <a:pPr indent="0" lvl="0" marL="0" rtl="0" algn="l">
              <a:spcBef>
                <a:spcPts val="0"/>
              </a:spcBef>
              <a:spcAft>
                <a:spcPts val="0"/>
              </a:spcAft>
              <a:buClr>
                <a:schemeClr val="dk1"/>
              </a:buClr>
              <a:buSzPct val="100000"/>
              <a:buFont typeface="Arial Black"/>
              <a:buNone/>
            </a:pPr>
            <a:r>
              <a:t/>
            </a:r>
            <a:endParaRPr>
              <a:solidFill>
                <a:schemeClr val="dk1"/>
              </a:solidFill>
            </a:endParaRPr>
          </a:p>
          <a:p>
            <a:pPr indent="0" lvl="0" marL="0" rtl="0" algn="l">
              <a:lnSpc>
                <a:spcPct val="90000"/>
              </a:lnSpc>
              <a:spcBef>
                <a:spcPts val="0"/>
              </a:spcBef>
              <a:spcAft>
                <a:spcPts val="0"/>
              </a:spcAft>
              <a:buSzPct val="100000"/>
              <a:buFont typeface="Arial Black"/>
              <a:buNone/>
            </a:pPr>
            <a:r>
              <a:t/>
            </a:r>
            <a:endParaRPr/>
          </a:p>
        </p:txBody>
      </p:sp>
      <p:sp>
        <p:nvSpPr>
          <p:cNvPr id="218" name="Google Shape;218;p12"/>
          <p:cNvSpPr txBox="1"/>
          <p:nvPr>
            <p:ph idx="1" type="body"/>
          </p:nvPr>
        </p:nvSpPr>
        <p:spPr>
          <a:xfrm>
            <a:off x="1069850" y="1839450"/>
            <a:ext cx="10058400" cy="4332900"/>
          </a:xfrm>
          <a:prstGeom prst="rect">
            <a:avLst/>
          </a:prstGeom>
          <a:noFill/>
          <a:ln>
            <a:noFill/>
          </a:ln>
        </p:spPr>
        <p:txBody>
          <a:bodyPr anchorCtr="0" anchor="ctr" bIns="45700" lIns="91425" spcFirstLastPara="1" rIns="91425" wrap="square" tIns="45700">
            <a:normAutofit/>
          </a:bodyPr>
          <a:lstStyle/>
          <a:p>
            <a:pPr indent="-387350" lvl="0" marL="457200" rtl="0" algn="just">
              <a:lnSpc>
                <a:spcPct val="115000"/>
              </a:lnSpc>
              <a:spcBef>
                <a:spcPts val="0"/>
              </a:spcBef>
              <a:spcAft>
                <a:spcPts val="0"/>
              </a:spcAft>
              <a:buClr>
                <a:schemeClr val="dk1"/>
              </a:buClr>
              <a:buSzPts val="2500"/>
              <a:buChar char="●"/>
            </a:pPr>
            <a:r>
              <a:rPr b="1" lang="en-US"/>
              <a:t>Monishanker Haldar et.al.</a:t>
            </a:r>
            <a:r>
              <a:rPr lang="en-US"/>
              <a:t> presented a detailed survey on various leaf disease identification using Image processing techniques based on algorithms like K-means clustering, support vector machine, ANN, Fuzzy logic, etc. Based on their survey,  using the Machine learning approach achieved the highest accuracy of 95%.</a:t>
            </a:r>
            <a:endParaRPr/>
          </a:p>
          <a:p>
            <a:pPr indent="0" lvl="0" marL="457200" rtl="0" algn="just">
              <a:lnSpc>
                <a:spcPct val="115000"/>
              </a:lnSpc>
              <a:spcBef>
                <a:spcPts val="0"/>
              </a:spcBef>
              <a:spcAft>
                <a:spcPts val="0"/>
              </a:spcAft>
              <a:buNone/>
            </a:pPr>
            <a:r>
              <a:t/>
            </a:r>
            <a:endParaRPr/>
          </a:p>
          <a:p>
            <a:pPr indent="-387350" lvl="0" marL="457200" rtl="0" algn="just">
              <a:lnSpc>
                <a:spcPct val="115000"/>
              </a:lnSpc>
              <a:spcBef>
                <a:spcPts val="0"/>
              </a:spcBef>
              <a:spcAft>
                <a:spcPts val="0"/>
              </a:spcAft>
              <a:buClr>
                <a:schemeClr val="dk1"/>
              </a:buClr>
              <a:buSzPts val="2500"/>
              <a:buChar char="●"/>
            </a:pPr>
            <a:r>
              <a:rPr b="1" lang="en-US"/>
              <a:t>Sladojevic, S., et al.</a:t>
            </a:r>
            <a:r>
              <a:rPr lang="en-US"/>
              <a:t> discussed an approach to deep classification for identifying herbal diseases based on image leaf classifications. The models developed for 13 types of plant diseases.This study achieved an accuracy of 96.5%.</a:t>
            </a:r>
            <a:endParaRPr/>
          </a:p>
        </p:txBody>
      </p:sp>
      <p:sp>
        <p:nvSpPr>
          <p:cNvPr id="219" name="Google Shape;219;p12"/>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1/3/2023</a:t>
            </a:r>
            <a:endParaRPr/>
          </a:p>
        </p:txBody>
      </p:sp>
      <p:sp>
        <p:nvSpPr>
          <p:cNvPr id="220" name="Google Shape;220;p12"/>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CSE Presentation Spring 2023</a:t>
            </a:r>
            <a:endParaRPr/>
          </a:p>
        </p:txBody>
      </p:sp>
      <p:sp>
        <p:nvSpPr>
          <p:cNvPr id="221" name="Google Shape;221;p12"/>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222" name="Google Shape;222;p12"/>
          <p:cNvPicPr preferRelativeResize="0"/>
          <p:nvPr/>
        </p:nvPicPr>
        <p:blipFill rotWithShape="1">
          <a:blip r:embed="rId3">
            <a:alphaModFix/>
          </a:blip>
          <a:srcRect b="0" l="0" r="0" t="0"/>
          <a:stretch/>
        </p:blipFill>
        <p:spPr>
          <a:xfrm>
            <a:off x="11237976" y="0"/>
            <a:ext cx="936192" cy="90680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3"/>
          <p:cNvSpPr txBox="1"/>
          <p:nvPr>
            <p:ph type="title"/>
          </p:nvPr>
        </p:nvSpPr>
        <p:spPr>
          <a:xfrm>
            <a:off x="1066800" y="1196571"/>
            <a:ext cx="10058400" cy="24591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4800"/>
              <a:buFont typeface="Arial Black"/>
              <a:buNone/>
            </a:pPr>
            <a:r>
              <a:rPr lang="en-US" sz="6000"/>
              <a:t>Dataset</a:t>
            </a:r>
            <a:endParaRPr sz="6000"/>
          </a:p>
        </p:txBody>
      </p:sp>
      <p:sp>
        <p:nvSpPr>
          <p:cNvPr id="228" name="Google Shape;228;p13"/>
          <p:cNvSpPr txBox="1"/>
          <p:nvPr>
            <p:ph idx="1" type="body"/>
          </p:nvPr>
        </p:nvSpPr>
        <p:spPr>
          <a:xfrm>
            <a:off x="3039600" y="2121400"/>
            <a:ext cx="5666400" cy="1418100"/>
          </a:xfrm>
          <a:prstGeom prst="rect">
            <a:avLst/>
          </a:prstGeom>
          <a:noFill/>
          <a:ln>
            <a:noFill/>
          </a:ln>
        </p:spPr>
        <p:txBody>
          <a:bodyPr anchorCtr="0" anchor="t" bIns="45700" lIns="91425" spcFirstLastPara="1" rIns="91425" wrap="square" tIns="45700">
            <a:normAutofit/>
          </a:bodyPr>
          <a:lstStyle/>
          <a:p>
            <a:pPr indent="0" lvl="0" marL="457200" rtl="0" algn="l">
              <a:lnSpc>
                <a:spcPct val="90000"/>
              </a:lnSpc>
              <a:spcBef>
                <a:spcPts val="0"/>
              </a:spcBef>
              <a:spcAft>
                <a:spcPts val="0"/>
              </a:spcAft>
              <a:buNone/>
            </a:pPr>
            <a:r>
              <a:t/>
            </a:r>
            <a:endParaRPr/>
          </a:p>
        </p:txBody>
      </p:sp>
      <p:sp>
        <p:nvSpPr>
          <p:cNvPr id="229" name="Google Shape;229;p13"/>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1/3/2023</a:t>
            </a:r>
            <a:endParaRPr/>
          </a:p>
        </p:txBody>
      </p:sp>
      <p:sp>
        <p:nvSpPr>
          <p:cNvPr id="230" name="Google Shape;230;p13"/>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CSE Presentation Spring 2023</a:t>
            </a:r>
            <a:endParaRPr/>
          </a:p>
        </p:txBody>
      </p:sp>
      <p:sp>
        <p:nvSpPr>
          <p:cNvPr id="231" name="Google Shape;231;p13"/>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232" name="Google Shape;232;p13"/>
          <p:cNvPicPr preferRelativeResize="0"/>
          <p:nvPr/>
        </p:nvPicPr>
        <p:blipFill rotWithShape="1">
          <a:blip r:embed="rId3">
            <a:alphaModFix/>
          </a:blip>
          <a:srcRect b="0" l="0" r="0" t="0"/>
          <a:stretch/>
        </p:blipFill>
        <p:spPr>
          <a:xfrm>
            <a:off x="11237976" y="0"/>
            <a:ext cx="936192" cy="90680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21348fc79f5_0_35"/>
          <p:cNvSpPr txBox="1"/>
          <p:nvPr>
            <p:ph type="title"/>
          </p:nvPr>
        </p:nvSpPr>
        <p:spPr>
          <a:xfrm>
            <a:off x="1066800" y="368375"/>
            <a:ext cx="10058400" cy="1093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800"/>
              <a:buFont typeface="Arial Black"/>
              <a:buNone/>
            </a:pPr>
            <a:r>
              <a:rPr lang="en-US">
                <a:solidFill>
                  <a:schemeClr val="dk1"/>
                </a:solidFill>
              </a:rPr>
              <a:t>Dataset</a:t>
            </a:r>
            <a:endParaRPr/>
          </a:p>
        </p:txBody>
      </p:sp>
      <p:sp>
        <p:nvSpPr>
          <p:cNvPr id="239" name="Google Shape;239;g21348fc79f5_0_35"/>
          <p:cNvSpPr txBox="1"/>
          <p:nvPr>
            <p:ph idx="1" type="body"/>
          </p:nvPr>
        </p:nvSpPr>
        <p:spPr>
          <a:xfrm>
            <a:off x="1069850" y="1897575"/>
            <a:ext cx="10058400" cy="4274700"/>
          </a:xfrm>
          <a:prstGeom prst="rect">
            <a:avLst/>
          </a:prstGeom>
        </p:spPr>
        <p:txBody>
          <a:bodyPr anchorCtr="0" anchor="ctr" bIns="45700" lIns="91425" spcFirstLastPara="1" rIns="91425" wrap="square" tIns="45700">
            <a:noAutofit/>
          </a:bodyPr>
          <a:lstStyle/>
          <a:p>
            <a:pPr indent="-355600" lvl="0" marL="457200" rtl="0" algn="l">
              <a:lnSpc>
                <a:spcPct val="115000"/>
              </a:lnSpc>
              <a:spcBef>
                <a:spcPts val="0"/>
              </a:spcBef>
              <a:spcAft>
                <a:spcPts val="0"/>
              </a:spcAft>
              <a:buSzPts val="2000"/>
              <a:buChar char="●"/>
            </a:pPr>
            <a:r>
              <a:rPr lang="en-US"/>
              <a:t>The dataset contains a total of 10000 images, where each image is of size 256x256 pixels and is in JPG format.</a:t>
            </a:r>
            <a:endParaRPr/>
          </a:p>
          <a:p>
            <a:pPr indent="0" lvl="0" marL="457200" rtl="0" algn="l">
              <a:lnSpc>
                <a:spcPct val="115000"/>
              </a:lnSpc>
              <a:spcBef>
                <a:spcPts val="0"/>
              </a:spcBef>
              <a:spcAft>
                <a:spcPts val="0"/>
              </a:spcAft>
              <a:buNone/>
            </a:pPr>
            <a:r>
              <a:t/>
            </a:r>
            <a:endParaRPr/>
          </a:p>
          <a:p>
            <a:pPr indent="-355600" lvl="0" marL="457200" rtl="0" algn="l">
              <a:lnSpc>
                <a:spcPct val="115000"/>
              </a:lnSpc>
              <a:spcBef>
                <a:spcPts val="0"/>
              </a:spcBef>
              <a:spcAft>
                <a:spcPts val="0"/>
              </a:spcAft>
              <a:buSzPts val="2000"/>
              <a:buChar char="●"/>
            </a:pPr>
            <a:r>
              <a:rPr lang="en-US"/>
              <a:t>The dataset is divided into 10 classes, where each class represents a different type of pepper disease. Each class has 1000 images.</a:t>
            </a:r>
            <a:endParaRPr/>
          </a:p>
          <a:p>
            <a:pPr indent="0" lvl="0" marL="457200" rtl="0" algn="l">
              <a:lnSpc>
                <a:spcPct val="115000"/>
              </a:lnSpc>
              <a:spcBef>
                <a:spcPts val="0"/>
              </a:spcBef>
              <a:spcAft>
                <a:spcPts val="0"/>
              </a:spcAft>
              <a:buNone/>
            </a:pPr>
            <a:r>
              <a:t/>
            </a:r>
            <a:endParaRPr/>
          </a:p>
          <a:p>
            <a:pPr indent="-355600" lvl="0" marL="457200" rtl="0" algn="l">
              <a:lnSpc>
                <a:spcPct val="115000"/>
              </a:lnSpc>
              <a:spcBef>
                <a:spcPts val="0"/>
              </a:spcBef>
              <a:spcAft>
                <a:spcPts val="0"/>
              </a:spcAft>
              <a:buSzPts val="2000"/>
              <a:buChar char="●"/>
            </a:pPr>
            <a:r>
              <a:rPr lang="en-US"/>
              <a:t>By using Keras ImageDataGenerator class and flow_from_directory() API, we load our images.</a:t>
            </a:r>
            <a:endParaRPr/>
          </a:p>
          <a:p>
            <a:pPr indent="0" lvl="0" marL="457200" rtl="0" algn="l">
              <a:lnSpc>
                <a:spcPct val="115000"/>
              </a:lnSpc>
              <a:spcBef>
                <a:spcPts val="0"/>
              </a:spcBef>
              <a:spcAft>
                <a:spcPts val="0"/>
              </a:spcAft>
              <a:buNone/>
            </a:pPr>
            <a:r>
              <a:t/>
            </a:r>
            <a:endParaRPr/>
          </a:p>
          <a:p>
            <a:pPr indent="-355600" lvl="0" marL="457200" rtl="0" algn="l">
              <a:lnSpc>
                <a:spcPct val="115000"/>
              </a:lnSpc>
              <a:spcBef>
                <a:spcPts val="0"/>
              </a:spcBef>
              <a:spcAft>
                <a:spcPts val="0"/>
              </a:spcAft>
              <a:buSzPts val="2000"/>
              <a:buChar char="●"/>
            </a:pPr>
            <a:r>
              <a:rPr lang="en-US"/>
              <a:t>The API selects the data to be divided into two different directories which are the train/ directory and test/ directory, and each directory has subdirectory for train/healthy pepper leaves and train/ bacterial pepper leaves, similarly for the test/ directory.</a:t>
            </a:r>
            <a:endParaRPr/>
          </a:p>
          <a:p>
            <a:pPr indent="0" lvl="0" marL="0" rtl="0" algn="l">
              <a:lnSpc>
                <a:spcPct val="115000"/>
              </a:lnSpc>
              <a:spcBef>
                <a:spcPts val="1200"/>
              </a:spcBef>
              <a:spcAft>
                <a:spcPts val="0"/>
              </a:spcAft>
              <a:buNone/>
            </a:pPr>
            <a:r>
              <a:t/>
            </a:r>
            <a:endParaRPr/>
          </a:p>
        </p:txBody>
      </p:sp>
      <p:sp>
        <p:nvSpPr>
          <p:cNvPr id="240" name="Google Shape;240;g21348fc79f5_0_35"/>
          <p:cNvSpPr txBox="1"/>
          <p:nvPr>
            <p:ph idx="12" type="sldNum"/>
          </p:nvPr>
        </p:nvSpPr>
        <p:spPr>
          <a:xfrm>
            <a:off x="11311128" y="6272784"/>
            <a:ext cx="6402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000"/>
                                        <p:tgtEl>
                                          <p:spTgt spid="2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000"/>
                                        <p:tgtEl>
                                          <p:spTgt spid="2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21348fc79f5_0_46"/>
          <p:cNvSpPr txBox="1"/>
          <p:nvPr>
            <p:ph type="title"/>
          </p:nvPr>
        </p:nvSpPr>
        <p:spPr>
          <a:xfrm>
            <a:off x="1069850" y="484625"/>
            <a:ext cx="10058400" cy="1514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Dataset</a:t>
            </a:r>
            <a:endParaRPr/>
          </a:p>
        </p:txBody>
      </p:sp>
      <p:sp>
        <p:nvSpPr>
          <p:cNvPr id="247" name="Google Shape;247;g21348fc79f5_0_46"/>
          <p:cNvSpPr txBox="1"/>
          <p:nvPr>
            <p:ph idx="1" type="body"/>
          </p:nvPr>
        </p:nvSpPr>
        <p:spPr>
          <a:xfrm>
            <a:off x="1069850" y="2121400"/>
            <a:ext cx="10058400" cy="3931800"/>
          </a:xfrm>
          <a:prstGeom prst="rect">
            <a:avLst/>
          </a:prstGeom>
        </p:spPr>
        <p:txBody>
          <a:bodyPr anchorCtr="0" anchor="t" bIns="45700" lIns="91425" spcFirstLastPara="1" rIns="91425" wrap="square" tIns="45700">
            <a:normAutofit/>
          </a:bodyPr>
          <a:lstStyle/>
          <a:p>
            <a:pPr indent="-325755" lvl="0" marL="457200" rtl="0" algn="just">
              <a:lnSpc>
                <a:spcPct val="115000"/>
              </a:lnSpc>
              <a:spcBef>
                <a:spcPts val="0"/>
              </a:spcBef>
              <a:spcAft>
                <a:spcPts val="0"/>
              </a:spcAft>
              <a:buSzPts val="1530"/>
              <a:buChar char="●"/>
            </a:pPr>
            <a:r>
              <a:rPr lang="en-US"/>
              <a:t>We randomly select 25% of the images for testing the dataset.</a:t>
            </a:r>
            <a:endParaRPr/>
          </a:p>
          <a:p>
            <a:pPr indent="0" lvl="0" marL="457200" rtl="0" algn="just">
              <a:lnSpc>
                <a:spcPct val="115000"/>
              </a:lnSpc>
              <a:spcBef>
                <a:spcPts val="0"/>
              </a:spcBef>
              <a:spcAft>
                <a:spcPts val="0"/>
              </a:spcAft>
              <a:buNone/>
            </a:pPr>
            <a:r>
              <a:t/>
            </a:r>
            <a:endParaRPr/>
          </a:p>
          <a:p>
            <a:pPr indent="-325755" lvl="0" marL="457200" rtl="0" algn="just">
              <a:lnSpc>
                <a:spcPct val="115000"/>
              </a:lnSpc>
              <a:spcBef>
                <a:spcPts val="0"/>
              </a:spcBef>
              <a:spcAft>
                <a:spcPts val="0"/>
              </a:spcAft>
              <a:buSzPts val="1530"/>
              <a:buChar char="●"/>
            </a:pPr>
            <a:r>
              <a:rPr lang="en-US"/>
              <a:t>We also use Data Augmentation technique to generate more synthetic dataset.</a:t>
            </a:r>
            <a:endParaRPr/>
          </a:p>
          <a:p>
            <a:pPr indent="0" lvl="0" marL="457200" rtl="0" algn="just">
              <a:lnSpc>
                <a:spcPct val="115000"/>
              </a:lnSpc>
              <a:spcBef>
                <a:spcPts val="0"/>
              </a:spcBef>
              <a:spcAft>
                <a:spcPts val="0"/>
              </a:spcAft>
              <a:buNone/>
            </a:pPr>
            <a:r>
              <a:t/>
            </a:r>
            <a:endParaRPr/>
          </a:p>
          <a:p>
            <a:pPr indent="-325755" lvl="0" marL="457200" rtl="0" algn="just">
              <a:lnSpc>
                <a:spcPct val="115000"/>
              </a:lnSpc>
              <a:spcBef>
                <a:spcPts val="0"/>
              </a:spcBef>
              <a:spcAft>
                <a:spcPts val="0"/>
              </a:spcAft>
              <a:buSzPts val="1530"/>
              <a:buChar char="●"/>
            </a:pPr>
            <a:r>
              <a:rPr lang="en-US"/>
              <a:t>We split our whole dataset into 80% and 20% ratio for fitting in the model.</a:t>
            </a:r>
            <a:endParaRPr/>
          </a:p>
        </p:txBody>
      </p:sp>
      <p:sp>
        <p:nvSpPr>
          <p:cNvPr id="248" name="Google Shape;248;g21348fc79f5_0_46"/>
          <p:cNvSpPr txBox="1"/>
          <p:nvPr>
            <p:ph idx="12" type="sldNum"/>
          </p:nvPr>
        </p:nvSpPr>
        <p:spPr>
          <a:xfrm>
            <a:off x="11311128" y="6272784"/>
            <a:ext cx="6402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g21348fc79f5_0_64"/>
          <p:cNvSpPr txBox="1"/>
          <p:nvPr>
            <p:ph type="title"/>
          </p:nvPr>
        </p:nvSpPr>
        <p:spPr>
          <a:xfrm>
            <a:off x="1069850" y="430075"/>
            <a:ext cx="5820000" cy="1133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Dataset</a:t>
            </a:r>
            <a:endParaRPr/>
          </a:p>
        </p:txBody>
      </p:sp>
      <p:sp>
        <p:nvSpPr>
          <p:cNvPr id="255" name="Google Shape;255;g21348fc79f5_0_64"/>
          <p:cNvSpPr txBox="1"/>
          <p:nvPr>
            <p:ph idx="1" type="body"/>
          </p:nvPr>
        </p:nvSpPr>
        <p:spPr>
          <a:xfrm>
            <a:off x="1069848" y="2121408"/>
            <a:ext cx="10058400" cy="4050900"/>
          </a:xfrm>
          <a:prstGeom prst="rect">
            <a:avLst/>
          </a:prstGeom>
        </p:spPr>
        <p:txBody>
          <a:bodyPr anchorCtr="0" anchor="t" bIns="45700" lIns="91425" spcFirstLastPara="1" rIns="91425" wrap="square" tIns="45700">
            <a:normAutofit/>
          </a:bodyPr>
          <a:lstStyle/>
          <a:p>
            <a:pPr indent="0" lvl="0" marL="0" rtl="0" algn="l">
              <a:spcBef>
                <a:spcPts val="1200"/>
              </a:spcBef>
              <a:spcAft>
                <a:spcPts val="0"/>
              </a:spcAft>
              <a:buNone/>
            </a:pPr>
            <a:r>
              <a:t/>
            </a:r>
            <a:endParaRPr/>
          </a:p>
        </p:txBody>
      </p:sp>
      <p:sp>
        <p:nvSpPr>
          <p:cNvPr id="256" name="Google Shape;256;g21348fc79f5_0_64"/>
          <p:cNvSpPr txBox="1"/>
          <p:nvPr>
            <p:ph idx="12" type="sldNum"/>
          </p:nvPr>
        </p:nvSpPr>
        <p:spPr>
          <a:xfrm>
            <a:off x="11311128" y="6272784"/>
            <a:ext cx="6402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257" name="Google Shape;257;g21348fc79f5_0_64"/>
          <p:cNvPicPr preferRelativeResize="0"/>
          <p:nvPr/>
        </p:nvPicPr>
        <p:blipFill>
          <a:blip r:embed="rId3">
            <a:alphaModFix/>
          </a:blip>
          <a:stretch>
            <a:fillRect/>
          </a:stretch>
        </p:blipFill>
        <p:spPr>
          <a:xfrm>
            <a:off x="1069850" y="1868525"/>
            <a:ext cx="10058399" cy="46656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000"/>
                                        <p:tgtEl>
                                          <p:spTgt spid="2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21348fc79f5_0_72"/>
          <p:cNvSpPr txBox="1"/>
          <p:nvPr>
            <p:ph type="title"/>
          </p:nvPr>
        </p:nvSpPr>
        <p:spPr>
          <a:xfrm>
            <a:off x="1069850" y="295750"/>
            <a:ext cx="4265400" cy="1209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Flowchart</a:t>
            </a:r>
            <a:endParaRPr/>
          </a:p>
        </p:txBody>
      </p:sp>
      <p:sp>
        <p:nvSpPr>
          <p:cNvPr id="264" name="Google Shape;264;g21348fc79f5_0_72"/>
          <p:cNvSpPr txBox="1"/>
          <p:nvPr>
            <p:ph idx="1" type="body"/>
          </p:nvPr>
        </p:nvSpPr>
        <p:spPr>
          <a:xfrm>
            <a:off x="1069848" y="2121408"/>
            <a:ext cx="10058400" cy="4050900"/>
          </a:xfrm>
          <a:prstGeom prst="rect">
            <a:avLst/>
          </a:prstGeom>
        </p:spPr>
        <p:txBody>
          <a:bodyPr anchorCtr="0" anchor="t" bIns="45700" lIns="91425" spcFirstLastPara="1" rIns="91425" wrap="square" tIns="45700">
            <a:normAutofit/>
          </a:bodyPr>
          <a:lstStyle/>
          <a:p>
            <a:pPr indent="0" lvl="0" marL="0" rtl="0" algn="l">
              <a:spcBef>
                <a:spcPts val="1200"/>
              </a:spcBef>
              <a:spcAft>
                <a:spcPts val="0"/>
              </a:spcAft>
              <a:buNone/>
            </a:pPr>
            <a:r>
              <a:t/>
            </a:r>
            <a:endParaRPr/>
          </a:p>
        </p:txBody>
      </p:sp>
      <p:sp>
        <p:nvSpPr>
          <p:cNvPr id="265" name="Google Shape;265;g21348fc79f5_0_72"/>
          <p:cNvSpPr txBox="1"/>
          <p:nvPr>
            <p:ph idx="12" type="sldNum"/>
          </p:nvPr>
        </p:nvSpPr>
        <p:spPr>
          <a:xfrm>
            <a:off x="11311128" y="6272784"/>
            <a:ext cx="6402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266" name="Google Shape;266;g21348fc79f5_0_72"/>
          <p:cNvPicPr preferRelativeResize="0"/>
          <p:nvPr/>
        </p:nvPicPr>
        <p:blipFill>
          <a:blip r:embed="rId3">
            <a:alphaModFix/>
          </a:blip>
          <a:stretch>
            <a:fillRect/>
          </a:stretch>
        </p:blipFill>
        <p:spPr>
          <a:xfrm>
            <a:off x="1066800" y="1772675"/>
            <a:ext cx="10058399" cy="4399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000"/>
                                        <p:tgtEl>
                                          <p:spTgt spid="2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1000"/>
                                        <p:tgtEl>
                                          <p:spTgt spid="2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g21348fc79f5_0_57"/>
          <p:cNvSpPr txBox="1"/>
          <p:nvPr>
            <p:ph type="title"/>
          </p:nvPr>
        </p:nvSpPr>
        <p:spPr>
          <a:xfrm>
            <a:off x="1069850" y="1952121"/>
            <a:ext cx="10058400" cy="2531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800"/>
              <a:buFont typeface="Arial Black"/>
              <a:buNone/>
            </a:pPr>
            <a:r>
              <a:rPr lang="en-US" sz="6000">
                <a:solidFill>
                  <a:schemeClr val="dk1"/>
                </a:solidFill>
              </a:rPr>
              <a:t>Challenges</a:t>
            </a:r>
            <a:endParaRPr sz="6000">
              <a:solidFill>
                <a:schemeClr val="dk1"/>
              </a:solidFill>
            </a:endParaRPr>
          </a:p>
          <a:p>
            <a:pPr indent="0" lvl="0" marL="0" rtl="0" algn="l">
              <a:spcBef>
                <a:spcPts val="0"/>
              </a:spcBef>
              <a:spcAft>
                <a:spcPts val="0"/>
              </a:spcAft>
              <a:buNone/>
            </a:pPr>
            <a:r>
              <a:t/>
            </a:r>
            <a:endParaRPr/>
          </a:p>
        </p:txBody>
      </p:sp>
      <p:sp>
        <p:nvSpPr>
          <p:cNvPr id="273" name="Google Shape;273;g21348fc79f5_0_57"/>
          <p:cNvSpPr txBox="1"/>
          <p:nvPr>
            <p:ph idx="1" type="body"/>
          </p:nvPr>
        </p:nvSpPr>
        <p:spPr>
          <a:xfrm>
            <a:off x="1069848" y="2121408"/>
            <a:ext cx="10058400" cy="4050900"/>
          </a:xfrm>
          <a:prstGeom prst="rect">
            <a:avLst/>
          </a:prstGeom>
        </p:spPr>
        <p:txBody>
          <a:bodyPr anchorCtr="0" anchor="t" bIns="45700" lIns="91425" spcFirstLastPara="1" rIns="91425" wrap="square" tIns="45700">
            <a:normAutofit/>
          </a:bodyPr>
          <a:lstStyle/>
          <a:p>
            <a:pPr indent="0" lvl="0" marL="0" rtl="0" algn="l">
              <a:spcBef>
                <a:spcPts val="1200"/>
              </a:spcBef>
              <a:spcAft>
                <a:spcPts val="0"/>
              </a:spcAft>
              <a:buNone/>
            </a:pPr>
            <a:r>
              <a:t/>
            </a:r>
            <a:endParaRPr/>
          </a:p>
        </p:txBody>
      </p:sp>
      <p:sp>
        <p:nvSpPr>
          <p:cNvPr id="274" name="Google Shape;274;g21348fc79f5_0_57"/>
          <p:cNvSpPr txBox="1"/>
          <p:nvPr>
            <p:ph idx="12" type="sldNum"/>
          </p:nvPr>
        </p:nvSpPr>
        <p:spPr>
          <a:xfrm>
            <a:off x="11311128" y="6272784"/>
            <a:ext cx="6402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1000"/>
                                        <p:tgtEl>
                                          <p:spTgt spid="2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14"/>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Arial Black"/>
              <a:buNone/>
            </a:pPr>
            <a:r>
              <a:rPr lang="en-US"/>
              <a:t>Challenges</a:t>
            </a:r>
            <a:endParaRPr/>
          </a:p>
        </p:txBody>
      </p:sp>
      <p:sp>
        <p:nvSpPr>
          <p:cNvPr id="280" name="Google Shape;280;p14"/>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0" lvl="0" marL="457200" rtl="0" algn="l">
              <a:lnSpc>
                <a:spcPct val="115000"/>
              </a:lnSpc>
              <a:spcBef>
                <a:spcPts val="2800"/>
              </a:spcBef>
              <a:spcAft>
                <a:spcPts val="0"/>
              </a:spcAft>
              <a:buNone/>
            </a:pPr>
            <a:r>
              <a:t/>
            </a:r>
            <a:endParaRPr sz="1400">
              <a:latin typeface="Roboto"/>
              <a:ea typeface="Roboto"/>
              <a:cs typeface="Roboto"/>
              <a:sym typeface="Roboto"/>
            </a:endParaRPr>
          </a:p>
          <a:p>
            <a:pPr indent="0" lvl="0" marL="0" rtl="0" algn="l">
              <a:lnSpc>
                <a:spcPct val="115000"/>
              </a:lnSpc>
              <a:spcBef>
                <a:spcPts val="2800"/>
              </a:spcBef>
              <a:spcAft>
                <a:spcPts val="0"/>
              </a:spcAft>
              <a:buNone/>
            </a:pPr>
            <a:r>
              <a:t/>
            </a:r>
            <a:endParaRPr>
              <a:latin typeface="Roboto"/>
              <a:ea typeface="Roboto"/>
              <a:cs typeface="Roboto"/>
              <a:sym typeface="Roboto"/>
            </a:endParaRPr>
          </a:p>
          <a:p>
            <a:pPr indent="0" lvl="0" marL="0" rtl="0" algn="l">
              <a:lnSpc>
                <a:spcPct val="115000"/>
              </a:lnSpc>
              <a:spcBef>
                <a:spcPts val="2800"/>
              </a:spcBef>
              <a:spcAft>
                <a:spcPts val="0"/>
              </a:spcAft>
              <a:buNone/>
            </a:pPr>
            <a:r>
              <a:t/>
            </a:r>
            <a:endParaRPr>
              <a:latin typeface="Roboto"/>
              <a:ea typeface="Roboto"/>
              <a:cs typeface="Roboto"/>
              <a:sym typeface="Roboto"/>
            </a:endParaRPr>
          </a:p>
        </p:txBody>
      </p:sp>
      <p:sp>
        <p:nvSpPr>
          <p:cNvPr id="281" name="Google Shape;281;p14"/>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1/3/2023</a:t>
            </a:r>
            <a:endParaRPr/>
          </a:p>
        </p:txBody>
      </p:sp>
      <p:sp>
        <p:nvSpPr>
          <p:cNvPr id="282" name="Google Shape;282;p14"/>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CSE Presentation Spring 2023</a:t>
            </a:r>
            <a:endParaRPr/>
          </a:p>
        </p:txBody>
      </p:sp>
      <p:sp>
        <p:nvSpPr>
          <p:cNvPr id="283" name="Google Shape;283;p14"/>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284" name="Google Shape;284;p14"/>
          <p:cNvPicPr preferRelativeResize="0"/>
          <p:nvPr/>
        </p:nvPicPr>
        <p:blipFill rotWithShape="1">
          <a:blip r:embed="rId3">
            <a:alphaModFix/>
          </a:blip>
          <a:srcRect b="0" l="0" r="0" t="0"/>
          <a:stretch/>
        </p:blipFill>
        <p:spPr>
          <a:xfrm>
            <a:off x="11237976" y="0"/>
            <a:ext cx="936192" cy="906809"/>
          </a:xfrm>
          <a:prstGeom prst="rect">
            <a:avLst/>
          </a:prstGeom>
          <a:noFill/>
          <a:ln>
            <a:noFill/>
          </a:ln>
        </p:spPr>
      </p:pic>
      <p:sp>
        <p:nvSpPr>
          <p:cNvPr id="285" name="Google Shape;285;p14"/>
          <p:cNvSpPr/>
          <p:nvPr/>
        </p:nvSpPr>
        <p:spPr>
          <a:xfrm>
            <a:off x="3620708" y="2395050"/>
            <a:ext cx="4952400" cy="493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000"/>
              </a:spcBef>
              <a:spcAft>
                <a:spcPts val="0"/>
              </a:spcAft>
              <a:buNone/>
            </a:pPr>
            <a:r>
              <a:rPr lang="en-US" sz="2000">
                <a:solidFill>
                  <a:schemeClr val="dk1"/>
                </a:solidFill>
                <a:latin typeface="Roboto"/>
                <a:ea typeface="Roboto"/>
                <a:cs typeface="Roboto"/>
                <a:sym typeface="Roboto"/>
              </a:rPr>
              <a:t>Environmental factors</a:t>
            </a:r>
            <a:endParaRPr sz="2000">
              <a:solidFill>
                <a:schemeClr val="dk1"/>
              </a:solidFill>
              <a:latin typeface="Roboto"/>
              <a:ea typeface="Roboto"/>
              <a:cs typeface="Roboto"/>
              <a:sym typeface="Roboto"/>
            </a:endParaRPr>
          </a:p>
          <a:p>
            <a:pPr indent="0" lvl="0" marL="0" rtl="0" algn="l">
              <a:spcBef>
                <a:spcPts val="0"/>
              </a:spcBef>
              <a:spcAft>
                <a:spcPts val="0"/>
              </a:spcAft>
              <a:buNone/>
            </a:pPr>
            <a:r>
              <a:t/>
            </a:r>
            <a:endParaRPr/>
          </a:p>
        </p:txBody>
      </p:sp>
      <p:sp>
        <p:nvSpPr>
          <p:cNvPr id="286" name="Google Shape;286;p14"/>
          <p:cNvSpPr/>
          <p:nvPr/>
        </p:nvSpPr>
        <p:spPr>
          <a:xfrm>
            <a:off x="3618900" y="3072687"/>
            <a:ext cx="4952400" cy="4932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US" sz="2000">
                <a:solidFill>
                  <a:schemeClr val="dk1"/>
                </a:solidFill>
                <a:latin typeface="Roboto"/>
                <a:ea typeface="Roboto"/>
                <a:cs typeface="Roboto"/>
                <a:sym typeface="Roboto"/>
              </a:rPr>
              <a:t>Symptom variability</a:t>
            </a:r>
            <a:endParaRPr sz="2000">
              <a:solidFill>
                <a:schemeClr val="dk1"/>
              </a:solidFill>
              <a:latin typeface="Roboto"/>
              <a:ea typeface="Roboto"/>
              <a:cs typeface="Roboto"/>
              <a:sym typeface="Roboto"/>
            </a:endParaRPr>
          </a:p>
        </p:txBody>
      </p:sp>
      <p:sp>
        <p:nvSpPr>
          <p:cNvPr id="287" name="Google Shape;287;p14"/>
          <p:cNvSpPr/>
          <p:nvPr/>
        </p:nvSpPr>
        <p:spPr>
          <a:xfrm>
            <a:off x="3620708" y="3750300"/>
            <a:ext cx="4952400" cy="4932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US" sz="2000">
                <a:solidFill>
                  <a:schemeClr val="dk1"/>
                </a:solidFill>
                <a:latin typeface="Roboto"/>
                <a:ea typeface="Roboto"/>
                <a:cs typeface="Roboto"/>
                <a:sym typeface="Roboto"/>
              </a:rPr>
              <a:t>Limited resources</a:t>
            </a:r>
            <a:endParaRPr/>
          </a:p>
        </p:txBody>
      </p:sp>
      <p:sp>
        <p:nvSpPr>
          <p:cNvPr id="288" name="Google Shape;288;p14"/>
          <p:cNvSpPr/>
          <p:nvPr/>
        </p:nvSpPr>
        <p:spPr>
          <a:xfrm>
            <a:off x="3620708" y="4427912"/>
            <a:ext cx="4952400" cy="4932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000"/>
              </a:spcBef>
              <a:spcAft>
                <a:spcPts val="0"/>
              </a:spcAft>
              <a:buNone/>
            </a:pPr>
            <a:r>
              <a:rPr lang="en-US" sz="2000">
                <a:solidFill>
                  <a:schemeClr val="dk1"/>
                </a:solidFill>
                <a:latin typeface="Roboto"/>
                <a:ea typeface="Roboto"/>
                <a:cs typeface="Roboto"/>
                <a:sym typeface="Roboto"/>
              </a:rPr>
              <a:t>Lack of trained personnel</a:t>
            </a:r>
            <a:endParaRPr sz="2000">
              <a:solidFill>
                <a:schemeClr val="dk1"/>
              </a:solidFill>
              <a:latin typeface="Roboto"/>
              <a:ea typeface="Roboto"/>
              <a:cs typeface="Roboto"/>
              <a:sym typeface="Roboto"/>
            </a:endParaRPr>
          </a:p>
          <a:p>
            <a:pPr indent="0" lvl="0" marL="0" rtl="0" algn="l">
              <a:spcBef>
                <a:spcPts val="0"/>
              </a:spcBef>
              <a:spcAft>
                <a:spcPts val="0"/>
              </a:spcAft>
              <a:buNone/>
            </a:pPr>
            <a:r>
              <a:t/>
            </a:r>
            <a:endParaRPr/>
          </a:p>
        </p:txBody>
      </p:sp>
      <p:sp>
        <p:nvSpPr>
          <p:cNvPr id="289" name="Google Shape;289;p14"/>
          <p:cNvSpPr/>
          <p:nvPr/>
        </p:nvSpPr>
        <p:spPr>
          <a:xfrm>
            <a:off x="3620708" y="5105525"/>
            <a:ext cx="4952400" cy="4932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2800"/>
              </a:spcBef>
              <a:spcAft>
                <a:spcPts val="0"/>
              </a:spcAft>
              <a:buNone/>
            </a:pPr>
            <a:r>
              <a:rPr lang="en-US" sz="2000">
                <a:solidFill>
                  <a:schemeClr val="dk1"/>
                </a:solidFill>
                <a:latin typeface="Roboto"/>
                <a:ea typeface="Roboto"/>
                <a:cs typeface="Roboto"/>
                <a:sym typeface="Roboto"/>
              </a:rPr>
              <a:t>Disease transmission</a:t>
            </a:r>
            <a:endParaRPr sz="2000">
              <a:solidFill>
                <a:schemeClr val="dk1"/>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1000"/>
                                        <p:tgtEl>
                                          <p:spTgt spid="2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000"/>
                                        <p:tgtEl>
                                          <p:spTgt spid="2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1000"/>
                                        <p:tgtEl>
                                          <p:spTgt spid="2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000"/>
                                        <p:tgtEl>
                                          <p:spTgt spid="2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1000"/>
                                        <p:tgtEl>
                                          <p:spTgt spid="2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1000"/>
                                        <p:tgtEl>
                                          <p:spTgt spid="2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
          <p:cNvSpPr txBox="1"/>
          <p:nvPr>
            <p:ph idx="1" type="body"/>
          </p:nvPr>
        </p:nvSpPr>
        <p:spPr>
          <a:xfrm>
            <a:off x="970100" y="1098950"/>
            <a:ext cx="4801200" cy="40509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SzPts val="1700"/>
              <a:buNone/>
            </a:pPr>
            <a:r>
              <a:rPr lang="en-US" u="sng">
                <a:latin typeface="Algerian"/>
                <a:ea typeface="Algerian"/>
                <a:cs typeface="Algerian"/>
                <a:sym typeface="Algerian"/>
              </a:rPr>
              <a:t>Presented By –</a:t>
            </a:r>
            <a:endParaRPr/>
          </a:p>
          <a:p>
            <a:pPr indent="0" lvl="0" marL="0" rtl="0" algn="l">
              <a:lnSpc>
                <a:spcPct val="90000"/>
              </a:lnSpc>
              <a:spcBef>
                <a:spcPts val="1200"/>
              </a:spcBef>
              <a:spcAft>
                <a:spcPts val="0"/>
              </a:spcAft>
              <a:buSzPts val="1530"/>
              <a:buNone/>
            </a:pPr>
            <a:r>
              <a:rPr lang="en-US" sz="1800">
                <a:latin typeface="Algerian"/>
                <a:ea typeface="Algerian"/>
                <a:cs typeface="Algerian"/>
                <a:sym typeface="Algerian"/>
              </a:rPr>
              <a:t>Group No – </a:t>
            </a:r>
            <a:endParaRPr/>
          </a:p>
          <a:p>
            <a:pPr indent="0" lvl="0" marL="0" rtl="0" algn="l">
              <a:lnSpc>
                <a:spcPct val="90000"/>
              </a:lnSpc>
              <a:spcBef>
                <a:spcPts val="1200"/>
              </a:spcBef>
              <a:spcAft>
                <a:spcPts val="0"/>
              </a:spcAft>
              <a:buSzPts val="1530"/>
              <a:buNone/>
            </a:pPr>
            <a:r>
              <a:rPr lang="en-US" sz="1800">
                <a:latin typeface="Algerian"/>
                <a:ea typeface="Algerian"/>
                <a:cs typeface="Algerian"/>
                <a:sym typeface="Algerian"/>
              </a:rPr>
              <a:t>Name: Pallab Majumdar [18192103050]</a:t>
            </a:r>
            <a:endParaRPr/>
          </a:p>
          <a:p>
            <a:pPr indent="0" lvl="0" marL="0" rtl="0" algn="l">
              <a:lnSpc>
                <a:spcPct val="90000"/>
              </a:lnSpc>
              <a:spcBef>
                <a:spcPts val="1200"/>
              </a:spcBef>
              <a:spcAft>
                <a:spcPts val="0"/>
              </a:spcAft>
              <a:buSzPts val="1530"/>
              <a:buNone/>
            </a:pPr>
            <a:r>
              <a:rPr lang="en-US" sz="1800">
                <a:latin typeface="Algerian"/>
                <a:ea typeface="Algerian"/>
                <a:cs typeface="Algerian"/>
                <a:sym typeface="Algerian"/>
              </a:rPr>
              <a:t>Name: Al Ahad sufian [</a:t>
            </a:r>
            <a:r>
              <a:rPr lang="en-US" sz="1800">
                <a:latin typeface="Algerian"/>
                <a:ea typeface="Algerian"/>
                <a:cs typeface="Algerian"/>
                <a:sym typeface="Algerian"/>
              </a:rPr>
              <a:t>18192103056</a:t>
            </a:r>
            <a:r>
              <a:rPr lang="en-US" sz="1800">
                <a:latin typeface="Algerian"/>
                <a:ea typeface="Algerian"/>
                <a:cs typeface="Algerian"/>
                <a:sym typeface="Algerian"/>
              </a:rPr>
              <a:t>]</a:t>
            </a:r>
            <a:endParaRPr/>
          </a:p>
          <a:p>
            <a:pPr indent="0" lvl="0" marL="0" rtl="0" algn="l">
              <a:lnSpc>
                <a:spcPct val="90000"/>
              </a:lnSpc>
              <a:spcBef>
                <a:spcPts val="1200"/>
              </a:spcBef>
              <a:spcAft>
                <a:spcPts val="0"/>
              </a:spcAft>
              <a:buSzPts val="1530"/>
              <a:buNone/>
            </a:pPr>
            <a:r>
              <a:rPr lang="en-US" sz="1800">
                <a:latin typeface="Algerian"/>
                <a:ea typeface="Algerian"/>
                <a:cs typeface="Algerian"/>
                <a:sym typeface="Algerian"/>
              </a:rPr>
              <a:t>Name: Mafuja akter mitu [</a:t>
            </a:r>
            <a:r>
              <a:rPr lang="en-US" sz="1800">
                <a:latin typeface="Algerian"/>
                <a:ea typeface="Algerian"/>
                <a:cs typeface="Algerian"/>
                <a:sym typeface="Algerian"/>
              </a:rPr>
              <a:t>18192103068</a:t>
            </a:r>
            <a:r>
              <a:rPr lang="en-US" sz="1800">
                <a:latin typeface="Algerian"/>
                <a:ea typeface="Algerian"/>
                <a:cs typeface="Algerian"/>
                <a:sym typeface="Algerian"/>
              </a:rPr>
              <a:t>]</a:t>
            </a:r>
            <a:endParaRPr/>
          </a:p>
          <a:p>
            <a:pPr indent="0" lvl="0" marL="0" rtl="0" algn="l">
              <a:lnSpc>
                <a:spcPct val="90000"/>
              </a:lnSpc>
              <a:spcBef>
                <a:spcPts val="1200"/>
              </a:spcBef>
              <a:spcAft>
                <a:spcPts val="0"/>
              </a:spcAft>
              <a:buSzPts val="1530"/>
              <a:buNone/>
            </a:pPr>
            <a:r>
              <a:rPr lang="en-US" sz="1800">
                <a:latin typeface="Algerian"/>
                <a:ea typeface="Algerian"/>
                <a:cs typeface="Algerian"/>
                <a:sym typeface="Algerian"/>
              </a:rPr>
              <a:t>Name: sadeka jafrin [</a:t>
            </a:r>
            <a:r>
              <a:rPr lang="en-US" sz="1800">
                <a:latin typeface="Algerian"/>
                <a:ea typeface="Algerian"/>
                <a:cs typeface="Algerian"/>
                <a:sym typeface="Algerian"/>
              </a:rPr>
              <a:t>18192103069</a:t>
            </a:r>
            <a:r>
              <a:rPr lang="en-US" sz="1800">
                <a:latin typeface="Algerian"/>
                <a:ea typeface="Algerian"/>
                <a:cs typeface="Algerian"/>
                <a:sym typeface="Algerian"/>
              </a:rPr>
              <a:t>]</a:t>
            </a:r>
            <a:endParaRPr/>
          </a:p>
          <a:p>
            <a:pPr indent="0" lvl="0" marL="0" rtl="0" algn="l">
              <a:lnSpc>
                <a:spcPct val="90000"/>
              </a:lnSpc>
              <a:spcBef>
                <a:spcPts val="1200"/>
              </a:spcBef>
              <a:spcAft>
                <a:spcPts val="0"/>
              </a:spcAft>
              <a:buSzPts val="1530"/>
              <a:buNone/>
            </a:pPr>
            <a:r>
              <a:rPr lang="en-US" sz="1800">
                <a:latin typeface="Algerian"/>
                <a:ea typeface="Algerian"/>
                <a:cs typeface="Algerian"/>
                <a:sym typeface="Algerian"/>
              </a:rPr>
              <a:t>Name: Habibullah [</a:t>
            </a:r>
            <a:r>
              <a:rPr lang="en-US" sz="1800">
                <a:latin typeface="Algerian"/>
                <a:ea typeface="Algerian"/>
                <a:cs typeface="Algerian"/>
                <a:sym typeface="Algerian"/>
              </a:rPr>
              <a:t>18192103080</a:t>
            </a:r>
            <a:r>
              <a:rPr lang="en-US" sz="1800">
                <a:latin typeface="Algerian"/>
                <a:ea typeface="Algerian"/>
                <a:cs typeface="Algerian"/>
                <a:sym typeface="Algerian"/>
              </a:rPr>
              <a:t>]</a:t>
            </a:r>
            <a:endParaRPr/>
          </a:p>
          <a:p>
            <a:pPr indent="-74929" lvl="0" marL="182880" rtl="0" algn="l">
              <a:lnSpc>
                <a:spcPct val="90000"/>
              </a:lnSpc>
              <a:spcBef>
                <a:spcPts val="1200"/>
              </a:spcBef>
              <a:spcAft>
                <a:spcPts val="0"/>
              </a:spcAft>
              <a:buSzPts val="1700"/>
              <a:buNone/>
            </a:pPr>
            <a:r>
              <a:t/>
            </a:r>
            <a:endParaRPr/>
          </a:p>
          <a:p>
            <a:pPr indent="0" lvl="0" marL="0" rtl="0" algn="l">
              <a:lnSpc>
                <a:spcPct val="90000"/>
              </a:lnSpc>
              <a:spcBef>
                <a:spcPts val="1200"/>
              </a:spcBef>
              <a:spcAft>
                <a:spcPts val="0"/>
              </a:spcAft>
              <a:buSzPts val="1700"/>
              <a:buNone/>
            </a:pPr>
            <a:r>
              <a:t/>
            </a:r>
            <a:endParaRPr/>
          </a:p>
          <a:p>
            <a:pPr indent="-74929" lvl="0" marL="182880" rtl="0" algn="l">
              <a:lnSpc>
                <a:spcPct val="90000"/>
              </a:lnSpc>
              <a:spcBef>
                <a:spcPts val="1200"/>
              </a:spcBef>
              <a:spcAft>
                <a:spcPts val="0"/>
              </a:spcAft>
              <a:buSzPts val="1700"/>
              <a:buNone/>
            </a:pPr>
            <a:r>
              <a:t/>
            </a:r>
            <a:endParaRPr/>
          </a:p>
        </p:txBody>
      </p:sp>
      <p:sp>
        <p:nvSpPr>
          <p:cNvPr id="114" name="Google Shape;114;p2"/>
          <p:cNvSpPr txBox="1"/>
          <p:nvPr/>
        </p:nvSpPr>
        <p:spPr>
          <a:xfrm>
            <a:off x="6766560" y="1098942"/>
            <a:ext cx="4441767" cy="4050792"/>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689C9B"/>
              </a:buClr>
              <a:buSzPts val="1700"/>
              <a:buFont typeface="Noto Sans Symbols"/>
              <a:buNone/>
            </a:pPr>
            <a:r>
              <a:rPr b="0" i="0" lang="en-US" sz="2000" u="sng" cap="none" strike="noStrike">
                <a:solidFill>
                  <a:schemeClr val="dk1"/>
                </a:solidFill>
                <a:latin typeface="Algerian"/>
                <a:ea typeface="Algerian"/>
                <a:cs typeface="Algerian"/>
                <a:sym typeface="Algerian"/>
              </a:rPr>
              <a:t>Presented To –</a:t>
            </a:r>
            <a:endParaRPr/>
          </a:p>
          <a:p>
            <a:pPr indent="0" lvl="0" marL="0" marR="0" rtl="0" algn="l">
              <a:lnSpc>
                <a:spcPct val="90000"/>
              </a:lnSpc>
              <a:spcBef>
                <a:spcPts val="1200"/>
              </a:spcBef>
              <a:spcAft>
                <a:spcPts val="0"/>
              </a:spcAft>
              <a:buClr>
                <a:srgbClr val="689C9B"/>
              </a:buClr>
              <a:buSzPts val="1530"/>
              <a:buFont typeface="Noto Sans Symbols"/>
              <a:buNone/>
            </a:pPr>
            <a:r>
              <a:rPr b="1" i="0" lang="en-US" sz="1800" u="none" cap="none" strike="noStrike">
                <a:solidFill>
                  <a:schemeClr val="dk1"/>
                </a:solidFill>
                <a:latin typeface="Algerian"/>
                <a:ea typeface="Algerian"/>
                <a:cs typeface="Algerian"/>
                <a:sym typeface="Algerian"/>
              </a:rPr>
              <a:t>Khan Md. Hasib </a:t>
            </a:r>
            <a:endParaRPr/>
          </a:p>
          <a:p>
            <a:pPr indent="0" lvl="0" marL="0" marR="0" rtl="0" algn="l">
              <a:lnSpc>
                <a:spcPct val="90000"/>
              </a:lnSpc>
              <a:spcBef>
                <a:spcPts val="1200"/>
              </a:spcBef>
              <a:spcAft>
                <a:spcPts val="0"/>
              </a:spcAft>
              <a:buClr>
                <a:srgbClr val="689C9B"/>
              </a:buClr>
              <a:buSzPts val="1530"/>
              <a:buFont typeface="Noto Sans Symbols"/>
              <a:buNone/>
            </a:pPr>
            <a:r>
              <a:rPr b="0" i="0" lang="en-US" sz="1800" u="none" cap="none" strike="noStrike">
                <a:solidFill>
                  <a:schemeClr val="dk1"/>
                </a:solidFill>
                <a:latin typeface="Algerian"/>
                <a:ea typeface="Algerian"/>
                <a:cs typeface="Algerian"/>
                <a:sym typeface="Algerian"/>
              </a:rPr>
              <a:t>Assistant Professor</a:t>
            </a:r>
            <a:endParaRPr b="0" i="0" sz="1800" u="none" cap="none" strike="noStrike">
              <a:solidFill>
                <a:schemeClr val="dk1"/>
              </a:solidFill>
              <a:latin typeface="Algerian"/>
              <a:ea typeface="Algerian"/>
              <a:cs typeface="Algerian"/>
              <a:sym typeface="Algerian"/>
            </a:endParaRPr>
          </a:p>
          <a:p>
            <a:pPr indent="0" lvl="0" marL="0" marR="0" rtl="0" algn="l">
              <a:lnSpc>
                <a:spcPct val="90000"/>
              </a:lnSpc>
              <a:spcBef>
                <a:spcPts val="1200"/>
              </a:spcBef>
              <a:spcAft>
                <a:spcPts val="0"/>
              </a:spcAft>
              <a:buClr>
                <a:srgbClr val="689C9B"/>
              </a:buClr>
              <a:buSzPts val="1530"/>
              <a:buFont typeface="Noto Sans Symbols"/>
              <a:buNone/>
            </a:pPr>
            <a:r>
              <a:rPr b="0" i="0" lang="en-US" sz="1800" u="none" cap="none" strike="noStrike">
                <a:solidFill>
                  <a:schemeClr val="dk1"/>
                </a:solidFill>
                <a:latin typeface="Algerian"/>
                <a:ea typeface="Algerian"/>
                <a:cs typeface="Algerian"/>
                <a:sym typeface="Algerian"/>
              </a:rPr>
              <a:t>Department of CSE</a:t>
            </a:r>
            <a:endParaRPr/>
          </a:p>
          <a:p>
            <a:pPr indent="0" lvl="0" marL="0" marR="0" rtl="0" algn="l">
              <a:lnSpc>
                <a:spcPct val="90000"/>
              </a:lnSpc>
              <a:spcBef>
                <a:spcPts val="1200"/>
              </a:spcBef>
              <a:spcAft>
                <a:spcPts val="0"/>
              </a:spcAft>
              <a:buClr>
                <a:srgbClr val="689C9B"/>
              </a:buClr>
              <a:buSzPts val="1530"/>
              <a:buFont typeface="Noto Sans Symbols"/>
              <a:buNone/>
            </a:pPr>
            <a:r>
              <a:rPr b="0" i="0" lang="en-US" sz="1800" u="none" cap="none" strike="noStrike">
                <a:solidFill>
                  <a:schemeClr val="dk1"/>
                </a:solidFill>
                <a:latin typeface="Algerian"/>
                <a:ea typeface="Algerian"/>
                <a:cs typeface="Algerian"/>
                <a:sym typeface="Algerian"/>
              </a:rPr>
              <a:t>Bangladesh University of Business and Technology (BUBT)</a:t>
            </a:r>
            <a:endParaRPr/>
          </a:p>
          <a:p>
            <a:pPr indent="0" lvl="0" marL="0" marR="0" rtl="0" algn="l">
              <a:lnSpc>
                <a:spcPct val="90000"/>
              </a:lnSpc>
              <a:spcBef>
                <a:spcPts val="1200"/>
              </a:spcBef>
              <a:spcAft>
                <a:spcPts val="0"/>
              </a:spcAft>
              <a:buClr>
                <a:srgbClr val="689C9B"/>
              </a:buClr>
              <a:buSzPts val="1530"/>
              <a:buFont typeface="Noto Sans Symbols"/>
              <a:buNone/>
            </a:pPr>
            <a:r>
              <a:rPr b="0" i="0" lang="en-US" sz="1800" u="none" cap="none" strike="noStrike">
                <a:solidFill>
                  <a:schemeClr val="dk1"/>
                </a:solidFill>
                <a:latin typeface="Algerian"/>
                <a:ea typeface="Algerian"/>
                <a:cs typeface="Algerian"/>
                <a:sym typeface="Algerian"/>
              </a:rPr>
              <a:t>Email: </a:t>
            </a:r>
            <a:r>
              <a:rPr b="0" i="0" lang="en-US" sz="1800" u="sng" cap="none" strike="noStrike">
                <a:solidFill>
                  <a:schemeClr val="dk1"/>
                </a:solidFill>
                <a:latin typeface="Algerian"/>
                <a:ea typeface="Algerian"/>
                <a:cs typeface="Algerian"/>
                <a:sym typeface="Algerian"/>
                <a:hlinkClick r:id="rId3">
                  <a:extLst>
                    <a:ext uri="{A12FA001-AC4F-418D-AE19-62706E023703}">
                      <ahyp:hlinkClr val="tx"/>
                    </a:ext>
                  </a:extLst>
                </a:hlinkClick>
              </a:rPr>
              <a:t>khanmdhasib@bubt.edu.bd</a:t>
            </a:r>
            <a:r>
              <a:rPr b="0" i="0" lang="en-US" sz="1800" u="none" cap="none" strike="noStrike">
                <a:solidFill>
                  <a:schemeClr val="dk1"/>
                </a:solidFill>
                <a:latin typeface="Algerian"/>
                <a:ea typeface="Algerian"/>
                <a:cs typeface="Algerian"/>
                <a:sym typeface="Algerian"/>
              </a:rPr>
              <a:t> </a:t>
            </a:r>
            <a:endParaRPr/>
          </a:p>
          <a:p>
            <a:pPr indent="-74929" lvl="0" marL="182880" marR="0" rtl="0" algn="l">
              <a:lnSpc>
                <a:spcPct val="90000"/>
              </a:lnSpc>
              <a:spcBef>
                <a:spcPts val="1200"/>
              </a:spcBef>
              <a:spcAft>
                <a:spcPts val="0"/>
              </a:spcAft>
              <a:buClr>
                <a:srgbClr val="689C9B"/>
              </a:buClr>
              <a:buSzPts val="1700"/>
              <a:buFont typeface="Noto Sans Symbols"/>
              <a:buNone/>
            </a:pPr>
            <a:r>
              <a:t/>
            </a:r>
            <a:endParaRPr b="0" i="0" sz="2000" u="none" cap="none" strike="noStrike">
              <a:solidFill>
                <a:schemeClr val="dk1"/>
              </a:solidFill>
              <a:latin typeface="Arial"/>
              <a:ea typeface="Arial"/>
              <a:cs typeface="Arial"/>
              <a:sym typeface="Arial"/>
            </a:endParaRPr>
          </a:p>
        </p:txBody>
      </p:sp>
      <p:sp>
        <p:nvSpPr>
          <p:cNvPr id="115" name="Google Shape;115;p2"/>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1/3/2023</a:t>
            </a:r>
            <a:endParaRPr/>
          </a:p>
        </p:txBody>
      </p:sp>
      <p:sp>
        <p:nvSpPr>
          <p:cNvPr id="116" name="Google Shape;116;p2"/>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CSE Presentation Spring 2023</a:t>
            </a:r>
            <a:endParaRPr/>
          </a:p>
        </p:txBody>
      </p:sp>
      <p:sp>
        <p:nvSpPr>
          <p:cNvPr id="117" name="Google Shape;117;p2"/>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118" name="Google Shape;118;p2"/>
          <p:cNvPicPr preferRelativeResize="0"/>
          <p:nvPr/>
        </p:nvPicPr>
        <p:blipFill rotWithShape="1">
          <a:blip r:embed="rId4">
            <a:alphaModFix/>
          </a:blip>
          <a:srcRect b="0" l="0" r="0" t="0"/>
          <a:stretch/>
        </p:blipFill>
        <p:spPr>
          <a:xfrm>
            <a:off x="11237976" y="0"/>
            <a:ext cx="936192" cy="90680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5"/>
          <p:cNvSpPr txBox="1"/>
          <p:nvPr>
            <p:ph type="title"/>
          </p:nvPr>
        </p:nvSpPr>
        <p:spPr>
          <a:xfrm>
            <a:off x="1069850" y="1254700"/>
            <a:ext cx="10058400" cy="2487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4800"/>
              <a:buFont typeface="Arial Black"/>
              <a:buNone/>
            </a:pPr>
            <a:r>
              <a:rPr lang="en-US" sz="6000"/>
              <a:t>Future O/P</a:t>
            </a:r>
            <a:endParaRPr sz="6000"/>
          </a:p>
        </p:txBody>
      </p:sp>
      <p:sp>
        <p:nvSpPr>
          <p:cNvPr id="295" name="Google Shape;295;p15"/>
          <p:cNvSpPr txBox="1"/>
          <p:nvPr>
            <p:ph idx="1" type="body"/>
          </p:nvPr>
        </p:nvSpPr>
        <p:spPr>
          <a:xfrm>
            <a:off x="1069850" y="3684728"/>
            <a:ext cx="10058400" cy="2487600"/>
          </a:xfrm>
          <a:prstGeom prst="rect">
            <a:avLst/>
          </a:prstGeom>
          <a:noFill/>
          <a:ln>
            <a:noFill/>
          </a:ln>
        </p:spPr>
        <p:txBody>
          <a:bodyPr anchorCtr="0" anchor="t" bIns="45700" lIns="91425" spcFirstLastPara="1" rIns="91425" wrap="square" tIns="45700">
            <a:normAutofit/>
          </a:bodyPr>
          <a:lstStyle/>
          <a:p>
            <a:pPr indent="-74929" lvl="0" marL="182880" rtl="0" algn="l">
              <a:lnSpc>
                <a:spcPct val="90000"/>
              </a:lnSpc>
              <a:spcBef>
                <a:spcPts val="0"/>
              </a:spcBef>
              <a:spcAft>
                <a:spcPts val="0"/>
              </a:spcAft>
              <a:buSzPts val="1700"/>
              <a:buNone/>
            </a:pPr>
            <a:r>
              <a:t/>
            </a:r>
            <a:endParaRPr/>
          </a:p>
        </p:txBody>
      </p:sp>
      <p:sp>
        <p:nvSpPr>
          <p:cNvPr id="296" name="Google Shape;296;p15"/>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1/3/2023</a:t>
            </a:r>
            <a:endParaRPr/>
          </a:p>
        </p:txBody>
      </p:sp>
      <p:sp>
        <p:nvSpPr>
          <p:cNvPr id="297" name="Google Shape;297;p15"/>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CSE Presentation Spring 2023</a:t>
            </a:r>
            <a:endParaRPr/>
          </a:p>
        </p:txBody>
      </p:sp>
      <p:sp>
        <p:nvSpPr>
          <p:cNvPr id="298" name="Google Shape;298;p15"/>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299" name="Google Shape;299;p15"/>
          <p:cNvPicPr preferRelativeResize="0"/>
          <p:nvPr/>
        </p:nvPicPr>
        <p:blipFill rotWithShape="1">
          <a:blip r:embed="rId3">
            <a:alphaModFix/>
          </a:blip>
          <a:srcRect b="0" l="0" r="0" t="0"/>
          <a:stretch/>
        </p:blipFill>
        <p:spPr>
          <a:xfrm>
            <a:off x="11237976" y="0"/>
            <a:ext cx="936192" cy="90680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1000"/>
                                        <p:tgtEl>
                                          <p:spTgt spid="2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6"/>
          <p:cNvSpPr txBox="1"/>
          <p:nvPr>
            <p:ph type="title"/>
          </p:nvPr>
        </p:nvSpPr>
        <p:spPr>
          <a:xfrm>
            <a:off x="1069850" y="633500"/>
            <a:ext cx="10058400" cy="1206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Arial Black"/>
              <a:buNone/>
            </a:pPr>
            <a:r>
              <a:rPr lang="en-US"/>
              <a:t>Future O/P</a:t>
            </a:r>
            <a:endParaRPr/>
          </a:p>
        </p:txBody>
      </p:sp>
      <p:sp>
        <p:nvSpPr>
          <p:cNvPr id="305" name="Google Shape;305;p16"/>
          <p:cNvSpPr txBox="1"/>
          <p:nvPr>
            <p:ph idx="1" type="body"/>
          </p:nvPr>
        </p:nvSpPr>
        <p:spPr>
          <a:xfrm>
            <a:off x="1069850" y="1839500"/>
            <a:ext cx="10058400" cy="4271700"/>
          </a:xfrm>
          <a:prstGeom prst="rect">
            <a:avLst/>
          </a:prstGeom>
          <a:noFill/>
          <a:ln>
            <a:noFill/>
          </a:ln>
        </p:spPr>
        <p:txBody>
          <a:bodyPr anchorCtr="0" anchor="ctr" bIns="45700" lIns="91425" spcFirstLastPara="1" rIns="91425" wrap="square" tIns="45700">
            <a:normAutofit/>
          </a:bodyPr>
          <a:lstStyle/>
          <a:p>
            <a:pPr indent="-325755" lvl="0" marL="457200" rtl="0" algn="just">
              <a:lnSpc>
                <a:spcPct val="90000"/>
              </a:lnSpc>
              <a:spcBef>
                <a:spcPts val="0"/>
              </a:spcBef>
              <a:spcAft>
                <a:spcPts val="0"/>
              </a:spcAft>
              <a:buSzPts val="1530"/>
              <a:buChar char="●"/>
            </a:pPr>
            <a:r>
              <a:rPr lang="en-US"/>
              <a:t>Develop a mobile application that can be used by farmers to detect diseases in their pepper plants using the trained model.</a:t>
            </a:r>
            <a:endParaRPr/>
          </a:p>
          <a:p>
            <a:pPr indent="0" lvl="0" marL="457200" rtl="0" algn="just">
              <a:lnSpc>
                <a:spcPct val="90000"/>
              </a:lnSpc>
              <a:spcBef>
                <a:spcPts val="0"/>
              </a:spcBef>
              <a:spcAft>
                <a:spcPts val="0"/>
              </a:spcAft>
              <a:buNone/>
            </a:pPr>
            <a:r>
              <a:t/>
            </a:r>
            <a:endParaRPr/>
          </a:p>
          <a:p>
            <a:pPr indent="-325755" lvl="0" marL="457200" rtl="0" algn="just">
              <a:lnSpc>
                <a:spcPct val="90000"/>
              </a:lnSpc>
              <a:spcBef>
                <a:spcPts val="0"/>
              </a:spcBef>
              <a:spcAft>
                <a:spcPts val="0"/>
              </a:spcAft>
              <a:buSzPts val="1530"/>
              <a:buChar char="●"/>
            </a:pPr>
            <a:r>
              <a:rPr lang="en-US"/>
              <a:t>Extend the model to identify diseases in other crops such as tomatoes, potatoes, and eggplants.</a:t>
            </a:r>
            <a:endParaRPr/>
          </a:p>
          <a:p>
            <a:pPr indent="0" lvl="0" marL="457200" rtl="0" algn="just">
              <a:lnSpc>
                <a:spcPct val="90000"/>
              </a:lnSpc>
              <a:spcBef>
                <a:spcPts val="0"/>
              </a:spcBef>
              <a:spcAft>
                <a:spcPts val="0"/>
              </a:spcAft>
              <a:buNone/>
            </a:pPr>
            <a:r>
              <a:t/>
            </a:r>
            <a:endParaRPr/>
          </a:p>
          <a:p>
            <a:pPr indent="-325755" lvl="0" marL="457200" rtl="0" algn="just">
              <a:lnSpc>
                <a:spcPct val="90000"/>
              </a:lnSpc>
              <a:spcBef>
                <a:spcPts val="0"/>
              </a:spcBef>
              <a:spcAft>
                <a:spcPts val="0"/>
              </a:spcAft>
              <a:buSzPts val="1530"/>
              <a:buChar char="●"/>
            </a:pPr>
            <a:r>
              <a:rPr lang="en-US"/>
              <a:t>Integrate the model with IoT devices to monitor crop health in real-time and alert farmers of potential diseases.</a:t>
            </a:r>
            <a:endParaRPr/>
          </a:p>
          <a:p>
            <a:pPr indent="0" lvl="0" marL="457200" rtl="0" algn="just">
              <a:lnSpc>
                <a:spcPct val="90000"/>
              </a:lnSpc>
              <a:spcBef>
                <a:spcPts val="0"/>
              </a:spcBef>
              <a:spcAft>
                <a:spcPts val="0"/>
              </a:spcAft>
              <a:buNone/>
            </a:pPr>
            <a:r>
              <a:t/>
            </a:r>
            <a:endParaRPr/>
          </a:p>
          <a:p>
            <a:pPr indent="-325755" lvl="0" marL="457200" rtl="0" algn="just">
              <a:lnSpc>
                <a:spcPct val="90000"/>
              </a:lnSpc>
              <a:spcBef>
                <a:spcPts val="0"/>
              </a:spcBef>
              <a:spcAft>
                <a:spcPts val="0"/>
              </a:spcAft>
              <a:buSzPts val="1530"/>
              <a:buChar char="●"/>
            </a:pPr>
            <a:r>
              <a:rPr lang="en-US"/>
              <a:t>Investigate the use of other deep learning architectures and techniques such as ensemble learning and attention mechanisms to improve the accuracy of the model.</a:t>
            </a:r>
            <a:endParaRPr/>
          </a:p>
          <a:p>
            <a:pPr indent="0" lvl="0" marL="457200" rtl="0" algn="just">
              <a:lnSpc>
                <a:spcPct val="90000"/>
              </a:lnSpc>
              <a:spcBef>
                <a:spcPts val="0"/>
              </a:spcBef>
              <a:spcAft>
                <a:spcPts val="0"/>
              </a:spcAft>
              <a:buNone/>
            </a:pPr>
            <a:r>
              <a:t/>
            </a:r>
            <a:endParaRPr/>
          </a:p>
          <a:p>
            <a:pPr indent="-325755" lvl="0" marL="457200" rtl="0" algn="just">
              <a:lnSpc>
                <a:spcPct val="90000"/>
              </a:lnSpc>
              <a:spcBef>
                <a:spcPts val="0"/>
              </a:spcBef>
              <a:spcAft>
                <a:spcPts val="0"/>
              </a:spcAft>
              <a:buSzPts val="1530"/>
              <a:buChar char="●"/>
            </a:pPr>
            <a:r>
              <a:rPr lang="en-US"/>
              <a:t>Collaborate with agricultural organizations and governments to deploy the model in real-world scenarios and provide support to farmers in need.</a:t>
            </a:r>
            <a:endParaRPr/>
          </a:p>
        </p:txBody>
      </p:sp>
      <p:sp>
        <p:nvSpPr>
          <p:cNvPr id="306" name="Google Shape;306;p16"/>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1/3/2023</a:t>
            </a:r>
            <a:endParaRPr/>
          </a:p>
        </p:txBody>
      </p:sp>
      <p:sp>
        <p:nvSpPr>
          <p:cNvPr id="307" name="Google Shape;307;p16"/>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CSE Presentation Spring 2023</a:t>
            </a:r>
            <a:endParaRPr/>
          </a:p>
        </p:txBody>
      </p:sp>
      <p:sp>
        <p:nvSpPr>
          <p:cNvPr id="308" name="Google Shape;308;p16"/>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309" name="Google Shape;309;p16"/>
          <p:cNvPicPr preferRelativeResize="0"/>
          <p:nvPr/>
        </p:nvPicPr>
        <p:blipFill rotWithShape="1">
          <a:blip r:embed="rId3">
            <a:alphaModFix/>
          </a:blip>
          <a:srcRect b="0" l="0" r="0" t="0"/>
          <a:stretch/>
        </p:blipFill>
        <p:spPr>
          <a:xfrm>
            <a:off x="11237976" y="0"/>
            <a:ext cx="936192" cy="90680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000"/>
                                        <p:tgtEl>
                                          <p:spTgt spid="3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1000"/>
                                        <p:tgtEl>
                                          <p:spTgt spid="3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1"/>
          <p:cNvSpPr txBox="1"/>
          <p:nvPr>
            <p:ph idx="1" type="body"/>
          </p:nvPr>
        </p:nvSpPr>
        <p:spPr>
          <a:xfrm>
            <a:off x="1088136" y="2221992"/>
            <a:ext cx="10058400" cy="405079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SzPts val="7480"/>
              <a:buNone/>
            </a:pPr>
            <a:r>
              <a:rPr b="1" lang="en-US" sz="8800"/>
              <a:t>Thank You All</a:t>
            </a:r>
            <a:endParaRPr b="1" sz="8800"/>
          </a:p>
        </p:txBody>
      </p:sp>
      <p:sp>
        <p:nvSpPr>
          <p:cNvPr id="315" name="Google Shape;315;p21"/>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1/3/2023</a:t>
            </a:r>
            <a:endParaRPr/>
          </a:p>
        </p:txBody>
      </p:sp>
      <p:sp>
        <p:nvSpPr>
          <p:cNvPr id="316" name="Google Shape;316;p21"/>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CSE Presentation Spring 2023</a:t>
            </a:r>
            <a:endParaRPr/>
          </a:p>
        </p:txBody>
      </p:sp>
      <p:sp>
        <p:nvSpPr>
          <p:cNvPr id="317" name="Google Shape;317;p21"/>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3"/>
          <p:cNvSpPr txBox="1"/>
          <p:nvPr>
            <p:ph type="title"/>
          </p:nvPr>
        </p:nvSpPr>
        <p:spPr>
          <a:xfrm>
            <a:off x="1069850" y="484625"/>
            <a:ext cx="2841600" cy="1238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Arial Black"/>
              <a:buNone/>
            </a:pPr>
            <a:r>
              <a:rPr lang="en-US"/>
              <a:t>INDEX</a:t>
            </a:r>
            <a:endParaRPr/>
          </a:p>
        </p:txBody>
      </p:sp>
      <p:pic>
        <p:nvPicPr>
          <p:cNvPr id="124" name="Google Shape;124;p3"/>
          <p:cNvPicPr preferRelativeResize="0"/>
          <p:nvPr>
            <p:ph idx="1" type="body"/>
          </p:nvPr>
        </p:nvPicPr>
        <p:blipFill rotWithShape="1">
          <a:blip r:embed="rId3">
            <a:alphaModFix/>
          </a:blip>
          <a:srcRect b="0" l="0" r="0" t="0"/>
          <a:stretch/>
        </p:blipFill>
        <p:spPr>
          <a:xfrm>
            <a:off x="11237976" y="0"/>
            <a:ext cx="936192" cy="906809"/>
          </a:xfrm>
          <a:prstGeom prst="rect">
            <a:avLst/>
          </a:prstGeom>
          <a:noFill/>
          <a:ln>
            <a:noFill/>
          </a:ln>
        </p:spPr>
      </p:pic>
      <p:sp>
        <p:nvSpPr>
          <p:cNvPr id="125" name="Google Shape;125;p3"/>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1/3/2023</a:t>
            </a:r>
            <a:endParaRPr/>
          </a:p>
        </p:txBody>
      </p:sp>
      <p:sp>
        <p:nvSpPr>
          <p:cNvPr id="126" name="Google Shape;126;p3"/>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CSE Presentation Spring 2023</a:t>
            </a:r>
            <a:endParaRPr/>
          </a:p>
        </p:txBody>
      </p:sp>
      <p:sp>
        <p:nvSpPr>
          <p:cNvPr id="127" name="Google Shape;127;p3"/>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28" name="Google Shape;128;p3"/>
          <p:cNvSpPr txBox="1"/>
          <p:nvPr/>
        </p:nvSpPr>
        <p:spPr>
          <a:xfrm>
            <a:off x="1659275" y="1621500"/>
            <a:ext cx="4416900" cy="4479300"/>
          </a:xfrm>
          <a:prstGeom prst="rect">
            <a:avLst/>
          </a:prstGeom>
          <a:noFill/>
          <a:ln>
            <a:noFill/>
          </a:ln>
        </p:spPr>
        <p:txBody>
          <a:bodyPr anchorCtr="0" anchor="t" bIns="91425" lIns="91425" spcFirstLastPara="1" rIns="91425" wrap="square" tIns="91425">
            <a:spAutoFit/>
          </a:bodyPr>
          <a:lstStyle/>
          <a:p>
            <a:pPr indent="-425450" lvl="0" marL="457200" rtl="0" algn="l">
              <a:spcBef>
                <a:spcPts val="0"/>
              </a:spcBef>
              <a:spcAft>
                <a:spcPts val="0"/>
              </a:spcAft>
              <a:buSzPts val="3100"/>
              <a:buChar char="●"/>
            </a:pPr>
            <a:r>
              <a:rPr lang="en-US" sz="3100"/>
              <a:t>Introduction</a:t>
            </a:r>
            <a:endParaRPr sz="3100"/>
          </a:p>
          <a:p>
            <a:pPr indent="-425450" lvl="1" marL="914400" rtl="0" algn="l">
              <a:spcBef>
                <a:spcPts val="0"/>
              </a:spcBef>
              <a:spcAft>
                <a:spcPts val="0"/>
              </a:spcAft>
              <a:buSzPts val="3100"/>
              <a:buChar char="○"/>
            </a:pPr>
            <a:r>
              <a:rPr lang="en-US" sz="3100"/>
              <a:t>Motivation</a:t>
            </a:r>
            <a:endParaRPr sz="3100"/>
          </a:p>
          <a:p>
            <a:pPr indent="-425450" lvl="1" marL="914400" rtl="0" algn="l">
              <a:spcBef>
                <a:spcPts val="0"/>
              </a:spcBef>
              <a:spcAft>
                <a:spcPts val="0"/>
              </a:spcAft>
              <a:buSzPts val="3100"/>
              <a:buChar char="○"/>
            </a:pPr>
            <a:r>
              <a:rPr lang="en-US" sz="3100"/>
              <a:t>Objectives</a:t>
            </a:r>
            <a:endParaRPr sz="3100"/>
          </a:p>
          <a:p>
            <a:pPr indent="-425450" lvl="1" marL="914400" rtl="0" algn="l">
              <a:spcBef>
                <a:spcPts val="0"/>
              </a:spcBef>
              <a:spcAft>
                <a:spcPts val="0"/>
              </a:spcAft>
              <a:buSzPts val="3100"/>
              <a:buChar char="○"/>
            </a:pPr>
            <a:r>
              <a:rPr lang="en-US" sz="3100"/>
              <a:t>Contributions</a:t>
            </a:r>
            <a:r>
              <a:rPr lang="en-US" sz="3100"/>
              <a:t>    </a:t>
            </a:r>
            <a:endParaRPr sz="3100"/>
          </a:p>
          <a:p>
            <a:pPr indent="-425450" lvl="0" marL="457200" rtl="0" algn="l">
              <a:spcBef>
                <a:spcPts val="0"/>
              </a:spcBef>
              <a:spcAft>
                <a:spcPts val="0"/>
              </a:spcAft>
              <a:buSzPts val="3100"/>
              <a:buChar char="●"/>
            </a:pPr>
            <a:r>
              <a:rPr lang="en-US" sz="3100"/>
              <a:t>Related Work</a:t>
            </a:r>
            <a:endParaRPr sz="3100"/>
          </a:p>
          <a:p>
            <a:pPr indent="-425450" lvl="1" marL="914400" rtl="0" algn="l">
              <a:spcBef>
                <a:spcPts val="0"/>
              </a:spcBef>
              <a:spcAft>
                <a:spcPts val="0"/>
              </a:spcAft>
              <a:buSzPts val="3100"/>
              <a:buChar char="○"/>
            </a:pPr>
            <a:r>
              <a:rPr lang="en-US" sz="3100"/>
              <a:t>Previous Work</a:t>
            </a:r>
            <a:endParaRPr sz="3100"/>
          </a:p>
          <a:p>
            <a:pPr indent="-425450" lvl="0" marL="457200" rtl="0" algn="l">
              <a:spcBef>
                <a:spcPts val="0"/>
              </a:spcBef>
              <a:spcAft>
                <a:spcPts val="0"/>
              </a:spcAft>
              <a:buSzPts val="3100"/>
              <a:buChar char="●"/>
            </a:pPr>
            <a:r>
              <a:rPr lang="en-US" sz="3100"/>
              <a:t>Dataset</a:t>
            </a:r>
            <a:endParaRPr sz="3100"/>
          </a:p>
          <a:p>
            <a:pPr indent="-425450" lvl="0" marL="457200" rtl="0" algn="l">
              <a:spcBef>
                <a:spcPts val="0"/>
              </a:spcBef>
              <a:spcAft>
                <a:spcPts val="0"/>
              </a:spcAft>
              <a:buSzPts val="3100"/>
              <a:buChar char="●"/>
            </a:pPr>
            <a:r>
              <a:rPr lang="en-US" sz="3100"/>
              <a:t>Challenges</a:t>
            </a:r>
            <a:endParaRPr sz="3100"/>
          </a:p>
          <a:p>
            <a:pPr indent="-425450" lvl="0" marL="457200" rtl="0" algn="l">
              <a:spcBef>
                <a:spcPts val="0"/>
              </a:spcBef>
              <a:spcAft>
                <a:spcPts val="0"/>
              </a:spcAft>
              <a:buSzPts val="3100"/>
              <a:buChar char="●"/>
            </a:pPr>
            <a:r>
              <a:rPr lang="en-US" sz="3100"/>
              <a:t>Future O/P</a:t>
            </a:r>
            <a:endParaRPr sz="3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4"/>
          <p:cNvSpPr txBox="1"/>
          <p:nvPr>
            <p:ph type="title"/>
          </p:nvPr>
        </p:nvSpPr>
        <p:spPr>
          <a:xfrm>
            <a:off x="1069850" y="484622"/>
            <a:ext cx="10058400" cy="2342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4800"/>
              <a:buFont typeface="Arial Black"/>
              <a:buNone/>
            </a:pPr>
            <a:r>
              <a:rPr lang="en-US" sz="6000"/>
              <a:t>Introduction</a:t>
            </a:r>
            <a:endParaRPr sz="6000"/>
          </a:p>
        </p:txBody>
      </p:sp>
      <p:sp>
        <p:nvSpPr>
          <p:cNvPr id="134" name="Google Shape;134;p4"/>
          <p:cNvSpPr txBox="1"/>
          <p:nvPr>
            <p:ph idx="1" type="body"/>
          </p:nvPr>
        </p:nvSpPr>
        <p:spPr>
          <a:xfrm>
            <a:off x="1069850" y="3312850"/>
            <a:ext cx="4280100" cy="1883100"/>
          </a:xfrm>
          <a:prstGeom prst="rect">
            <a:avLst/>
          </a:prstGeom>
          <a:noFill/>
          <a:ln>
            <a:noFill/>
          </a:ln>
        </p:spPr>
        <p:txBody>
          <a:bodyPr anchorCtr="0" anchor="t" bIns="45700" lIns="91425" spcFirstLastPara="1" rIns="91425" wrap="square" tIns="45700">
            <a:normAutofit/>
          </a:bodyPr>
          <a:lstStyle/>
          <a:p>
            <a:pPr indent="-425450" lvl="0" marL="457200" rtl="0" algn="l">
              <a:lnSpc>
                <a:spcPct val="100000"/>
              </a:lnSpc>
              <a:spcBef>
                <a:spcPts val="0"/>
              </a:spcBef>
              <a:spcAft>
                <a:spcPts val="0"/>
              </a:spcAft>
              <a:buSzPts val="3100"/>
              <a:buChar char="●"/>
            </a:pPr>
            <a:r>
              <a:rPr lang="en-US" sz="3100"/>
              <a:t>Motivation</a:t>
            </a:r>
            <a:endParaRPr sz="3100"/>
          </a:p>
          <a:p>
            <a:pPr indent="-425450" lvl="0" marL="457200" rtl="0" algn="l">
              <a:lnSpc>
                <a:spcPct val="100000"/>
              </a:lnSpc>
              <a:spcBef>
                <a:spcPts val="0"/>
              </a:spcBef>
              <a:spcAft>
                <a:spcPts val="0"/>
              </a:spcAft>
              <a:buSzPts val="3100"/>
              <a:buChar char="●"/>
            </a:pPr>
            <a:r>
              <a:rPr lang="en-US" sz="3100"/>
              <a:t>Objectives</a:t>
            </a:r>
            <a:endParaRPr sz="3100"/>
          </a:p>
          <a:p>
            <a:pPr indent="-425450" lvl="0" marL="457200" rtl="0" algn="l">
              <a:lnSpc>
                <a:spcPct val="100000"/>
              </a:lnSpc>
              <a:spcBef>
                <a:spcPts val="0"/>
              </a:spcBef>
              <a:spcAft>
                <a:spcPts val="0"/>
              </a:spcAft>
              <a:buSzPts val="3100"/>
              <a:buChar char="●"/>
            </a:pPr>
            <a:r>
              <a:rPr lang="en-US" sz="3100"/>
              <a:t>Contributions </a:t>
            </a:r>
            <a:endParaRPr/>
          </a:p>
        </p:txBody>
      </p:sp>
      <p:sp>
        <p:nvSpPr>
          <p:cNvPr id="135" name="Google Shape;135;p4"/>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1/3/2023</a:t>
            </a:r>
            <a:endParaRPr/>
          </a:p>
        </p:txBody>
      </p:sp>
      <p:sp>
        <p:nvSpPr>
          <p:cNvPr id="136" name="Google Shape;136;p4"/>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CSE Presentation Spring 2023</a:t>
            </a:r>
            <a:endParaRPr/>
          </a:p>
        </p:txBody>
      </p:sp>
      <p:sp>
        <p:nvSpPr>
          <p:cNvPr id="137" name="Google Shape;137;p4"/>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138" name="Google Shape;138;p4"/>
          <p:cNvPicPr preferRelativeResize="0"/>
          <p:nvPr/>
        </p:nvPicPr>
        <p:blipFill rotWithShape="1">
          <a:blip r:embed="rId3">
            <a:alphaModFix/>
          </a:blip>
          <a:srcRect b="0" l="0" r="0" t="0"/>
          <a:stretch/>
        </p:blipFill>
        <p:spPr>
          <a:xfrm>
            <a:off x="11237976" y="0"/>
            <a:ext cx="936192" cy="90680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5"/>
          <p:cNvSpPr txBox="1"/>
          <p:nvPr>
            <p:ph type="title"/>
          </p:nvPr>
        </p:nvSpPr>
        <p:spPr>
          <a:xfrm>
            <a:off x="1066800" y="473675"/>
            <a:ext cx="10058400" cy="1075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Arial Black"/>
              <a:buNone/>
            </a:pPr>
            <a:r>
              <a:rPr lang="en-US"/>
              <a:t>Introduction</a:t>
            </a:r>
            <a:endParaRPr/>
          </a:p>
        </p:txBody>
      </p:sp>
      <p:sp>
        <p:nvSpPr>
          <p:cNvPr id="144" name="Google Shape;144;p5"/>
          <p:cNvSpPr txBox="1"/>
          <p:nvPr>
            <p:ph idx="1" type="body"/>
          </p:nvPr>
        </p:nvSpPr>
        <p:spPr>
          <a:xfrm>
            <a:off x="1066800" y="1885426"/>
            <a:ext cx="10058400" cy="33396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Clr>
                <a:schemeClr val="dk1"/>
              </a:buClr>
              <a:buSzPts val="1100"/>
              <a:buFont typeface="Arial"/>
              <a:buNone/>
            </a:pPr>
            <a:r>
              <a:rPr lang="en-US"/>
              <a:t>Pepper plants are an important crop worldwide, providing essential nutrients and adding flavor to many dishes. However, pepper plants are susceptible to various diseases caused by fungi, bacteria, and viruses, which can result in significant crop losses. Early detection and accurate identification of these diseases are crucial for identifying and categorizing different diseases affecting pepper plants based on their symptoms, such as leaf spots, discoloration, and wilting to minimize losses. </a:t>
            </a:r>
            <a:endParaRPr/>
          </a:p>
          <a:p>
            <a:pPr indent="0" lvl="0" marL="0" rtl="0" algn="just">
              <a:lnSpc>
                <a:spcPct val="115000"/>
              </a:lnSpc>
              <a:spcBef>
                <a:spcPts val="1500"/>
              </a:spcBef>
              <a:spcAft>
                <a:spcPts val="0"/>
              </a:spcAft>
              <a:buClr>
                <a:schemeClr val="dk1"/>
              </a:buClr>
              <a:buSzPts val="1100"/>
              <a:buFont typeface="Arial"/>
              <a:buNone/>
            </a:pPr>
            <a:r>
              <a:rPr lang="en-US"/>
              <a:t>It can also reduce the reliance on manual inspection, which is time-consuming and can be prone to human error, and ensure food security.</a:t>
            </a:r>
            <a:endParaRPr/>
          </a:p>
          <a:p>
            <a:pPr indent="0" lvl="0" marL="0" rtl="0" algn="l">
              <a:lnSpc>
                <a:spcPct val="175000"/>
              </a:lnSpc>
              <a:spcBef>
                <a:spcPts val="1500"/>
              </a:spcBef>
              <a:spcAft>
                <a:spcPts val="0"/>
              </a:spcAft>
              <a:buClr>
                <a:schemeClr val="dk1"/>
              </a:buClr>
              <a:buSzPts val="1100"/>
              <a:buFont typeface="Arial"/>
              <a:buNone/>
            </a:pPr>
            <a:r>
              <a:t/>
            </a:r>
            <a:endParaRPr sz="1800"/>
          </a:p>
          <a:p>
            <a:pPr indent="0" lvl="0" marL="0" rtl="0" algn="l">
              <a:lnSpc>
                <a:spcPct val="175000"/>
              </a:lnSpc>
              <a:spcBef>
                <a:spcPts val="0"/>
              </a:spcBef>
              <a:spcAft>
                <a:spcPts val="0"/>
              </a:spcAft>
              <a:buClr>
                <a:schemeClr val="dk1"/>
              </a:buClr>
              <a:buSzPts val="1100"/>
              <a:buFont typeface="Arial"/>
              <a:buNone/>
            </a:pPr>
            <a:r>
              <a:t/>
            </a:r>
            <a:endParaRPr sz="1800"/>
          </a:p>
          <a:p>
            <a:pPr indent="0" lvl="0" marL="0" rtl="0" algn="l">
              <a:lnSpc>
                <a:spcPct val="115000"/>
              </a:lnSpc>
              <a:spcBef>
                <a:spcPts val="0"/>
              </a:spcBef>
              <a:spcAft>
                <a:spcPts val="0"/>
              </a:spcAft>
              <a:buClr>
                <a:schemeClr val="dk1"/>
              </a:buClr>
              <a:buSzPts val="1100"/>
              <a:buFont typeface="Arial"/>
              <a:buNone/>
            </a:pPr>
            <a:r>
              <a:t/>
            </a:r>
            <a:endParaRPr sz="1800"/>
          </a:p>
          <a:p>
            <a:pPr indent="-74929" lvl="0" marL="182880" rtl="0" algn="l">
              <a:lnSpc>
                <a:spcPct val="90000"/>
              </a:lnSpc>
              <a:spcBef>
                <a:spcPts val="0"/>
              </a:spcBef>
              <a:spcAft>
                <a:spcPts val="0"/>
              </a:spcAft>
              <a:buSzPts val="1700"/>
              <a:buNone/>
            </a:pPr>
            <a:r>
              <a:t/>
            </a:r>
            <a:endParaRPr sz="1800"/>
          </a:p>
        </p:txBody>
      </p:sp>
      <p:sp>
        <p:nvSpPr>
          <p:cNvPr id="145" name="Google Shape;145;p5"/>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1/3/2023</a:t>
            </a:r>
            <a:endParaRPr/>
          </a:p>
        </p:txBody>
      </p:sp>
      <p:sp>
        <p:nvSpPr>
          <p:cNvPr id="146" name="Google Shape;146;p5"/>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CSE Presentation Spring 2023</a:t>
            </a:r>
            <a:endParaRPr/>
          </a:p>
        </p:txBody>
      </p:sp>
      <p:sp>
        <p:nvSpPr>
          <p:cNvPr id="147" name="Google Shape;147;p5"/>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148" name="Google Shape;148;p5"/>
          <p:cNvPicPr preferRelativeResize="0"/>
          <p:nvPr/>
        </p:nvPicPr>
        <p:blipFill rotWithShape="1">
          <a:blip r:embed="rId3">
            <a:alphaModFix/>
          </a:blip>
          <a:srcRect b="0" l="0" r="0" t="0"/>
          <a:stretch/>
        </p:blipFill>
        <p:spPr>
          <a:xfrm>
            <a:off x="11237976" y="0"/>
            <a:ext cx="936192" cy="90680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6"/>
          <p:cNvSpPr txBox="1"/>
          <p:nvPr>
            <p:ph type="title"/>
          </p:nvPr>
        </p:nvSpPr>
        <p:spPr>
          <a:xfrm>
            <a:off x="1069850" y="430100"/>
            <a:ext cx="6081600" cy="1249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Arial Black"/>
              <a:buNone/>
            </a:pPr>
            <a:r>
              <a:rPr lang="en-US"/>
              <a:t>Motivation</a:t>
            </a:r>
            <a:endParaRPr/>
          </a:p>
        </p:txBody>
      </p:sp>
      <p:sp>
        <p:nvSpPr>
          <p:cNvPr id="154" name="Google Shape;154;p6"/>
          <p:cNvSpPr txBox="1"/>
          <p:nvPr>
            <p:ph idx="1" type="body"/>
          </p:nvPr>
        </p:nvSpPr>
        <p:spPr>
          <a:xfrm>
            <a:off x="1066800" y="1826024"/>
            <a:ext cx="10058400" cy="4336200"/>
          </a:xfrm>
          <a:prstGeom prst="rect">
            <a:avLst/>
          </a:prstGeom>
          <a:noFill/>
          <a:ln>
            <a:noFill/>
          </a:ln>
        </p:spPr>
        <p:txBody>
          <a:bodyPr anchorCtr="0" anchor="t" bIns="45700" lIns="91425" spcFirstLastPara="1" rIns="91425" wrap="square" tIns="45700">
            <a:normAutofit/>
          </a:bodyPr>
          <a:lstStyle/>
          <a:p>
            <a:pPr indent="-74929" lvl="0" marL="182880" rtl="0" algn="l">
              <a:lnSpc>
                <a:spcPct val="90000"/>
              </a:lnSpc>
              <a:spcBef>
                <a:spcPts val="0"/>
              </a:spcBef>
              <a:spcAft>
                <a:spcPts val="0"/>
              </a:spcAft>
              <a:buSzPts val="1700"/>
              <a:buNone/>
            </a:pPr>
            <a:r>
              <a:t/>
            </a:r>
            <a:endParaRPr/>
          </a:p>
        </p:txBody>
      </p:sp>
      <p:sp>
        <p:nvSpPr>
          <p:cNvPr id="155" name="Google Shape;155;p6"/>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1/3/2023</a:t>
            </a:r>
            <a:endParaRPr/>
          </a:p>
        </p:txBody>
      </p:sp>
      <p:sp>
        <p:nvSpPr>
          <p:cNvPr id="156" name="Google Shape;156;p6"/>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CSE Presentation Spring 2023</a:t>
            </a:r>
            <a:endParaRPr/>
          </a:p>
        </p:txBody>
      </p:sp>
      <p:sp>
        <p:nvSpPr>
          <p:cNvPr id="157" name="Google Shape;157;p6"/>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158" name="Google Shape;158;p6"/>
          <p:cNvPicPr preferRelativeResize="0"/>
          <p:nvPr/>
        </p:nvPicPr>
        <p:blipFill rotWithShape="1">
          <a:blip r:embed="rId3">
            <a:alphaModFix/>
          </a:blip>
          <a:srcRect b="0" l="0" r="0" t="0"/>
          <a:stretch/>
        </p:blipFill>
        <p:spPr>
          <a:xfrm>
            <a:off x="11237976" y="0"/>
            <a:ext cx="936192" cy="906809"/>
          </a:xfrm>
          <a:prstGeom prst="rect">
            <a:avLst/>
          </a:prstGeom>
          <a:noFill/>
          <a:ln>
            <a:noFill/>
          </a:ln>
        </p:spPr>
      </p:pic>
      <p:sp>
        <p:nvSpPr>
          <p:cNvPr id="159" name="Google Shape;159;p6"/>
          <p:cNvSpPr/>
          <p:nvPr/>
        </p:nvSpPr>
        <p:spPr>
          <a:xfrm>
            <a:off x="2240475" y="1930400"/>
            <a:ext cx="7366500" cy="84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2900"/>
              </a:spcBef>
              <a:spcAft>
                <a:spcPts val="0"/>
              </a:spcAft>
              <a:buNone/>
            </a:pPr>
            <a:r>
              <a:rPr lang="en-US" sz="1800">
                <a:solidFill>
                  <a:srgbClr val="374151"/>
                </a:solidFill>
                <a:latin typeface="Roboto"/>
                <a:ea typeface="Roboto"/>
                <a:cs typeface="Roboto"/>
                <a:sym typeface="Roboto"/>
              </a:rPr>
              <a:t>Ensuring food security, improving the livelihoods of farmers</a:t>
            </a:r>
            <a:endParaRPr sz="1800">
              <a:solidFill>
                <a:srgbClr val="374151"/>
              </a:solidFill>
              <a:latin typeface="Roboto"/>
              <a:ea typeface="Roboto"/>
              <a:cs typeface="Roboto"/>
              <a:sym typeface="Roboto"/>
            </a:endParaRPr>
          </a:p>
          <a:p>
            <a:pPr indent="0" lvl="0" marL="0" rtl="0" algn="ctr">
              <a:spcBef>
                <a:spcPts val="0"/>
              </a:spcBef>
              <a:spcAft>
                <a:spcPts val="0"/>
              </a:spcAft>
              <a:buNone/>
            </a:pPr>
            <a:r>
              <a:t/>
            </a:r>
            <a:endParaRPr sz="1800"/>
          </a:p>
        </p:txBody>
      </p:sp>
      <p:sp>
        <p:nvSpPr>
          <p:cNvPr id="160" name="Google Shape;160;p6"/>
          <p:cNvSpPr/>
          <p:nvPr/>
        </p:nvSpPr>
        <p:spPr>
          <a:xfrm>
            <a:off x="2240475" y="2975550"/>
            <a:ext cx="7366500" cy="9069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lnSpc>
                <a:spcPct val="115000"/>
              </a:lnSpc>
              <a:spcBef>
                <a:spcPts val="0"/>
              </a:spcBef>
              <a:spcAft>
                <a:spcPts val="1000"/>
              </a:spcAft>
              <a:buNone/>
            </a:pPr>
            <a:r>
              <a:rPr lang="en-US" sz="1800">
                <a:solidFill>
                  <a:srgbClr val="374151"/>
                </a:solidFill>
                <a:latin typeface="Roboto"/>
                <a:ea typeface="Roboto"/>
                <a:cs typeface="Roboto"/>
                <a:sym typeface="Roboto"/>
              </a:rPr>
              <a:t>Minimizing crop losses</a:t>
            </a:r>
            <a:endParaRPr/>
          </a:p>
        </p:txBody>
      </p:sp>
      <p:sp>
        <p:nvSpPr>
          <p:cNvPr id="161" name="Google Shape;161;p6"/>
          <p:cNvSpPr/>
          <p:nvPr/>
        </p:nvSpPr>
        <p:spPr>
          <a:xfrm>
            <a:off x="2240475" y="4084900"/>
            <a:ext cx="7366500" cy="8427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2900"/>
              </a:spcBef>
              <a:spcAft>
                <a:spcPts val="0"/>
              </a:spcAft>
              <a:buNone/>
            </a:pPr>
            <a:r>
              <a:rPr lang="en-US" sz="1800">
                <a:solidFill>
                  <a:srgbClr val="374151"/>
                </a:solidFill>
                <a:latin typeface="Roboto"/>
                <a:ea typeface="Roboto"/>
                <a:cs typeface="Roboto"/>
                <a:sym typeface="Roboto"/>
              </a:rPr>
              <a:t>Minimize the environmental impact for the production of healthy and high-quality crops.</a:t>
            </a:r>
            <a:endParaRPr sz="1800">
              <a:solidFill>
                <a:srgbClr val="374151"/>
              </a:solidFill>
              <a:latin typeface="Roboto"/>
              <a:ea typeface="Roboto"/>
              <a:cs typeface="Roboto"/>
              <a:sym typeface="Roboto"/>
            </a:endParaRPr>
          </a:p>
          <a:p>
            <a:pPr indent="0" lvl="0" marL="0" rtl="0" algn="l">
              <a:spcBef>
                <a:spcPts val="0"/>
              </a:spcBef>
              <a:spcAft>
                <a:spcPts val="0"/>
              </a:spcAft>
              <a:buNone/>
            </a:pPr>
            <a:r>
              <a:t/>
            </a:r>
            <a:endParaRPr/>
          </a:p>
        </p:txBody>
      </p:sp>
      <p:sp>
        <p:nvSpPr>
          <p:cNvPr id="162" name="Google Shape;162;p6"/>
          <p:cNvSpPr/>
          <p:nvPr/>
        </p:nvSpPr>
        <p:spPr>
          <a:xfrm>
            <a:off x="2240475" y="5146738"/>
            <a:ext cx="7366500" cy="9069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lnSpc>
                <a:spcPct val="115000"/>
              </a:lnSpc>
              <a:spcBef>
                <a:spcPts val="2900"/>
              </a:spcBef>
              <a:spcAft>
                <a:spcPts val="0"/>
              </a:spcAft>
              <a:buNone/>
            </a:pPr>
            <a:r>
              <a:rPr lang="en-US" sz="1800">
                <a:solidFill>
                  <a:srgbClr val="374151"/>
                </a:solidFill>
                <a:latin typeface="Roboto"/>
                <a:ea typeface="Roboto"/>
                <a:cs typeface="Roboto"/>
                <a:sym typeface="Roboto"/>
              </a:rPr>
              <a:t>Develop automated systems that can accurately classify leaf diseases from images of affected leaves</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7"/>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Arial Black"/>
              <a:buNone/>
            </a:pPr>
            <a:r>
              <a:rPr lang="en-US"/>
              <a:t>Objectives </a:t>
            </a:r>
            <a:endParaRPr/>
          </a:p>
        </p:txBody>
      </p:sp>
      <p:sp>
        <p:nvSpPr>
          <p:cNvPr id="168" name="Google Shape;168;p7"/>
          <p:cNvSpPr txBox="1"/>
          <p:nvPr>
            <p:ph idx="1" type="body"/>
          </p:nvPr>
        </p:nvSpPr>
        <p:spPr>
          <a:xfrm>
            <a:off x="1069848" y="2121408"/>
            <a:ext cx="10058400" cy="4050792"/>
          </a:xfrm>
          <a:prstGeom prst="rect">
            <a:avLst/>
          </a:prstGeom>
          <a:noFill/>
          <a:ln>
            <a:noFill/>
          </a:ln>
        </p:spPr>
        <p:txBody>
          <a:bodyPr anchorCtr="0" anchor="ctr" bIns="45700" lIns="91425" spcFirstLastPara="1" rIns="91425" wrap="square" tIns="45700">
            <a:normAutofit/>
          </a:bodyPr>
          <a:lstStyle/>
          <a:p>
            <a:pPr indent="-363855" lvl="0" marL="457200" rtl="0" algn="just">
              <a:spcBef>
                <a:spcPts val="0"/>
              </a:spcBef>
              <a:spcAft>
                <a:spcPts val="0"/>
              </a:spcAft>
              <a:buSzPts val="2130"/>
              <a:buChar char="●"/>
            </a:pPr>
            <a:r>
              <a:rPr lang="en-US"/>
              <a:t>Ensure that the models have a high level of accuracy in classifying different pepper diseases.</a:t>
            </a:r>
            <a:endParaRPr/>
          </a:p>
          <a:p>
            <a:pPr indent="-74929" lvl="0" marL="182880" rtl="0" algn="just">
              <a:spcBef>
                <a:spcPts val="0"/>
              </a:spcBef>
              <a:spcAft>
                <a:spcPts val="0"/>
              </a:spcAft>
              <a:buClr>
                <a:schemeClr val="dk1"/>
              </a:buClr>
              <a:buSzPts val="1100"/>
              <a:buFont typeface="Arial"/>
              <a:buNone/>
            </a:pPr>
            <a:r>
              <a:t/>
            </a:r>
            <a:endParaRPr/>
          </a:p>
          <a:p>
            <a:pPr indent="-363855" lvl="0" marL="457200" rtl="0" algn="just">
              <a:spcBef>
                <a:spcPts val="0"/>
              </a:spcBef>
              <a:spcAft>
                <a:spcPts val="0"/>
              </a:spcAft>
              <a:buSzPts val="2130"/>
              <a:buChar char="●"/>
            </a:pPr>
            <a:r>
              <a:rPr lang="en-US"/>
              <a:t>Develop models that can be scaled up to handle large volumes of data, allowing for efficient processing of images of affected pepper plants.</a:t>
            </a:r>
            <a:endParaRPr/>
          </a:p>
          <a:p>
            <a:pPr indent="-74929" lvl="0" marL="182880" rtl="0" algn="just">
              <a:spcBef>
                <a:spcPts val="0"/>
              </a:spcBef>
              <a:spcAft>
                <a:spcPts val="0"/>
              </a:spcAft>
              <a:buClr>
                <a:schemeClr val="dk1"/>
              </a:buClr>
              <a:buSzPts val="1100"/>
              <a:buFont typeface="Arial"/>
              <a:buNone/>
            </a:pPr>
            <a:r>
              <a:t/>
            </a:r>
            <a:endParaRPr/>
          </a:p>
          <a:p>
            <a:pPr indent="-363855" lvl="0" marL="457200" rtl="0" algn="just">
              <a:spcBef>
                <a:spcPts val="0"/>
              </a:spcBef>
              <a:spcAft>
                <a:spcPts val="0"/>
              </a:spcAft>
              <a:buSzPts val="2130"/>
              <a:buChar char="●"/>
            </a:pPr>
            <a:r>
              <a:rPr lang="en-US"/>
              <a:t>Develop models that promote sustainable agricultural practices by reducing the use of pesticides and other chemical treatments</a:t>
            </a:r>
            <a:endParaRPr/>
          </a:p>
          <a:p>
            <a:pPr indent="-74929" lvl="0" marL="182880" rtl="0" algn="just">
              <a:spcBef>
                <a:spcPts val="0"/>
              </a:spcBef>
              <a:spcAft>
                <a:spcPts val="0"/>
              </a:spcAft>
              <a:buClr>
                <a:schemeClr val="dk1"/>
              </a:buClr>
              <a:buSzPts val="1100"/>
              <a:buFont typeface="Arial"/>
              <a:buNone/>
            </a:pPr>
            <a:r>
              <a:t/>
            </a:r>
            <a:endParaRPr/>
          </a:p>
          <a:p>
            <a:pPr indent="-74929" lvl="0" marL="182880" rtl="0" algn="just">
              <a:spcBef>
                <a:spcPts val="0"/>
              </a:spcBef>
              <a:spcAft>
                <a:spcPts val="0"/>
              </a:spcAft>
              <a:buClr>
                <a:schemeClr val="dk1"/>
              </a:buClr>
              <a:buSzPts val="1100"/>
              <a:buFont typeface="Arial"/>
              <a:buNone/>
            </a:pPr>
            <a:r>
              <a:t/>
            </a:r>
            <a:endParaRPr/>
          </a:p>
          <a:p>
            <a:pPr indent="-74929" lvl="0" marL="182880" rtl="0" algn="just">
              <a:spcBef>
                <a:spcPts val="0"/>
              </a:spcBef>
              <a:spcAft>
                <a:spcPts val="0"/>
              </a:spcAft>
              <a:buClr>
                <a:schemeClr val="dk1"/>
              </a:buClr>
              <a:buSzPts val="1700"/>
              <a:buFont typeface="Arial"/>
              <a:buNone/>
            </a:pPr>
            <a:r>
              <a:t/>
            </a:r>
            <a:endParaRPr/>
          </a:p>
          <a:p>
            <a:pPr indent="-74929" lvl="0" marL="182880" rtl="0" algn="just">
              <a:lnSpc>
                <a:spcPct val="90000"/>
              </a:lnSpc>
              <a:spcBef>
                <a:spcPts val="0"/>
              </a:spcBef>
              <a:spcAft>
                <a:spcPts val="0"/>
              </a:spcAft>
              <a:buSzPts val="1700"/>
              <a:buNone/>
            </a:pPr>
            <a:r>
              <a:t/>
            </a:r>
            <a:endParaRPr sz="2100"/>
          </a:p>
        </p:txBody>
      </p:sp>
      <p:sp>
        <p:nvSpPr>
          <p:cNvPr id="169" name="Google Shape;169;p7"/>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1/3/2023</a:t>
            </a:r>
            <a:endParaRPr/>
          </a:p>
        </p:txBody>
      </p:sp>
      <p:sp>
        <p:nvSpPr>
          <p:cNvPr id="170" name="Google Shape;170;p7"/>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CSE Presentation Spring 2023</a:t>
            </a:r>
            <a:endParaRPr/>
          </a:p>
        </p:txBody>
      </p:sp>
      <p:sp>
        <p:nvSpPr>
          <p:cNvPr id="171" name="Google Shape;171;p7"/>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172" name="Google Shape;172;p7"/>
          <p:cNvPicPr preferRelativeResize="0"/>
          <p:nvPr/>
        </p:nvPicPr>
        <p:blipFill rotWithShape="1">
          <a:blip r:embed="rId3">
            <a:alphaModFix/>
          </a:blip>
          <a:srcRect b="0" l="0" r="0" t="0"/>
          <a:stretch/>
        </p:blipFill>
        <p:spPr>
          <a:xfrm>
            <a:off x="11237976" y="0"/>
            <a:ext cx="936192" cy="90680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8"/>
          <p:cNvSpPr txBox="1"/>
          <p:nvPr>
            <p:ph type="title"/>
          </p:nvPr>
        </p:nvSpPr>
        <p:spPr>
          <a:xfrm>
            <a:off x="1066800" y="415525"/>
            <a:ext cx="10058400" cy="1307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Arial Black"/>
              <a:buNone/>
            </a:pPr>
            <a:r>
              <a:rPr lang="en-US"/>
              <a:t>Contributions</a:t>
            </a:r>
            <a:endParaRPr/>
          </a:p>
        </p:txBody>
      </p:sp>
      <p:sp>
        <p:nvSpPr>
          <p:cNvPr id="178" name="Google Shape;178;p8"/>
          <p:cNvSpPr txBox="1"/>
          <p:nvPr>
            <p:ph idx="1" type="body"/>
          </p:nvPr>
        </p:nvSpPr>
        <p:spPr>
          <a:xfrm>
            <a:off x="1069850" y="1838900"/>
            <a:ext cx="10058400" cy="3778200"/>
          </a:xfrm>
          <a:prstGeom prst="rect">
            <a:avLst/>
          </a:prstGeom>
          <a:noFill/>
          <a:ln>
            <a:noFill/>
          </a:ln>
        </p:spPr>
        <p:txBody>
          <a:bodyPr anchorCtr="0" anchor="ctr" bIns="45700" lIns="91425" spcFirstLastPara="1" rIns="91425" wrap="square" tIns="45700">
            <a:normAutofit/>
          </a:bodyPr>
          <a:lstStyle/>
          <a:p>
            <a:pPr indent="-363855" lvl="0" marL="457200" rtl="0" algn="just">
              <a:lnSpc>
                <a:spcPct val="90000"/>
              </a:lnSpc>
              <a:spcBef>
                <a:spcPts val="0"/>
              </a:spcBef>
              <a:spcAft>
                <a:spcPts val="0"/>
              </a:spcAft>
              <a:buSzPts val="2130"/>
              <a:buChar char="●"/>
            </a:pPr>
            <a:r>
              <a:rPr lang="en-US"/>
              <a:t>We proposed a leaf disease identification network, CNN, that classifies diseases affecting the plants.</a:t>
            </a:r>
            <a:endParaRPr/>
          </a:p>
          <a:p>
            <a:pPr indent="-74929" lvl="0" marL="182880" rtl="0" algn="just">
              <a:lnSpc>
                <a:spcPct val="90000"/>
              </a:lnSpc>
              <a:spcBef>
                <a:spcPts val="0"/>
              </a:spcBef>
              <a:spcAft>
                <a:spcPts val="0"/>
              </a:spcAft>
              <a:buSzPts val="1100"/>
              <a:buNone/>
            </a:pPr>
            <a:r>
              <a:t/>
            </a:r>
            <a:endParaRPr/>
          </a:p>
          <a:p>
            <a:pPr indent="-363855" lvl="0" marL="457200" rtl="0" algn="just">
              <a:lnSpc>
                <a:spcPct val="90000"/>
              </a:lnSpc>
              <a:spcBef>
                <a:spcPts val="0"/>
              </a:spcBef>
              <a:spcAft>
                <a:spcPts val="0"/>
              </a:spcAft>
              <a:buSzPts val="2130"/>
              <a:buChar char="●"/>
            </a:pPr>
            <a:r>
              <a:rPr lang="en-US"/>
              <a:t>We have conducted an extensive set of experiments to research the best suitable network using transfer learning.</a:t>
            </a:r>
            <a:endParaRPr/>
          </a:p>
          <a:p>
            <a:pPr indent="-74929" lvl="0" marL="182880" rtl="0" algn="just">
              <a:lnSpc>
                <a:spcPct val="90000"/>
              </a:lnSpc>
              <a:spcBef>
                <a:spcPts val="0"/>
              </a:spcBef>
              <a:spcAft>
                <a:spcPts val="0"/>
              </a:spcAft>
              <a:buSzPts val="1100"/>
              <a:buNone/>
            </a:pPr>
            <a:r>
              <a:t/>
            </a:r>
            <a:endParaRPr/>
          </a:p>
          <a:p>
            <a:pPr indent="-363855" lvl="0" marL="457200" rtl="0" algn="just">
              <a:lnSpc>
                <a:spcPct val="90000"/>
              </a:lnSpc>
              <a:spcBef>
                <a:spcPts val="0"/>
              </a:spcBef>
              <a:spcAft>
                <a:spcPts val="0"/>
              </a:spcAft>
              <a:buSzPts val="2130"/>
              <a:buChar char="●"/>
            </a:pPr>
            <a:r>
              <a:rPr lang="en-US"/>
              <a:t>We have carried out a detailed analysis of the performance of all the networks applied for disease detection in crops.</a:t>
            </a:r>
            <a:endParaRPr/>
          </a:p>
          <a:p>
            <a:pPr indent="-74929" lvl="0" marL="182880" rtl="0" algn="just">
              <a:lnSpc>
                <a:spcPct val="90000"/>
              </a:lnSpc>
              <a:spcBef>
                <a:spcPts val="0"/>
              </a:spcBef>
              <a:spcAft>
                <a:spcPts val="0"/>
              </a:spcAft>
              <a:buClr>
                <a:schemeClr val="dk1"/>
              </a:buClr>
              <a:buSzPts val="1100"/>
              <a:buFont typeface="Arial"/>
              <a:buNone/>
            </a:pPr>
            <a:r>
              <a:t/>
            </a:r>
            <a:endParaRPr/>
          </a:p>
          <a:p>
            <a:pPr indent="-74929" lvl="0" marL="182880" rtl="0" algn="just">
              <a:lnSpc>
                <a:spcPct val="90000"/>
              </a:lnSpc>
              <a:spcBef>
                <a:spcPts val="0"/>
              </a:spcBef>
              <a:spcAft>
                <a:spcPts val="0"/>
              </a:spcAft>
              <a:buClr>
                <a:schemeClr val="dk1"/>
              </a:buClr>
              <a:buSzPts val="1100"/>
              <a:buFont typeface="Arial"/>
              <a:buNone/>
            </a:pPr>
            <a:r>
              <a:t/>
            </a:r>
            <a:endParaRPr/>
          </a:p>
          <a:p>
            <a:pPr indent="-74929" lvl="0" marL="182880" rtl="0" algn="just">
              <a:lnSpc>
                <a:spcPct val="90000"/>
              </a:lnSpc>
              <a:spcBef>
                <a:spcPts val="0"/>
              </a:spcBef>
              <a:spcAft>
                <a:spcPts val="0"/>
              </a:spcAft>
              <a:buSzPts val="1700"/>
              <a:buNone/>
            </a:pPr>
            <a:r>
              <a:t/>
            </a:r>
            <a:endParaRPr/>
          </a:p>
        </p:txBody>
      </p:sp>
      <p:sp>
        <p:nvSpPr>
          <p:cNvPr id="179" name="Google Shape;179;p8"/>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1/3/2023</a:t>
            </a:r>
            <a:endParaRPr/>
          </a:p>
        </p:txBody>
      </p:sp>
      <p:sp>
        <p:nvSpPr>
          <p:cNvPr id="180" name="Google Shape;180;p8"/>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CSE Presentation Spring 2023</a:t>
            </a:r>
            <a:endParaRPr/>
          </a:p>
        </p:txBody>
      </p:sp>
      <p:sp>
        <p:nvSpPr>
          <p:cNvPr id="181" name="Google Shape;181;p8"/>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182" name="Google Shape;182;p8"/>
          <p:cNvPicPr preferRelativeResize="0"/>
          <p:nvPr/>
        </p:nvPicPr>
        <p:blipFill rotWithShape="1">
          <a:blip r:embed="rId3">
            <a:alphaModFix/>
          </a:blip>
          <a:srcRect b="0" l="0" r="0" t="0"/>
          <a:stretch/>
        </p:blipFill>
        <p:spPr>
          <a:xfrm>
            <a:off x="11237976" y="0"/>
            <a:ext cx="936192" cy="90680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9"/>
          <p:cNvSpPr txBox="1"/>
          <p:nvPr>
            <p:ph type="title"/>
          </p:nvPr>
        </p:nvSpPr>
        <p:spPr>
          <a:xfrm>
            <a:off x="1069850" y="484622"/>
            <a:ext cx="10058400" cy="22848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4800"/>
              <a:buFont typeface="Arial Black"/>
              <a:buNone/>
            </a:pPr>
            <a:r>
              <a:rPr lang="en-US" sz="6000"/>
              <a:t>Related Work</a:t>
            </a:r>
            <a:endParaRPr sz="6000"/>
          </a:p>
        </p:txBody>
      </p:sp>
      <p:sp>
        <p:nvSpPr>
          <p:cNvPr id="188" name="Google Shape;188;p9"/>
          <p:cNvSpPr txBox="1"/>
          <p:nvPr>
            <p:ph idx="1" type="body"/>
          </p:nvPr>
        </p:nvSpPr>
        <p:spPr>
          <a:xfrm>
            <a:off x="1898050" y="3241800"/>
            <a:ext cx="3451800" cy="1098300"/>
          </a:xfrm>
          <a:prstGeom prst="rect">
            <a:avLst/>
          </a:prstGeom>
          <a:noFill/>
          <a:ln>
            <a:noFill/>
          </a:ln>
        </p:spPr>
        <p:txBody>
          <a:bodyPr anchorCtr="0" anchor="t" bIns="45700" lIns="91425" spcFirstLastPara="1" rIns="91425" wrap="square" tIns="45700">
            <a:normAutofit/>
          </a:bodyPr>
          <a:lstStyle/>
          <a:p>
            <a:pPr indent="-419100" lvl="0" marL="457200" rtl="0" algn="l">
              <a:lnSpc>
                <a:spcPct val="90000"/>
              </a:lnSpc>
              <a:spcBef>
                <a:spcPts val="0"/>
              </a:spcBef>
              <a:spcAft>
                <a:spcPts val="0"/>
              </a:spcAft>
              <a:buSzPts val="3000"/>
              <a:buChar char="●"/>
            </a:pPr>
            <a:r>
              <a:rPr lang="en-US" sz="3000"/>
              <a:t>Previous Work</a:t>
            </a:r>
            <a:endParaRPr sz="3000"/>
          </a:p>
        </p:txBody>
      </p:sp>
      <p:sp>
        <p:nvSpPr>
          <p:cNvPr id="189" name="Google Shape;189;p9"/>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1/3/2023</a:t>
            </a:r>
            <a:endParaRPr/>
          </a:p>
        </p:txBody>
      </p:sp>
      <p:sp>
        <p:nvSpPr>
          <p:cNvPr id="190" name="Google Shape;190;p9"/>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CSE Presentation Spring 2023</a:t>
            </a:r>
            <a:endParaRPr/>
          </a:p>
        </p:txBody>
      </p:sp>
      <p:sp>
        <p:nvSpPr>
          <p:cNvPr id="191" name="Google Shape;191;p9"/>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192" name="Google Shape;192;p9"/>
          <p:cNvPicPr preferRelativeResize="0"/>
          <p:nvPr/>
        </p:nvPicPr>
        <p:blipFill rotWithShape="1">
          <a:blip r:embed="rId3">
            <a:alphaModFix/>
          </a:blip>
          <a:srcRect b="0" l="0" r="0" t="0"/>
          <a:stretch/>
        </p:blipFill>
        <p:spPr>
          <a:xfrm>
            <a:off x="11237976" y="0"/>
            <a:ext cx="936192" cy="90680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Wood Type">
  <a:themeElements>
    <a:clrScheme name="Wood Type">
      <a:dk1>
        <a:srgbClr val="000000"/>
      </a:dk1>
      <a:lt1>
        <a:srgbClr val="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2022-05-02T11:28:16Z</dcterms:created>
  <dc:creator>USER</dc:creator>
</cp:coreProperties>
</file>