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9144000" cy="6858000"/>
  <p:embeddedFontLs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7820" cy="715010"/>
          </a:xfrm>
          <a:custGeom>
            <a:avLst/>
            <a:gdLst/>
            <a:ahLst/>
            <a:cxnLst/>
            <a:rect l="l" t="t" r="r" b="b"/>
            <a:pathLst>
              <a:path w="2877820" h="715010">
                <a:moveTo>
                  <a:pt x="2877312" y="0"/>
                </a:moveTo>
                <a:lnTo>
                  <a:pt x="2870962" y="0"/>
                </a:lnTo>
                <a:lnTo>
                  <a:pt x="2749676" y="20066"/>
                </a:lnTo>
                <a:lnTo>
                  <a:pt x="2626360" y="42418"/>
                </a:lnTo>
                <a:lnTo>
                  <a:pt x="2371216" y="91567"/>
                </a:lnTo>
                <a:lnTo>
                  <a:pt x="2103246" y="149606"/>
                </a:lnTo>
                <a:lnTo>
                  <a:pt x="1822449" y="216662"/>
                </a:lnTo>
                <a:lnTo>
                  <a:pt x="1565147" y="281432"/>
                </a:lnTo>
                <a:lnTo>
                  <a:pt x="842137" y="444500"/>
                </a:lnTo>
                <a:lnTo>
                  <a:pt x="621029" y="489204"/>
                </a:lnTo>
                <a:lnTo>
                  <a:pt x="199897" y="567309"/>
                </a:lnTo>
                <a:lnTo>
                  <a:pt x="0" y="600837"/>
                </a:lnTo>
                <a:lnTo>
                  <a:pt x="270128" y="638810"/>
                </a:lnTo>
                <a:lnTo>
                  <a:pt x="397637" y="654431"/>
                </a:lnTo>
                <a:lnTo>
                  <a:pt x="644397" y="681227"/>
                </a:lnTo>
                <a:lnTo>
                  <a:pt x="874013" y="699135"/>
                </a:lnTo>
                <a:lnTo>
                  <a:pt x="984631" y="705866"/>
                </a:lnTo>
                <a:lnTo>
                  <a:pt x="1093089" y="710311"/>
                </a:lnTo>
                <a:lnTo>
                  <a:pt x="1297177" y="714756"/>
                </a:lnTo>
                <a:lnTo>
                  <a:pt x="1395094" y="714756"/>
                </a:lnTo>
                <a:lnTo>
                  <a:pt x="1584324" y="710311"/>
                </a:lnTo>
                <a:lnTo>
                  <a:pt x="1673606" y="705866"/>
                </a:lnTo>
                <a:lnTo>
                  <a:pt x="1843786" y="692404"/>
                </a:lnTo>
                <a:lnTo>
                  <a:pt x="1926716" y="683513"/>
                </a:lnTo>
                <a:lnTo>
                  <a:pt x="2084069" y="661162"/>
                </a:lnTo>
                <a:lnTo>
                  <a:pt x="2232914" y="634364"/>
                </a:lnTo>
                <a:lnTo>
                  <a:pt x="2373248" y="603123"/>
                </a:lnTo>
                <a:lnTo>
                  <a:pt x="2507234" y="567309"/>
                </a:lnTo>
                <a:lnTo>
                  <a:pt x="2634868" y="527176"/>
                </a:lnTo>
                <a:lnTo>
                  <a:pt x="2756153" y="482473"/>
                </a:lnTo>
                <a:lnTo>
                  <a:pt x="2873120" y="435610"/>
                </a:lnTo>
                <a:lnTo>
                  <a:pt x="2877312" y="433324"/>
                </a:lnTo>
                <a:lnTo>
                  <a:pt x="2877312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755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D5EB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0605" y="1695450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80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70"/>
                </a:lnTo>
                <a:lnTo>
                  <a:pt x="745998" y="457962"/>
                </a:lnTo>
                <a:lnTo>
                  <a:pt x="977646" y="402082"/>
                </a:lnTo>
                <a:lnTo>
                  <a:pt x="1226312" y="341757"/>
                </a:lnTo>
                <a:lnTo>
                  <a:pt x="1489837" y="283717"/>
                </a:lnTo>
                <a:lnTo>
                  <a:pt x="1759839" y="225551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0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5304" y="580389"/>
            <a:ext cx="453339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7820" cy="715010"/>
          </a:xfrm>
          <a:custGeom>
            <a:avLst/>
            <a:gdLst/>
            <a:ahLst/>
            <a:cxnLst/>
            <a:rect l="l" t="t" r="r" b="b"/>
            <a:pathLst>
              <a:path w="2877820" h="715010">
                <a:moveTo>
                  <a:pt x="2877312" y="0"/>
                </a:moveTo>
                <a:lnTo>
                  <a:pt x="2870962" y="0"/>
                </a:lnTo>
                <a:lnTo>
                  <a:pt x="2749676" y="20066"/>
                </a:lnTo>
                <a:lnTo>
                  <a:pt x="2626360" y="42418"/>
                </a:lnTo>
                <a:lnTo>
                  <a:pt x="2371216" y="91567"/>
                </a:lnTo>
                <a:lnTo>
                  <a:pt x="2103246" y="149606"/>
                </a:lnTo>
                <a:lnTo>
                  <a:pt x="1822449" y="216662"/>
                </a:lnTo>
                <a:lnTo>
                  <a:pt x="1565147" y="281432"/>
                </a:lnTo>
                <a:lnTo>
                  <a:pt x="842137" y="444500"/>
                </a:lnTo>
                <a:lnTo>
                  <a:pt x="621029" y="489204"/>
                </a:lnTo>
                <a:lnTo>
                  <a:pt x="199897" y="567309"/>
                </a:lnTo>
                <a:lnTo>
                  <a:pt x="0" y="600837"/>
                </a:lnTo>
                <a:lnTo>
                  <a:pt x="270128" y="638810"/>
                </a:lnTo>
                <a:lnTo>
                  <a:pt x="397637" y="654431"/>
                </a:lnTo>
                <a:lnTo>
                  <a:pt x="644397" y="681227"/>
                </a:lnTo>
                <a:lnTo>
                  <a:pt x="874013" y="699135"/>
                </a:lnTo>
                <a:lnTo>
                  <a:pt x="984631" y="705866"/>
                </a:lnTo>
                <a:lnTo>
                  <a:pt x="1093089" y="710311"/>
                </a:lnTo>
                <a:lnTo>
                  <a:pt x="1297177" y="714756"/>
                </a:lnTo>
                <a:lnTo>
                  <a:pt x="1395094" y="714756"/>
                </a:lnTo>
                <a:lnTo>
                  <a:pt x="1584324" y="710311"/>
                </a:lnTo>
                <a:lnTo>
                  <a:pt x="1673606" y="705866"/>
                </a:lnTo>
                <a:lnTo>
                  <a:pt x="1843786" y="692404"/>
                </a:lnTo>
                <a:lnTo>
                  <a:pt x="1926716" y="683513"/>
                </a:lnTo>
                <a:lnTo>
                  <a:pt x="2084069" y="661162"/>
                </a:lnTo>
                <a:lnTo>
                  <a:pt x="2232914" y="634364"/>
                </a:lnTo>
                <a:lnTo>
                  <a:pt x="2373248" y="603123"/>
                </a:lnTo>
                <a:lnTo>
                  <a:pt x="2507234" y="567309"/>
                </a:lnTo>
                <a:lnTo>
                  <a:pt x="2634868" y="527176"/>
                </a:lnTo>
                <a:lnTo>
                  <a:pt x="2756153" y="482473"/>
                </a:lnTo>
                <a:lnTo>
                  <a:pt x="2873120" y="435610"/>
                </a:lnTo>
                <a:lnTo>
                  <a:pt x="2877312" y="433324"/>
                </a:lnTo>
                <a:lnTo>
                  <a:pt x="2877312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755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D5EB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0605" y="1695450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80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70"/>
                </a:lnTo>
                <a:lnTo>
                  <a:pt x="745998" y="457962"/>
                </a:lnTo>
                <a:lnTo>
                  <a:pt x="977646" y="402082"/>
                </a:lnTo>
                <a:lnTo>
                  <a:pt x="1226312" y="341757"/>
                </a:lnTo>
                <a:lnTo>
                  <a:pt x="1489837" y="283717"/>
                </a:lnTo>
                <a:lnTo>
                  <a:pt x="1759839" y="225551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0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7820" cy="715010"/>
          </a:xfrm>
          <a:custGeom>
            <a:avLst/>
            <a:gdLst/>
            <a:ahLst/>
            <a:cxnLst/>
            <a:rect l="l" t="t" r="r" b="b"/>
            <a:pathLst>
              <a:path w="2877820" h="715010">
                <a:moveTo>
                  <a:pt x="2877312" y="0"/>
                </a:moveTo>
                <a:lnTo>
                  <a:pt x="2870962" y="0"/>
                </a:lnTo>
                <a:lnTo>
                  <a:pt x="2749676" y="20066"/>
                </a:lnTo>
                <a:lnTo>
                  <a:pt x="2626360" y="42418"/>
                </a:lnTo>
                <a:lnTo>
                  <a:pt x="2371216" y="91567"/>
                </a:lnTo>
                <a:lnTo>
                  <a:pt x="2103246" y="149606"/>
                </a:lnTo>
                <a:lnTo>
                  <a:pt x="1822449" y="216662"/>
                </a:lnTo>
                <a:lnTo>
                  <a:pt x="1565147" y="281432"/>
                </a:lnTo>
                <a:lnTo>
                  <a:pt x="842137" y="444500"/>
                </a:lnTo>
                <a:lnTo>
                  <a:pt x="621029" y="489204"/>
                </a:lnTo>
                <a:lnTo>
                  <a:pt x="199897" y="567309"/>
                </a:lnTo>
                <a:lnTo>
                  <a:pt x="0" y="600837"/>
                </a:lnTo>
                <a:lnTo>
                  <a:pt x="270128" y="638810"/>
                </a:lnTo>
                <a:lnTo>
                  <a:pt x="397637" y="654431"/>
                </a:lnTo>
                <a:lnTo>
                  <a:pt x="644397" y="681227"/>
                </a:lnTo>
                <a:lnTo>
                  <a:pt x="874013" y="699135"/>
                </a:lnTo>
                <a:lnTo>
                  <a:pt x="984631" y="705866"/>
                </a:lnTo>
                <a:lnTo>
                  <a:pt x="1093089" y="710311"/>
                </a:lnTo>
                <a:lnTo>
                  <a:pt x="1297177" y="714756"/>
                </a:lnTo>
                <a:lnTo>
                  <a:pt x="1395094" y="714756"/>
                </a:lnTo>
                <a:lnTo>
                  <a:pt x="1584324" y="710311"/>
                </a:lnTo>
                <a:lnTo>
                  <a:pt x="1673606" y="705866"/>
                </a:lnTo>
                <a:lnTo>
                  <a:pt x="1843786" y="692404"/>
                </a:lnTo>
                <a:lnTo>
                  <a:pt x="1926716" y="683513"/>
                </a:lnTo>
                <a:lnTo>
                  <a:pt x="2084069" y="661162"/>
                </a:lnTo>
                <a:lnTo>
                  <a:pt x="2232914" y="634364"/>
                </a:lnTo>
                <a:lnTo>
                  <a:pt x="2373248" y="603123"/>
                </a:lnTo>
                <a:lnTo>
                  <a:pt x="2507234" y="567309"/>
                </a:lnTo>
                <a:lnTo>
                  <a:pt x="2634868" y="527176"/>
                </a:lnTo>
                <a:lnTo>
                  <a:pt x="2756153" y="482473"/>
                </a:lnTo>
                <a:lnTo>
                  <a:pt x="2873120" y="435610"/>
                </a:lnTo>
                <a:lnTo>
                  <a:pt x="2877312" y="433324"/>
                </a:lnTo>
                <a:lnTo>
                  <a:pt x="2877312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755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D5EB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0605" y="1695450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80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70"/>
                </a:lnTo>
                <a:lnTo>
                  <a:pt x="745998" y="457962"/>
                </a:lnTo>
                <a:lnTo>
                  <a:pt x="977646" y="402082"/>
                </a:lnTo>
                <a:lnTo>
                  <a:pt x="1226312" y="341757"/>
                </a:lnTo>
                <a:lnTo>
                  <a:pt x="1489837" y="283717"/>
                </a:lnTo>
                <a:lnTo>
                  <a:pt x="1759839" y="225551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0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54852" y="859536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59" y="0"/>
                </a:moveTo>
                <a:lnTo>
                  <a:pt x="2874009" y="0"/>
                </a:lnTo>
                <a:lnTo>
                  <a:pt x="2752598" y="20065"/>
                </a:lnTo>
                <a:lnTo>
                  <a:pt x="2629154" y="42417"/>
                </a:lnTo>
                <a:lnTo>
                  <a:pt x="2373629" y="91566"/>
                </a:lnTo>
                <a:lnTo>
                  <a:pt x="2105405" y="149605"/>
                </a:lnTo>
                <a:lnTo>
                  <a:pt x="1824481" y="216662"/>
                </a:lnTo>
                <a:lnTo>
                  <a:pt x="1566799" y="281431"/>
                </a:lnTo>
                <a:lnTo>
                  <a:pt x="843026" y="444500"/>
                </a:lnTo>
                <a:lnTo>
                  <a:pt x="621665" y="489203"/>
                </a:lnTo>
                <a:lnTo>
                  <a:pt x="200151" y="567309"/>
                </a:lnTo>
                <a:lnTo>
                  <a:pt x="0" y="600837"/>
                </a:lnTo>
                <a:lnTo>
                  <a:pt x="270383" y="638810"/>
                </a:lnTo>
                <a:lnTo>
                  <a:pt x="398145" y="654430"/>
                </a:lnTo>
                <a:lnTo>
                  <a:pt x="645032" y="681227"/>
                </a:lnTo>
                <a:lnTo>
                  <a:pt x="874902" y="699135"/>
                </a:lnTo>
                <a:lnTo>
                  <a:pt x="985647" y="705865"/>
                </a:lnTo>
                <a:lnTo>
                  <a:pt x="1094231" y="710311"/>
                </a:lnTo>
                <a:lnTo>
                  <a:pt x="1298575" y="714755"/>
                </a:lnTo>
                <a:lnTo>
                  <a:pt x="1396492" y="714755"/>
                </a:lnTo>
                <a:lnTo>
                  <a:pt x="1585976" y="710311"/>
                </a:lnTo>
                <a:lnTo>
                  <a:pt x="1675383" y="705865"/>
                </a:lnTo>
                <a:lnTo>
                  <a:pt x="1845691" y="692403"/>
                </a:lnTo>
                <a:lnTo>
                  <a:pt x="1928749" y="683513"/>
                </a:lnTo>
                <a:lnTo>
                  <a:pt x="2086228" y="661162"/>
                </a:lnTo>
                <a:lnTo>
                  <a:pt x="2235327" y="634364"/>
                </a:lnTo>
                <a:lnTo>
                  <a:pt x="2375789" y="603123"/>
                </a:lnTo>
                <a:lnTo>
                  <a:pt x="2509901" y="567309"/>
                </a:lnTo>
                <a:lnTo>
                  <a:pt x="2637663" y="527176"/>
                </a:lnTo>
                <a:lnTo>
                  <a:pt x="2759075" y="482473"/>
                </a:lnTo>
                <a:lnTo>
                  <a:pt x="2876042" y="435610"/>
                </a:lnTo>
                <a:lnTo>
                  <a:pt x="2880359" y="433324"/>
                </a:lnTo>
                <a:lnTo>
                  <a:pt x="2880359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22804" y="73151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1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14"/>
                </a:lnTo>
                <a:lnTo>
                  <a:pt x="1283716" y="279018"/>
                </a:lnTo>
                <a:lnTo>
                  <a:pt x="1869058" y="421893"/>
                </a:lnTo>
                <a:lnTo>
                  <a:pt x="2563113" y="575817"/>
                </a:lnTo>
                <a:lnTo>
                  <a:pt x="2726944" y="607059"/>
                </a:lnTo>
                <a:lnTo>
                  <a:pt x="2882392" y="638301"/>
                </a:lnTo>
                <a:lnTo>
                  <a:pt x="3035681" y="667384"/>
                </a:lnTo>
                <a:lnTo>
                  <a:pt x="3329431" y="716533"/>
                </a:lnTo>
                <a:lnTo>
                  <a:pt x="3469894" y="738758"/>
                </a:lnTo>
                <a:lnTo>
                  <a:pt x="3738245" y="774445"/>
                </a:lnTo>
                <a:lnTo>
                  <a:pt x="3991482" y="805814"/>
                </a:lnTo>
                <a:lnTo>
                  <a:pt x="4112895" y="816863"/>
                </a:lnTo>
                <a:lnTo>
                  <a:pt x="4342765" y="834770"/>
                </a:lnTo>
                <a:lnTo>
                  <a:pt x="4453509" y="841501"/>
                </a:lnTo>
                <a:lnTo>
                  <a:pt x="4666361" y="850391"/>
                </a:lnTo>
                <a:lnTo>
                  <a:pt x="4864354" y="850391"/>
                </a:lnTo>
                <a:lnTo>
                  <a:pt x="5051679" y="845946"/>
                </a:lnTo>
                <a:lnTo>
                  <a:pt x="5141087" y="841501"/>
                </a:lnTo>
                <a:lnTo>
                  <a:pt x="5228336" y="834770"/>
                </a:lnTo>
                <a:lnTo>
                  <a:pt x="5475351" y="807974"/>
                </a:lnTo>
                <a:lnTo>
                  <a:pt x="5551932" y="796797"/>
                </a:lnTo>
                <a:lnTo>
                  <a:pt x="5305044" y="765555"/>
                </a:lnTo>
                <a:lnTo>
                  <a:pt x="5043170" y="727582"/>
                </a:lnTo>
                <a:lnTo>
                  <a:pt x="4474718" y="629412"/>
                </a:lnTo>
                <a:lnTo>
                  <a:pt x="4166107" y="566927"/>
                </a:lnTo>
                <a:lnTo>
                  <a:pt x="3840353" y="497713"/>
                </a:lnTo>
                <a:lnTo>
                  <a:pt x="2854706" y="263397"/>
                </a:lnTo>
                <a:lnTo>
                  <a:pt x="2586482" y="205358"/>
                </a:lnTo>
                <a:lnTo>
                  <a:pt x="2331085" y="156209"/>
                </a:lnTo>
                <a:lnTo>
                  <a:pt x="2207513" y="133857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7"/>
                </a:lnTo>
                <a:lnTo>
                  <a:pt x="1419859" y="31241"/>
                </a:lnTo>
                <a:lnTo>
                  <a:pt x="1221994" y="15620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D5EB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32354" y="744473"/>
            <a:ext cx="5476240" cy="774700"/>
          </a:xfrm>
          <a:custGeom>
            <a:avLst/>
            <a:gdLst/>
            <a:ahLst/>
            <a:cxnLst/>
            <a:rect l="l" t="t" r="r" b="b"/>
            <a:pathLst>
              <a:path w="547624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625" y="46862"/>
                </a:lnTo>
                <a:lnTo>
                  <a:pt x="238506" y="37973"/>
                </a:lnTo>
                <a:lnTo>
                  <a:pt x="312927" y="28955"/>
                </a:lnTo>
                <a:lnTo>
                  <a:pt x="395985" y="22351"/>
                </a:lnTo>
                <a:lnTo>
                  <a:pt x="491744" y="15621"/>
                </a:lnTo>
                <a:lnTo>
                  <a:pt x="596137" y="8889"/>
                </a:lnTo>
                <a:lnTo>
                  <a:pt x="713232" y="4445"/>
                </a:lnTo>
                <a:lnTo>
                  <a:pt x="840994" y="2286"/>
                </a:lnTo>
                <a:lnTo>
                  <a:pt x="979296" y="0"/>
                </a:lnTo>
                <a:lnTo>
                  <a:pt x="1128395" y="2286"/>
                </a:lnTo>
                <a:lnTo>
                  <a:pt x="1288033" y="6730"/>
                </a:lnTo>
                <a:lnTo>
                  <a:pt x="1460499" y="15621"/>
                </a:lnTo>
                <a:lnTo>
                  <a:pt x="1643633" y="26797"/>
                </a:lnTo>
                <a:lnTo>
                  <a:pt x="1837308" y="44576"/>
                </a:lnTo>
                <a:lnTo>
                  <a:pt x="2043810" y="64642"/>
                </a:lnTo>
                <a:lnTo>
                  <a:pt x="2263140" y="89280"/>
                </a:lnTo>
                <a:lnTo>
                  <a:pt x="2493010" y="118237"/>
                </a:lnTo>
                <a:lnTo>
                  <a:pt x="2735707" y="153924"/>
                </a:lnTo>
                <a:lnTo>
                  <a:pt x="2989072" y="194055"/>
                </a:lnTo>
                <a:lnTo>
                  <a:pt x="3255263" y="240918"/>
                </a:lnTo>
                <a:lnTo>
                  <a:pt x="3534155" y="296799"/>
                </a:lnTo>
                <a:lnTo>
                  <a:pt x="3825748" y="356997"/>
                </a:lnTo>
                <a:lnTo>
                  <a:pt x="4130167" y="423925"/>
                </a:lnTo>
                <a:lnTo>
                  <a:pt x="4447413" y="499745"/>
                </a:lnTo>
                <a:lnTo>
                  <a:pt x="4777486" y="582295"/>
                </a:lnTo>
                <a:lnTo>
                  <a:pt x="5120132" y="673735"/>
                </a:lnTo>
                <a:lnTo>
                  <a:pt x="547573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6702" y="730758"/>
            <a:ext cx="3313429" cy="652780"/>
          </a:xfrm>
          <a:custGeom>
            <a:avLst/>
            <a:gdLst/>
            <a:ahLst/>
            <a:cxnLst/>
            <a:rect l="l" t="t" r="r" b="b"/>
            <a:pathLst>
              <a:path w="3313429" h="652780">
                <a:moveTo>
                  <a:pt x="0" y="652271"/>
                </a:moveTo>
                <a:lnTo>
                  <a:pt x="95758" y="625475"/>
                </a:lnTo>
                <a:lnTo>
                  <a:pt x="357759" y="556259"/>
                </a:lnTo>
                <a:lnTo>
                  <a:pt x="538734" y="509269"/>
                </a:lnTo>
                <a:lnTo>
                  <a:pt x="747395" y="457962"/>
                </a:lnTo>
                <a:lnTo>
                  <a:pt x="979424" y="402081"/>
                </a:lnTo>
                <a:lnTo>
                  <a:pt x="1228598" y="341756"/>
                </a:lnTo>
                <a:lnTo>
                  <a:pt x="1492630" y="283717"/>
                </a:lnTo>
                <a:lnTo>
                  <a:pt x="1763014" y="225551"/>
                </a:lnTo>
                <a:lnTo>
                  <a:pt x="2039874" y="171957"/>
                </a:lnTo>
                <a:lnTo>
                  <a:pt x="2314575" y="120650"/>
                </a:lnTo>
                <a:lnTo>
                  <a:pt x="2450846" y="98297"/>
                </a:lnTo>
                <a:lnTo>
                  <a:pt x="2582799" y="75945"/>
                </a:lnTo>
                <a:lnTo>
                  <a:pt x="2714879" y="58038"/>
                </a:lnTo>
                <a:lnTo>
                  <a:pt x="2842641" y="40258"/>
                </a:lnTo>
                <a:lnTo>
                  <a:pt x="2968244" y="26796"/>
                </a:lnTo>
                <a:lnTo>
                  <a:pt x="3087497" y="15620"/>
                </a:lnTo>
                <a:lnTo>
                  <a:pt x="3202431" y="6730"/>
                </a:lnTo>
                <a:lnTo>
                  <a:pt x="331317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6853" y="580389"/>
            <a:ext cx="413029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70" y="2374772"/>
            <a:ext cx="7757058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ithc.com/" TargetMode="External"/><Relationship Id="rId2" Type="http://schemas.openxmlformats.org/officeDocument/2006/relationships/hyperlink" Target="https://www.tutorialspoint.com/error.htm?title=mys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stackoverflow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5" y="0"/>
            <a:ext cx="91417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54852" y="5498591"/>
            <a:ext cx="2880360" cy="716280"/>
          </a:xfrm>
          <a:custGeom>
            <a:avLst/>
            <a:gdLst/>
            <a:ahLst/>
            <a:cxnLst/>
            <a:rect l="l" t="t" r="r" b="b"/>
            <a:pathLst>
              <a:path w="2880359" h="716279">
                <a:moveTo>
                  <a:pt x="2880359" y="0"/>
                </a:moveTo>
                <a:lnTo>
                  <a:pt x="2874009" y="0"/>
                </a:lnTo>
                <a:lnTo>
                  <a:pt x="2752598" y="20193"/>
                </a:lnTo>
                <a:lnTo>
                  <a:pt x="2629154" y="42545"/>
                </a:lnTo>
                <a:lnTo>
                  <a:pt x="2373629" y="91770"/>
                </a:lnTo>
                <a:lnTo>
                  <a:pt x="2105405" y="149974"/>
                </a:lnTo>
                <a:lnTo>
                  <a:pt x="1824481" y="217119"/>
                </a:lnTo>
                <a:lnTo>
                  <a:pt x="1566799" y="282028"/>
                </a:lnTo>
                <a:lnTo>
                  <a:pt x="843026" y="445439"/>
                </a:lnTo>
                <a:lnTo>
                  <a:pt x="621665" y="490207"/>
                </a:lnTo>
                <a:lnTo>
                  <a:pt x="200151" y="568540"/>
                </a:lnTo>
                <a:lnTo>
                  <a:pt x="0" y="602119"/>
                </a:lnTo>
                <a:lnTo>
                  <a:pt x="270383" y="640168"/>
                </a:lnTo>
                <a:lnTo>
                  <a:pt x="398145" y="655840"/>
                </a:lnTo>
                <a:lnTo>
                  <a:pt x="645032" y="682701"/>
                </a:lnTo>
                <a:lnTo>
                  <a:pt x="874902" y="700608"/>
                </a:lnTo>
                <a:lnTo>
                  <a:pt x="985647" y="707326"/>
                </a:lnTo>
                <a:lnTo>
                  <a:pt x="1094231" y="711796"/>
                </a:lnTo>
                <a:lnTo>
                  <a:pt x="1298575" y="716280"/>
                </a:lnTo>
                <a:lnTo>
                  <a:pt x="1396492" y="716280"/>
                </a:lnTo>
                <a:lnTo>
                  <a:pt x="1585976" y="711796"/>
                </a:lnTo>
                <a:lnTo>
                  <a:pt x="1675383" y="707326"/>
                </a:lnTo>
                <a:lnTo>
                  <a:pt x="1845691" y="693889"/>
                </a:lnTo>
                <a:lnTo>
                  <a:pt x="1928749" y="684936"/>
                </a:lnTo>
                <a:lnTo>
                  <a:pt x="2086228" y="662559"/>
                </a:lnTo>
                <a:lnTo>
                  <a:pt x="2235327" y="635698"/>
                </a:lnTo>
                <a:lnTo>
                  <a:pt x="2375789" y="604354"/>
                </a:lnTo>
                <a:lnTo>
                  <a:pt x="2509901" y="568540"/>
                </a:lnTo>
                <a:lnTo>
                  <a:pt x="2637663" y="528256"/>
                </a:lnTo>
                <a:lnTo>
                  <a:pt x="2759075" y="483489"/>
                </a:lnTo>
                <a:lnTo>
                  <a:pt x="2876042" y="436486"/>
                </a:lnTo>
                <a:lnTo>
                  <a:pt x="2880359" y="434238"/>
                </a:lnTo>
                <a:lnTo>
                  <a:pt x="2880359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5383529"/>
            <a:ext cx="5476240" cy="775970"/>
          </a:xfrm>
          <a:custGeom>
            <a:avLst/>
            <a:gdLst/>
            <a:ahLst/>
            <a:cxnLst/>
            <a:rect l="l" t="t" r="r" b="b"/>
            <a:pathLst>
              <a:path w="547624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625" y="46990"/>
                </a:lnTo>
                <a:lnTo>
                  <a:pt x="238506" y="37973"/>
                </a:lnTo>
                <a:lnTo>
                  <a:pt x="312927" y="29083"/>
                </a:lnTo>
                <a:lnTo>
                  <a:pt x="395985" y="22352"/>
                </a:lnTo>
                <a:lnTo>
                  <a:pt x="491744" y="15621"/>
                </a:lnTo>
                <a:lnTo>
                  <a:pt x="596137" y="8890"/>
                </a:lnTo>
                <a:lnTo>
                  <a:pt x="713232" y="4445"/>
                </a:lnTo>
                <a:lnTo>
                  <a:pt x="840994" y="2286"/>
                </a:lnTo>
                <a:lnTo>
                  <a:pt x="979296" y="0"/>
                </a:lnTo>
                <a:lnTo>
                  <a:pt x="1128395" y="2286"/>
                </a:lnTo>
                <a:lnTo>
                  <a:pt x="1288033" y="6731"/>
                </a:lnTo>
                <a:lnTo>
                  <a:pt x="1460499" y="15621"/>
                </a:lnTo>
                <a:lnTo>
                  <a:pt x="1643633" y="26797"/>
                </a:lnTo>
                <a:lnTo>
                  <a:pt x="1837308" y="44704"/>
                </a:lnTo>
                <a:lnTo>
                  <a:pt x="2043810" y="64770"/>
                </a:lnTo>
                <a:lnTo>
                  <a:pt x="2263140" y="89408"/>
                </a:lnTo>
                <a:lnTo>
                  <a:pt x="2493010" y="118491"/>
                </a:lnTo>
                <a:lnTo>
                  <a:pt x="2735707" y="154305"/>
                </a:lnTo>
                <a:lnTo>
                  <a:pt x="2989072" y="194437"/>
                </a:lnTo>
                <a:lnTo>
                  <a:pt x="3255263" y="241427"/>
                </a:lnTo>
                <a:lnTo>
                  <a:pt x="3534155" y="297319"/>
                </a:lnTo>
                <a:lnTo>
                  <a:pt x="3825748" y="357682"/>
                </a:lnTo>
                <a:lnTo>
                  <a:pt x="4130167" y="424738"/>
                </a:lnTo>
                <a:lnTo>
                  <a:pt x="4447413" y="500748"/>
                </a:lnTo>
                <a:lnTo>
                  <a:pt x="4777486" y="583463"/>
                </a:lnTo>
                <a:lnTo>
                  <a:pt x="5120132" y="675119"/>
                </a:lnTo>
                <a:lnTo>
                  <a:pt x="547573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5124" y="5477358"/>
            <a:ext cx="3313429" cy="652780"/>
          </a:xfrm>
          <a:custGeom>
            <a:avLst/>
            <a:gdLst/>
            <a:ahLst/>
            <a:cxnLst/>
            <a:rect l="l" t="t" r="r" b="b"/>
            <a:pathLst>
              <a:path w="3313429" h="652779">
                <a:moveTo>
                  <a:pt x="0" y="652272"/>
                </a:moveTo>
                <a:lnTo>
                  <a:pt x="95758" y="625462"/>
                </a:lnTo>
                <a:lnTo>
                  <a:pt x="357759" y="556221"/>
                </a:lnTo>
                <a:lnTo>
                  <a:pt x="538734" y="509308"/>
                </a:lnTo>
                <a:lnTo>
                  <a:pt x="747395" y="457923"/>
                </a:lnTo>
                <a:lnTo>
                  <a:pt x="979424" y="402082"/>
                </a:lnTo>
                <a:lnTo>
                  <a:pt x="1228598" y="341769"/>
                </a:lnTo>
                <a:lnTo>
                  <a:pt x="1492630" y="283692"/>
                </a:lnTo>
                <a:lnTo>
                  <a:pt x="1763014" y="225615"/>
                </a:lnTo>
                <a:lnTo>
                  <a:pt x="2039874" y="171958"/>
                </a:lnTo>
                <a:lnTo>
                  <a:pt x="2314575" y="120650"/>
                </a:lnTo>
                <a:lnTo>
                  <a:pt x="2450846" y="98298"/>
                </a:lnTo>
                <a:lnTo>
                  <a:pt x="2582799" y="75946"/>
                </a:lnTo>
                <a:lnTo>
                  <a:pt x="2714879" y="58039"/>
                </a:lnTo>
                <a:lnTo>
                  <a:pt x="2842641" y="40259"/>
                </a:lnTo>
                <a:lnTo>
                  <a:pt x="2968244" y="26797"/>
                </a:lnTo>
                <a:lnTo>
                  <a:pt x="3087497" y="15621"/>
                </a:lnTo>
                <a:lnTo>
                  <a:pt x="3202431" y="6731"/>
                </a:lnTo>
                <a:lnTo>
                  <a:pt x="331317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5353811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29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676"/>
                </a:lnTo>
                <a:lnTo>
                  <a:pt x="478955" y="102743"/>
                </a:lnTo>
                <a:lnTo>
                  <a:pt x="398068" y="120650"/>
                </a:lnTo>
                <a:lnTo>
                  <a:pt x="327812" y="140843"/>
                </a:lnTo>
                <a:lnTo>
                  <a:pt x="206489" y="178815"/>
                </a:lnTo>
                <a:lnTo>
                  <a:pt x="157518" y="196722"/>
                </a:lnTo>
                <a:lnTo>
                  <a:pt x="51092" y="241363"/>
                </a:lnTo>
                <a:lnTo>
                  <a:pt x="0" y="268185"/>
                </a:lnTo>
                <a:lnTo>
                  <a:pt x="0" y="1331976"/>
                </a:lnTo>
                <a:lnTo>
                  <a:pt x="8719058" y="1331976"/>
                </a:lnTo>
                <a:lnTo>
                  <a:pt x="8723376" y="1325270"/>
                </a:lnTo>
                <a:lnTo>
                  <a:pt x="8723376" y="851484"/>
                </a:lnTo>
                <a:lnTo>
                  <a:pt x="7182231" y="851484"/>
                </a:lnTo>
                <a:lnTo>
                  <a:pt x="7043801" y="849249"/>
                </a:lnTo>
                <a:lnTo>
                  <a:pt x="6899148" y="844778"/>
                </a:lnTo>
                <a:lnTo>
                  <a:pt x="6750050" y="838072"/>
                </a:lnTo>
                <a:lnTo>
                  <a:pt x="6594729" y="826897"/>
                </a:lnTo>
                <a:lnTo>
                  <a:pt x="6260465" y="793369"/>
                </a:lnTo>
                <a:lnTo>
                  <a:pt x="5900674" y="746442"/>
                </a:lnTo>
                <a:lnTo>
                  <a:pt x="5709158" y="717384"/>
                </a:lnTo>
                <a:lnTo>
                  <a:pt x="5509006" y="683869"/>
                </a:lnTo>
                <a:lnTo>
                  <a:pt x="5302631" y="645871"/>
                </a:lnTo>
                <a:lnTo>
                  <a:pt x="4861941" y="558711"/>
                </a:lnTo>
                <a:lnTo>
                  <a:pt x="4387215" y="453669"/>
                </a:lnTo>
                <a:lnTo>
                  <a:pt x="4136009" y="395566"/>
                </a:lnTo>
                <a:lnTo>
                  <a:pt x="3614547" y="268185"/>
                </a:lnTo>
                <a:lnTo>
                  <a:pt x="3122803" y="165353"/>
                </a:lnTo>
                <a:lnTo>
                  <a:pt x="2892933" y="125094"/>
                </a:lnTo>
                <a:lnTo>
                  <a:pt x="2673604" y="91566"/>
                </a:lnTo>
                <a:lnTo>
                  <a:pt x="2462911" y="62610"/>
                </a:lnTo>
                <a:lnTo>
                  <a:pt x="2262759" y="40259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32229">
                <a:moveTo>
                  <a:pt x="8723376" y="569887"/>
                </a:moveTo>
                <a:lnTo>
                  <a:pt x="8638286" y="605650"/>
                </a:lnTo>
                <a:lnTo>
                  <a:pt x="8557387" y="636930"/>
                </a:lnTo>
                <a:lnTo>
                  <a:pt x="8472170" y="665988"/>
                </a:lnTo>
                <a:lnTo>
                  <a:pt x="8295513" y="719620"/>
                </a:lnTo>
                <a:lnTo>
                  <a:pt x="8201787" y="744207"/>
                </a:lnTo>
                <a:lnTo>
                  <a:pt x="8005953" y="784440"/>
                </a:lnTo>
                <a:lnTo>
                  <a:pt x="7901686" y="802309"/>
                </a:lnTo>
                <a:lnTo>
                  <a:pt x="7680325" y="829132"/>
                </a:lnTo>
                <a:lnTo>
                  <a:pt x="7441946" y="847013"/>
                </a:lnTo>
                <a:lnTo>
                  <a:pt x="7314184" y="851484"/>
                </a:lnTo>
                <a:lnTo>
                  <a:pt x="8723376" y="851484"/>
                </a:lnTo>
                <a:lnTo>
                  <a:pt x="8723376" y="5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9036" y="1461642"/>
            <a:ext cx="626300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1F5F"/>
                </a:solidFill>
              </a:rPr>
              <a:t>A project</a:t>
            </a:r>
            <a:r>
              <a:rPr sz="4000" spc="-10" dirty="0">
                <a:solidFill>
                  <a:srgbClr val="001F5F"/>
                </a:solidFill>
              </a:rPr>
              <a:t> </a:t>
            </a:r>
            <a:r>
              <a:rPr sz="4000" spc="-5" dirty="0">
                <a:solidFill>
                  <a:srgbClr val="001F5F"/>
                </a:solidFill>
              </a:rPr>
              <a:t>on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1F5F"/>
                </a:solidFill>
              </a:rPr>
              <a:t>‘ </a:t>
            </a:r>
            <a:r>
              <a:rPr lang="en-US" sz="4000" spc="-10" dirty="0" smtClean="0">
                <a:solidFill>
                  <a:srgbClr val="001F5F"/>
                </a:solidFill>
              </a:rPr>
              <a:t>Cafeteria</a:t>
            </a:r>
            <a:r>
              <a:rPr sz="4000" spc="-10" dirty="0" smtClean="0">
                <a:solidFill>
                  <a:srgbClr val="001F5F"/>
                </a:solidFill>
              </a:rPr>
              <a:t> </a:t>
            </a:r>
            <a:r>
              <a:rPr sz="4000" spc="-5" dirty="0">
                <a:solidFill>
                  <a:srgbClr val="001F5F"/>
                </a:solidFill>
              </a:rPr>
              <a:t>Management System</a:t>
            </a:r>
            <a:r>
              <a:rPr sz="4000" spc="-25" dirty="0">
                <a:solidFill>
                  <a:srgbClr val="001F5F"/>
                </a:solidFill>
              </a:rPr>
              <a:t> </a:t>
            </a:r>
            <a:r>
              <a:rPr sz="4000" spc="-5" dirty="0">
                <a:solidFill>
                  <a:srgbClr val="001F5F"/>
                </a:solidFill>
              </a:rPr>
              <a:t>’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4352461" y="3973286"/>
            <a:ext cx="4502979" cy="2108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/>
              <a:t>Team Member:</a:t>
            </a:r>
          </a:p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err="1" smtClean="0"/>
              <a:t>Shamiul</a:t>
            </a:r>
            <a:r>
              <a:rPr lang="en-US" sz="2000" b="1" dirty="0" smtClean="0"/>
              <a:t> Islam  		241</a:t>
            </a:r>
          </a:p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err="1" smtClean="0"/>
              <a:t>Hasan</a:t>
            </a:r>
            <a:r>
              <a:rPr lang="en-US" sz="2000" b="1" dirty="0" smtClean="0"/>
              <a:t> AL Mahmud	239</a:t>
            </a:r>
          </a:p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/>
              <a:t>Khaled </a:t>
            </a:r>
            <a:r>
              <a:rPr lang="en-US" sz="2000" b="1" dirty="0" err="1" smtClean="0"/>
              <a:t>Hasan</a:t>
            </a:r>
            <a:r>
              <a:rPr lang="en-US" sz="2000" b="1" dirty="0" smtClean="0"/>
              <a:t> 		266</a:t>
            </a:r>
          </a:p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err="1" smtClean="0"/>
              <a:t>Hasseb</a:t>
            </a:r>
            <a:r>
              <a:rPr lang="en-US" sz="2000" b="1" dirty="0" smtClean="0"/>
              <a:t> Rahman		276</a:t>
            </a:r>
            <a:endParaRPr lang="en-US" sz="2000" b="1" spc="-15" dirty="0">
              <a:latin typeface="Candara"/>
              <a:cs typeface="Candara"/>
            </a:endParaRPr>
          </a:p>
          <a:p>
            <a:pPr marL="360045" marR="5080" indent="-347980">
              <a:lnSpc>
                <a:spcPct val="110000"/>
              </a:lnSpc>
              <a:spcBef>
                <a:spcPts val="100"/>
              </a:spcBef>
            </a:pPr>
            <a:r>
              <a:rPr sz="2000" b="1" spc="-5" dirty="0" smtClean="0">
                <a:latin typeface="Candara"/>
                <a:cs typeface="Candara"/>
              </a:rPr>
              <a:t> </a:t>
            </a:r>
            <a:r>
              <a:rPr sz="2000" b="1" dirty="0">
                <a:latin typeface="Candara"/>
                <a:cs typeface="Candara"/>
              </a:rPr>
              <a:t>Dept. of</a:t>
            </a:r>
            <a:r>
              <a:rPr sz="2000" b="1" spc="-25" dirty="0">
                <a:latin typeface="Candara"/>
                <a:cs typeface="Candara"/>
              </a:rPr>
              <a:t> </a:t>
            </a:r>
            <a:r>
              <a:rPr sz="2000" b="1" spc="-5" dirty="0" smtClean="0">
                <a:latin typeface="Candara"/>
                <a:cs typeface="Candara"/>
              </a:rPr>
              <a:t>CS</a:t>
            </a:r>
            <a:r>
              <a:rPr lang="en-US" sz="2000" b="1" spc="-5" dirty="0" smtClean="0">
                <a:latin typeface="Candara"/>
                <a:cs typeface="Candara"/>
              </a:rPr>
              <a:t>E BUBT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090" y="4032362"/>
            <a:ext cx="319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Supervised BY</a:t>
            </a:r>
            <a:br>
              <a:rPr lang="en-US" sz="2200" b="1" dirty="0" smtClean="0"/>
            </a:br>
            <a:r>
              <a:rPr lang="en-US" sz="2200" b="1" dirty="0" err="1" smtClean="0"/>
              <a:t>Sumi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Khatun</a:t>
            </a:r>
            <a:r>
              <a:rPr lang="en-US" sz="2200" b="1" dirty="0" smtClean="0"/>
              <a:t> 		</a:t>
            </a:r>
            <a:br>
              <a:rPr lang="en-US" sz="2200" b="1" dirty="0" smtClean="0"/>
            </a:br>
            <a:r>
              <a:rPr lang="en-US" sz="2200" b="1" dirty="0" smtClean="0"/>
              <a:t>Department of CSE</a:t>
            </a:r>
            <a:br>
              <a:rPr lang="en-US" sz="2200" b="1" dirty="0" smtClean="0"/>
            </a:br>
            <a:r>
              <a:rPr lang="en-US" sz="2200" b="1" dirty="0" smtClean="0"/>
              <a:t>Bangladesh University </a:t>
            </a:r>
            <a:br>
              <a:rPr lang="en-US" sz="2200" b="1" dirty="0" smtClean="0"/>
            </a:br>
            <a:r>
              <a:rPr lang="en-US" sz="2200" b="1" dirty="0" smtClean="0"/>
              <a:t>of Business and Technology</a:t>
            </a:r>
            <a:endParaRPr lang="en-US"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122680"/>
            <a:ext cx="36410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8640" indent="-53657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900" b="1" dirty="0">
                <a:solidFill>
                  <a:srgbClr val="6F2F9F"/>
                </a:solidFill>
                <a:latin typeface="Candara"/>
                <a:cs typeface="Candara"/>
              </a:rPr>
              <a:t>First </a:t>
            </a:r>
            <a:r>
              <a:rPr sz="2900" b="1" spc="-5" dirty="0">
                <a:solidFill>
                  <a:srgbClr val="6F2F9F"/>
                </a:solidFill>
                <a:latin typeface="Candara"/>
                <a:cs typeface="Candara"/>
              </a:rPr>
              <a:t>Login</a:t>
            </a:r>
            <a:r>
              <a:rPr sz="2900" b="1" spc="-65" dirty="0">
                <a:solidFill>
                  <a:srgbClr val="6F2F9F"/>
                </a:solidFill>
                <a:latin typeface="Candara"/>
                <a:cs typeface="Candara"/>
              </a:rPr>
              <a:t> </a:t>
            </a:r>
            <a:r>
              <a:rPr sz="2900" b="1" dirty="0">
                <a:solidFill>
                  <a:srgbClr val="6F2F9F"/>
                </a:solidFill>
                <a:latin typeface="Candara"/>
                <a:cs typeface="Candara"/>
              </a:rPr>
              <a:t>Window</a:t>
            </a:r>
            <a:endParaRPr sz="29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068" y="2161159"/>
            <a:ext cx="3320415" cy="294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Login windows required a specific password to accessing main menu and other services</a:t>
            </a:r>
            <a:r>
              <a:rPr sz="1800" spc="-10" dirty="0" smtClean="0">
                <a:latin typeface="Arial"/>
                <a:cs typeface="Arial"/>
              </a:rPr>
              <a:t>. 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wrong </a:t>
            </a:r>
            <a:r>
              <a:rPr sz="1800" spc="-5" dirty="0">
                <a:latin typeface="Arial"/>
                <a:cs typeface="Arial"/>
              </a:rPr>
              <a:t>value is entered, </a:t>
            </a:r>
            <a:r>
              <a:rPr sz="1800" dirty="0">
                <a:latin typeface="Arial"/>
                <a:cs typeface="Arial"/>
              </a:rPr>
              <a:t>it  </a:t>
            </a:r>
            <a:r>
              <a:rPr sz="1800" spc="-15" dirty="0">
                <a:latin typeface="Arial"/>
                <a:cs typeface="Arial"/>
              </a:rPr>
              <a:t>shows </a:t>
            </a:r>
            <a:r>
              <a:rPr sz="1800" spc="-5" dirty="0">
                <a:latin typeface="Arial"/>
                <a:cs typeface="Arial"/>
              </a:rPr>
              <a:t>error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message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lang="en-US" sz="1800" spc="-5" dirty="0" smtClean="0">
              <a:latin typeface="Arial"/>
              <a:cs typeface="Arial"/>
            </a:endParaRPr>
          </a:p>
          <a:p>
            <a:pPr marL="50800" marR="1778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And it tells to enter password again or exit.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Otherwise,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runs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Main</a:t>
            </a:r>
            <a:endParaRPr sz="1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-150" dirty="0">
                <a:latin typeface="Arial"/>
                <a:cs typeface="Arial"/>
              </a:rPr>
              <a:t>Windo</a:t>
            </a:r>
            <a:r>
              <a:rPr sz="2700" spc="-225" baseline="-16975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r>
              <a:rPr sz="2700" baseline="-16975" dirty="0">
                <a:solidFill>
                  <a:srgbClr val="4E5B6E"/>
                </a:solidFill>
                <a:latin typeface="Candara"/>
                <a:cs typeface="Candara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60" y="1814364"/>
            <a:ext cx="4295775" cy="25146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1" y="4575399"/>
            <a:ext cx="3924848" cy="1133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1122680"/>
            <a:ext cx="4647184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8640" indent="-53657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lang="en-US" sz="2900" b="1" dirty="0" smtClean="0">
                <a:solidFill>
                  <a:srgbClr val="6F2F9F"/>
                </a:solidFill>
                <a:latin typeface="Candara"/>
                <a:cs typeface="Candara"/>
              </a:rPr>
              <a:t>Main Menu</a:t>
            </a:r>
            <a:r>
              <a:rPr sz="2900" b="1" spc="-65" dirty="0" smtClean="0">
                <a:solidFill>
                  <a:srgbClr val="6F2F9F"/>
                </a:solidFill>
                <a:latin typeface="Candara"/>
                <a:cs typeface="Candara"/>
              </a:rPr>
              <a:t> </a:t>
            </a:r>
            <a:r>
              <a:rPr sz="2900" b="1" dirty="0">
                <a:solidFill>
                  <a:srgbClr val="6F2F9F"/>
                </a:solidFill>
                <a:latin typeface="Candara"/>
                <a:cs typeface="Candara"/>
              </a:rPr>
              <a:t>Window</a:t>
            </a:r>
            <a:endParaRPr sz="2900" dirty="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2209800"/>
            <a:ext cx="6270625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lang="en-US" dirty="0" smtClean="0">
                <a:latin typeface="Arial"/>
                <a:cs typeface="Arial"/>
              </a:rPr>
              <a:t>After </a:t>
            </a:r>
            <a:r>
              <a:rPr lang="en-US" spc="-5" dirty="0">
                <a:latin typeface="Arial"/>
                <a:cs typeface="Arial"/>
              </a:rPr>
              <a:t>Successful Login,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Main Window </a:t>
            </a:r>
            <a:r>
              <a:rPr lang="en-US" spc="-15" dirty="0">
                <a:latin typeface="Arial"/>
                <a:cs typeface="Arial"/>
              </a:rPr>
              <a:t>will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spc="50" dirty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shown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Calculate </a:t>
            </a:r>
            <a:r>
              <a:rPr lang="en-US" b="1" dirty="0"/>
              <a:t>bill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Add </a:t>
            </a:r>
            <a:r>
              <a:rPr lang="en-US" b="1" dirty="0" smtClean="0"/>
              <a:t>Goods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Edit </a:t>
            </a:r>
            <a:r>
              <a:rPr lang="en-US" b="1" dirty="0"/>
              <a:t>Goods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Display All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Search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Delete goods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Exit </a:t>
            </a:r>
            <a:endParaRPr lang="en-US" dirty="0"/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39617"/>
            <a:ext cx="45434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783943"/>
            <a:ext cx="7314184" cy="1356782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040"/>
              </a:spcBef>
              <a:tabLst>
                <a:tab pos="558165" algn="l"/>
                <a:tab pos="558800" algn="l"/>
              </a:tabLst>
            </a:pPr>
            <a:r>
              <a:rPr lang="en-US" sz="4400" b="1" dirty="0" smtClean="0">
                <a:latin typeface="Candara"/>
                <a:cs typeface="Candara"/>
              </a:rPr>
              <a:t>Calculate Bill</a:t>
            </a:r>
            <a:endParaRPr sz="4400" b="1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Successful </a:t>
            </a:r>
            <a:r>
              <a:rPr lang="en-US" spc="-5" dirty="0" smtClean="0">
                <a:latin typeface="Arial"/>
                <a:cs typeface="Arial"/>
              </a:rPr>
              <a:t>press 1.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The calculate 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 smtClean="0">
                <a:latin typeface="Arial"/>
                <a:cs typeface="Arial"/>
              </a:rPr>
              <a:t>be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shown</a:t>
            </a:r>
            <a:r>
              <a:rPr lang="en-US" spc="5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743200"/>
            <a:ext cx="4295775" cy="292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016" y="2971800"/>
            <a:ext cx="213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Enter Item </a:t>
            </a:r>
            <a:r>
              <a:rPr lang="en-US" b="1" dirty="0" smtClean="0"/>
              <a:t>code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Enter </a:t>
            </a:r>
            <a:r>
              <a:rPr lang="en-US" b="1" dirty="0" smtClean="0"/>
              <a:t>Quantity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976140"/>
            <a:ext cx="6590030" cy="139204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48640" indent="-536575">
              <a:lnSpc>
                <a:spcPct val="100000"/>
              </a:lnSpc>
              <a:spcBef>
                <a:spcPts val="12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lang="en-US" sz="2900" b="1" dirty="0" smtClean="0">
                <a:solidFill>
                  <a:srgbClr val="6F2F9F"/>
                </a:solidFill>
                <a:latin typeface="Candara"/>
                <a:cs typeface="Candara"/>
              </a:rPr>
              <a:t>Add Goods</a:t>
            </a:r>
            <a:endParaRPr sz="2900" dirty="0">
              <a:latin typeface="Candara"/>
              <a:cs typeface="Candara"/>
            </a:endParaRPr>
          </a:p>
          <a:p>
            <a:pPr marL="139065">
              <a:spcBef>
                <a:spcPts val="715"/>
              </a:spcBef>
            </a:pPr>
            <a:r>
              <a:rPr lang="en-US" dirty="0">
                <a:latin typeface="Arial"/>
                <a:cs typeface="Arial"/>
              </a:rPr>
              <a:t>After </a:t>
            </a:r>
            <a:r>
              <a:rPr lang="en-US" spc="-5" dirty="0" smtClean="0">
                <a:latin typeface="Arial"/>
                <a:cs typeface="Arial"/>
              </a:rPr>
              <a:t>Successful press 2.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Add goods </a:t>
            </a:r>
            <a:r>
              <a:rPr lang="en-US" spc="-5" dirty="0">
                <a:latin typeface="Arial"/>
                <a:cs typeface="Arial"/>
              </a:rPr>
              <a:t>Window </a:t>
            </a:r>
            <a:r>
              <a:rPr lang="en-US" spc="-15" dirty="0">
                <a:latin typeface="Arial"/>
                <a:cs typeface="Arial"/>
              </a:rPr>
              <a:t>will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spc="5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shown</a:t>
            </a:r>
            <a:endParaRPr lang="en-US" b="1" dirty="0"/>
          </a:p>
          <a:p>
            <a:pPr marL="139065">
              <a:lnSpc>
                <a:spcPct val="100000"/>
              </a:lnSpc>
              <a:spcBef>
                <a:spcPts val="715"/>
              </a:spcBef>
            </a:pPr>
            <a:r>
              <a:rPr sz="180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63" y="2849520"/>
            <a:ext cx="4783201" cy="2895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60" y="2817675"/>
            <a:ext cx="3196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Enter new code of the food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Enter rate of the item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Enter quantity of the item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Enter name of the item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688739"/>
            <a:ext cx="8010525" cy="12541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621665" indent="-537210">
              <a:lnSpc>
                <a:spcPct val="100000"/>
              </a:lnSpc>
              <a:spcBef>
                <a:spcPts val="1255"/>
              </a:spcBef>
              <a:buFont typeface="Wingdings"/>
              <a:buChar char=""/>
              <a:tabLst>
                <a:tab pos="621665" algn="l"/>
                <a:tab pos="622300" algn="l"/>
              </a:tabLst>
            </a:pPr>
            <a:r>
              <a:rPr lang="en-US" sz="2900" b="1" dirty="0" smtClean="0">
                <a:solidFill>
                  <a:srgbClr val="6F2F9F"/>
                </a:solidFill>
                <a:latin typeface="Candara"/>
                <a:cs typeface="Candara"/>
              </a:rPr>
              <a:t>Edit Goods</a:t>
            </a:r>
            <a:endParaRPr sz="2900" dirty="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  <a:spcBef>
                <a:spcPts val="715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spc="-30" dirty="0">
                <a:latin typeface="Arial"/>
                <a:cs typeface="Arial"/>
              </a:rPr>
              <a:t>window, </a:t>
            </a:r>
            <a:r>
              <a:rPr sz="1800" spc="-5" dirty="0">
                <a:latin typeface="Arial"/>
                <a:cs typeface="Arial"/>
              </a:rPr>
              <a:t>admin can </a:t>
            </a:r>
            <a:r>
              <a:rPr lang="en-US" spc="-5" dirty="0" smtClean="0">
                <a:latin typeface="Arial"/>
                <a:cs typeface="Arial"/>
              </a:rPr>
              <a:t>edit </a:t>
            </a:r>
            <a:r>
              <a:rPr sz="1800" spc="-5" dirty="0" smtClean="0">
                <a:latin typeface="Arial"/>
                <a:cs typeface="Arial"/>
              </a:rPr>
              <a:t>ne</a:t>
            </a:r>
            <a:r>
              <a:rPr lang="en-US" sz="1800" spc="-5" dirty="0" smtClean="0">
                <a:latin typeface="Arial"/>
                <a:cs typeface="Arial"/>
              </a:rPr>
              <a:t>w records</a:t>
            </a:r>
            <a:r>
              <a:rPr sz="1800" spc="-20" dirty="0" smtClean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modify existing 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  and can delete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need. Search Field helps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 </a:t>
            </a:r>
            <a:r>
              <a:rPr lang="en-US" dirty="0" smtClean="0">
                <a:latin typeface="Arial"/>
                <a:cs typeface="Arial"/>
              </a:rPr>
              <a:t>goods</a:t>
            </a:r>
            <a:r>
              <a:rPr sz="1800" spc="75" dirty="0" smtClean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easily.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43" y="2208860"/>
            <a:ext cx="4019550" cy="278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26670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Code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Name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Rate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Quantity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496542"/>
            <a:ext cx="7536815" cy="1172116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040"/>
              </a:spcBef>
              <a:tabLst>
                <a:tab pos="630555" algn="l"/>
                <a:tab pos="631190" algn="l"/>
              </a:tabLst>
            </a:pPr>
            <a:r>
              <a:rPr lang="en-US" sz="3200" b="1" dirty="0" smtClean="0">
                <a:solidFill>
                  <a:srgbClr val="6F2F9F"/>
                </a:solidFill>
                <a:latin typeface="Candara"/>
                <a:cs typeface="Candara"/>
              </a:rPr>
              <a:t>Display All Item</a:t>
            </a:r>
            <a:endParaRPr sz="3200" dirty="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spc="-30" dirty="0">
                <a:latin typeface="Arial"/>
                <a:cs typeface="Arial"/>
              </a:rPr>
              <a:t>window, </a:t>
            </a:r>
            <a:r>
              <a:rPr sz="1800" spc="-5" dirty="0">
                <a:latin typeface="Arial"/>
                <a:cs typeface="Arial"/>
              </a:rPr>
              <a:t>admin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see all product easily.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28240"/>
            <a:ext cx="5164890" cy="3843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0168" y="3048000"/>
            <a:ext cx="243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Records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496542"/>
            <a:ext cx="7996632" cy="1867178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630555" indent="-546100">
              <a:lnSpc>
                <a:spcPct val="100000"/>
              </a:lnSpc>
              <a:spcBef>
                <a:spcPts val="2040"/>
              </a:spcBef>
              <a:buFont typeface="Wingdings"/>
              <a:buChar char=""/>
              <a:tabLst>
                <a:tab pos="630555" algn="l"/>
                <a:tab pos="631190" algn="l"/>
              </a:tabLst>
            </a:pPr>
            <a:r>
              <a:rPr lang="en-US" sz="3200" b="1" dirty="0" smtClean="0">
                <a:solidFill>
                  <a:srgbClr val="6F2F9F"/>
                </a:solidFill>
                <a:latin typeface="Candara"/>
                <a:cs typeface="Candara"/>
              </a:rPr>
              <a:t>Search</a:t>
            </a:r>
            <a:r>
              <a:rPr sz="3200" b="1" spc="-80" dirty="0" smtClean="0">
                <a:solidFill>
                  <a:srgbClr val="6F2F9F"/>
                </a:solidFill>
                <a:latin typeface="Candara"/>
                <a:cs typeface="Candara"/>
              </a:rPr>
              <a:t> </a:t>
            </a:r>
            <a:r>
              <a:rPr sz="3200" b="1" dirty="0">
                <a:solidFill>
                  <a:srgbClr val="6F2F9F"/>
                </a:solidFill>
                <a:latin typeface="Candara"/>
                <a:cs typeface="Candara"/>
              </a:rPr>
              <a:t>Items</a:t>
            </a:r>
            <a:endParaRPr sz="3200" dirty="0">
              <a:latin typeface="Candara"/>
              <a:cs typeface="Candara"/>
            </a:endParaRPr>
          </a:p>
          <a:p>
            <a:pPr marL="12700">
              <a:spcBef>
                <a:spcPts val="1085"/>
              </a:spcBef>
            </a:pPr>
            <a:r>
              <a:rPr lang="en-US" dirty="0">
                <a:latin typeface="Arial"/>
                <a:cs typeface="Arial"/>
              </a:rPr>
              <a:t>In </a:t>
            </a:r>
            <a:r>
              <a:rPr lang="en-US" spc="-5" dirty="0">
                <a:latin typeface="Arial"/>
                <a:cs typeface="Arial"/>
              </a:rPr>
              <a:t>this </a:t>
            </a:r>
            <a:r>
              <a:rPr lang="en-US" spc="-30" dirty="0">
                <a:latin typeface="Arial"/>
                <a:cs typeface="Arial"/>
              </a:rPr>
              <a:t>window, </a:t>
            </a:r>
            <a:r>
              <a:rPr lang="en-US" spc="-5" dirty="0">
                <a:latin typeface="Arial"/>
                <a:cs typeface="Arial"/>
              </a:rPr>
              <a:t>admin </a:t>
            </a:r>
            <a:r>
              <a:rPr lang="en-US" dirty="0" smtClean="0">
                <a:latin typeface="Arial"/>
                <a:cs typeface="Arial"/>
              </a:rPr>
              <a:t>can search item.</a:t>
            </a:r>
            <a:r>
              <a:rPr lang="en-US" spc="-5" dirty="0" smtClean="0">
                <a:latin typeface="Arial"/>
                <a:cs typeface="Arial"/>
              </a:rPr>
              <a:t> Search </a:t>
            </a:r>
            <a:r>
              <a:rPr lang="en-US" spc="-5" dirty="0">
                <a:latin typeface="Arial"/>
                <a:cs typeface="Arial"/>
              </a:rPr>
              <a:t>Field helps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find </a:t>
            </a:r>
            <a:r>
              <a:rPr lang="en-US" dirty="0" smtClean="0">
                <a:latin typeface="Arial"/>
                <a:cs typeface="Arial"/>
              </a:rPr>
              <a:t>the product </a:t>
            </a:r>
            <a:r>
              <a:rPr lang="en-US" spc="75" dirty="0" smtClean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easily.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51" y="2528265"/>
            <a:ext cx="4286250" cy="306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5913" y="2528265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Item code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Item name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Item Rate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Item quantity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99510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5B6E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496542"/>
            <a:ext cx="7760334" cy="1172116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630555" indent="-546100">
              <a:lnSpc>
                <a:spcPct val="100000"/>
              </a:lnSpc>
              <a:spcBef>
                <a:spcPts val="2040"/>
              </a:spcBef>
              <a:buFont typeface="Wingdings"/>
              <a:buChar char=""/>
              <a:tabLst>
                <a:tab pos="630555" algn="l"/>
                <a:tab pos="631190" algn="l"/>
              </a:tabLst>
            </a:pPr>
            <a:r>
              <a:rPr lang="en-US" sz="3200" b="1" dirty="0" smtClean="0">
                <a:solidFill>
                  <a:srgbClr val="6F2F9F"/>
                </a:solidFill>
                <a:latin typeface="Candara"/>
                <a:cs typeface="Candara"/>
              </a:rPr>
              <a:t>Delete Goods</a:t>
            </a:r>
            <a:endParaRPr sz="3200" dirty="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spc="-30" dirty="0">
                <a:latin typeface="Arial"/>
                <a:cs typeface="Arial"/>
              </a:rPr>
              <a:t>window, </a:t>
            </a:r>
            <a:r>
              <a:rPr sz="1800" spc="-5" dirty="0">
                <a:latin typeface="Arial"/>
                <a:cs typeface="Arial"/>
              </a:rPr>
              <a:t>admin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lang="en-US" spc="-5" dirty="0" smtClean="0">
                <a:latin typeface="Arial"/>
                <a:cs typeface="Arial"/>
              </a:rPr>
              <a:t>delete item goods easily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12" y="2275535"/>
            <a:ext cx="3981450" cy="264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3444" y="2743200"/>
            <a:ext cx="274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Delete items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Enter item code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496542"/>
            <a:ext cx="6932295" cy="144911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630555" indent="-546100">
              <a:lnSpc>
                <a:spcPct val="100000"/>
              </a:lnSpc>
              <a:spcBef>
                <a:spcPts val="2040"/>
              </a:spcBef>
              <a:buFont typeface="Wingdings"/>
              <a:buChar char=""/>
              <a:tabLst>
                <a:tab pos="630555" algn="l"/>
                <a:tab pos="631190" algn="l"/>
              </a:tabLst>
            </a:pPr>
            <a:r>
              <a:rPr lang="en-US" sz="3200" b="1" dirty="0" smtClean="0">
                <a:solidFill>
                  <a:srgbClr val="6F2F9F"/>
                </a:solidFill>
                <a:latin typeface="Candara"/>
                <a:cs typeface="Candara"/>
              </a:rPr>
              <a:t>Exit</a:t>
            </a:r>
            <a:endParaRPr sz="3200" dirty="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 smtClean="0">
                <a:latin typeface="Arial"/>
                <a:cs typeface="Arial"/>
              </a:rPr>
              <a:t>this</a:t>
            </a:r>
            <a:r>
              <a:rPr lang="en-US" sz="1800" spc="-5" dirty="0" smtClean="0">
                <a:latin typeface="Arial"/>
                <a:cs typeface="Arial"/>
              </a:rPr>
              <a:t> exit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30" dirty="0" smtClean="0">
                <a:latin typeface="Arial"/>
                <a:cs typeface="Arial"/>
              </a:rPr>
              <a:t>window</a:t>
            </a:r>
            <a:r>
              <a:rPr lang="en-US" spc="-30" dirty="0" smtClean="0">
                <a:latin typeface="Arial"/>
                <a:cs typeface="Arial"/>
              </a:rPr>
              <a:t>, it shows a thanks message, team name and also shows all the team member who are developed this project.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76474"/>
            <a:ext cx="5105400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743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Exit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16200"/>
            <a:ext cx="7020559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ndara"/>
                <a:cs typeface="Candara"/>
              </a:rPr>
              <a:t>Throughout </a:t>
            </a:r>
            <a:r>
              <a:rPr sz="2400" dirty="0">
                <a:latin typeface="Candara"/>
                <a:cs typeface="Candara"/>
              </a:rPr>
              <a:t>the </a:t>
            </a:r>
            <a:r>
              <a:rPr sz="2400" spc="-5" dirty="0">
                <a:latin typeface="Candara"/>
                <a:cs typeface="Candara"/>
              </a:rPr>
              <a:t>entire </a:t>
            </a:r>
            <a:r>
              <a:rPr sz="2400" dirty="0">
                <a:latin typeface="Candara"/>
                <a:cs typeface="Candara"/>
              </a:rPr>
              <a:t>project </a:t>
            </a:r>
            <a:r>
              <a:rPr sz="2400" spc="-5" dirty="0">
                <a:latin typeface="Candara"/>
                <a:cs typeface="Candara"/>
              </a:rPr>
              <a:t>we </a:t>
            </a:r>
            <a:r>
              <a:rPr sz="2400" dirty="0">
                <a:latin typeface="Candara"/>
                <a:cs typeface="Candara"/>
              </a:rPr>
              <a:t>have</a:t>
            </a:r>
            <a:r>
              <a:rPr sz="2400" spc="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learned:</a:t>
            </a:r>
            <a:endParaRPr sz="2400" dirty="0">
              <a:latin typeface="Candara"/>
              <a:cs typeface="Candara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Clr>
                <a:srgbClr val="7ED13A"/>
              </a:buClr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400" dirty="0">
                <a:latin typeface="Candara"/>
                <a:cs typeface="Candara"/>
              </a:rPr>
              <a:t>Programming skill,</a:t>
            </a:r>
            <a:r>
              <a:rPr sz="2400" spc="-4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system</a:t>
            </a:r>
            <a:endParaRPr sz="2400" dirty="0">
              <a:latin typeface="Candara"/>
              <a:cs typeface="Candara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Candara"/>
                <a:cs typeface="Candara"/>
              </a:rPr>
              <a:t>design </a:t>
            </a:r>
            <a:r>
              <a:rPr sz="2400" dirty="0">
                <a:latin typeface="Candara"/>
                <a:cs typeface="Candara"/>
              </a:rPr>
              <a:t>skill, </a:t>
            </a:r>
            <a:r>
              <a:rPr sz="2400" spc="-5" dirty="0">
                <a:latin typeface="Candara"/>
                <a:cs typeface="Candara"/>
              </a:rPr>
              <a:t>and Software Development </a:t>
            </a:r>
            <a:r>
              <a:rPr sz="2400" dirty="0">
                <a:latin typeface="Candara"/>
                <a:cs typeface="Candara"/>
              </a:rPr>
              <a:t>Model.</a:t>
            </a: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400" dirty="0">
                <a:latin typeface="Candara"/>
                <a:cs typeface="Candara"/>
              </a:rPr>
              <a:t>How </a:t>
            </a:r>
            <a:r>
              <a:rPr sz="2400" spc="-5" dirty="0">
                <a:latin typeface="Candara"/>
                <a:cs typeface="Candara"/>
              </a:rPr>
              <a:t>Create </a:t>
            </a:r>
            <a:r>
              <a:rPr sz="2400" dirty="0">
                <a:latin typeface="Candara"/>
                <a:cs typeface="Candara"/>
              </a:rPr>
              <a:t>a </a:t>
            </a:r>
            <a:r>
              <a:rPr sz="2400" spc="-5" dirty="0">
                <a:latin typeface="Candara"/>
                <a:cs typeface="Candara"/>
              </a:rPr>
              <a:t>Software Combining </a:t>
            </a:r>
            <a:r>
              <a:rPr sz="2400" dirty="0">
                <a:latin typeface="Candara"/>
                <a:cs typeface="Candara"/>
              </a:rPr>
              <a:t>small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4226" y="580389"/>
            <a:ext cx="264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981200"/>
            <a:ext cx="4114799" cy="405046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Introduction</a:t>
            </a:r>
            <a:endParaRPr sz="24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Languages </a:t>
            </a:r>
            <a:r>
              <a:rPr sz="2400" dirty="0">
                <a:latin typeface="Candara"/>
                <a:cs typeface="Candara"/>
              </a:rPr>
              <a:t>&amp; </a:t>
            </a:r>
            <a:r>
              <a:rPr sz="2400" spc="-30" dirty="0" smtClean="0">
                <a:latin typeface="Candara"/>
                <a:cs typeface="Candara"/>
              </a:rPr>
              <a:t>Tools</a:t>
            </a:r>
            <a:endParaRPr lang="en-US" sz="2400" spc="-30" dirty="0" smtClean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lang="en-US" sz="2400" spc="-30" dirty="0" smtClean="0">
                <a:latin typeface="Candara"/>
                <a:cs typeface="Candara"/>
              </a:rPr>
              <a:t>Benefit of cafeteria management </a:t>
            </a:r>
            <a:endParaRPr sz="24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Features.</a:t>
            </a:r>
            <a:endParaRPr sz="24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Candara"/>
                <a:cs typeface="Candara"/>
              </a:rPr>
              <a:t>Overview Of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Project</a:t>
            </a:r>
            <a:r>
              <a:rPr sz="2400" spc="-5" dirty="0" smtClean="0">
                <a:latin typeface="Candara"/>
                <a:cs typeface="Candara"/>
              </a:rPr>
              <a:t>.</a:t>
            </a:r>
            <a:endParaRPr sz="24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Software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Model</a:t>
            </a: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Candara"/>
                <a:cs typeface="Candara"/>
              </a:rPr>
              <a:t>Physical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description</a:t>
            </a:r>
            <a:endParaRPr sz="24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Candara"/>
                <a:cs typeface="Candara"/>
              </a:rPr>
              <a:t>Experience </a:t>
            </a:r>
            <a:r>
              <a:rPr sz="2400" spc="-5" dirty="0">
                <a:latin typeface="Candara"/>
                <a:cs typeface="Candara"/>
              </a:rPr>
              <a:t>Future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plan</a:t>
            </a: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7ED13A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Conclusion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4332" y="574675"/>
            <a:ext cx="2300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Roadmap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89352"/>
            <a:ext cx="70707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ndara"/>
                <a:cs typeface="Candara"/>
              </a:rPr>
              <a:t>In </a:t>
            </a:r>
            <a:r>
              <a:rPr sz="2400" dirty="0">
                <a:latin typeface="Candara"/>
                <a:cs typeface="Candara"/>
              </a:rPr>
              <a:t>future, our aim to </a:t>
            </a:r>
            <a:r>
              <a:rPr sz="2400" spc="-5" dirty="0">
                <a:latin typeface="Candara"/>
                <a:cs typeface="Candara"/>
              </a:rPr>
              <a:t>develop </a:t>
            </a:r>
            <a:r>
              <a:rPr sz="2400" dirty="0">
                <a:latin typeface="Candara"/>
                <a:cs typeface="Candara"/>
              </a:rPr>
              <a:t>it for maintain a </a:t>
            </a:r>
            <a:r>
              <a:rPr sz="2400" spc="-5" dirty="0">
                <a:latin typeface="Candara"/>
                <a:cs typeface="Candara"/>
              </a:rPr>
              <a:t>shopping  </a:t>
            </a:r>
            <a:r>
              <a:rPr sz="2400" dirty="0">
                <a:latin typeface="Candara"/>
                <a:cs typeface="Candara"/>
              </a:rPr>
              <a:t>market in actual field and extends the </a:t>
            </a:r>
            <a:r>
              <a:rPr sz="2400" spc="-5" dirty="0" smtClean="0">
                <a:latin typeface="Candara"/>
                <a:cs typeface="Candara"/>
              </a:rPr>
              <a:t>system</a:t>
            </a:r>
            <a:r>
              <a:rPr lang="en-US" sz="2400" spc="-5" dirty="0" smtClean="0">
                <a:latin typeface="Candara"/>
                <a:cs typeface="Candara"/>
              </a:rPr>
              <a:t>.</a:t>
            </a:r>
            <a:r>
              <a:rPr lang="en-US" sz="2400" b="1" dirty="0" smtClean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435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105" dirty="0"/>
              <a:t> </a:t>
            </a:r>
            <a:r>
              <a:rPr dirty="0"/>
              <a:t>plan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89352"/>
            <a:ext cx="70751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1437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This software </a:t>
            </a:r>
            <a:r>
              <a:rPr sz="2400" dirty="0">
                <a:latin typeface="Candara"/>
                <a:cs typeface="Candara"/>
              </a:rPr>
              <a:t>is </a:t>
            </a:r>
            <a:r>
              <a:rPr sz="2400" spc="-5" dirty="0">
                <a:latin typeface="Candara"/>
                <a:cs typeface="Candara"/>
              </a:rPr>
              <a:t>successfully done </a:t>
            </a:r>
            <a:r>
              <a:rPr sz="2400" dirty="0">
                <a:latin typeface="Candara"/>
                <a:cs typeface="Candara"/>
              </a:rPr>
              <a:t>to maintain a  </a:t>
            </a:r>
            <a:r>
              <a:rPr sz="2400" spc="-5" dirty="0">
                <a:latin typeface="Candara"/>
                <a:cs typeface="Candara"/>
              </a:rPr>
              <a:t>shop’s transaction.</a:t>
            </a:r>
            <a:endParaRPr sz="2400">
              <a:latin typeface="Candara"/>
              <a:cs typeface="Candara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5" dirty="0">
                <a:latin typeface="Candara"/>
                <a:cs typeface="Candara"/>
              </a:rPr>
              <a:t>The </a:t>
            </a:r>
            <a:r>
              <a:rPr sz="2400" dirty="0">
                <a:latin typeface="Candara"/>
                <a:cs typeface="Candara"/>
              </a:rPr>
              <a:t>project is completed </a:t>
            </a:r>
            <a:r>
              <a:rPr sz="2400" spc="-5" dirty="0">
                <a:latin typeface="Candara"/>
                <a:cs typeface="Candara"/>
              </a:rPr>
              <a:t>that </a:t>
            </a:r>
            <a:r>
              <a:rPr sz="2400" dirty="0">
                <a:latin typeface="Candara"/>
                <a:cs typeface="Candara"/>
              </a:rPr>
              <a:t>follow the </a:t>
            </a:r>
            <a:r>
              <a:rPr sz="2400" spc="-5" dirty="0">
                <a:latin typeface="Candara"/>
                <a:cs typeface="Candara"/>
              </a:rPr>
              <a:t>Incremental  </a:t>
            </a:r>
            <a:r>
              <a:rPr sz="2400" dirty="0">
                <a:latin typeface="Candara"/>
                <a:cs typeface="Candara"/>
              </a:rPr>
              <a:t>Model.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521" y="580389"/>
            <a:ext cx="2598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3082544"/>
            <a:ext cx="7399833" cy="19332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r>
              <a:rPr lang="en-US" sz="2400" dirty="0"/>
              <a:t> 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1] </a:t>
            </a:r>
            <a:r>
              <a:rPr lang="en-US" sz="2400" u="sng" dirty="0">
                <a:hlinkClick r:id="rId2"/>
              </a:rPr>
              <a:t>https://www.tutorialspoint.com/error.htm?title=mysq</a:t>
            </a:r>
            <a:endParaRPr lang="en-US" sz="2400" dirty="0"/>
          </a:p>
          <a:p>
            <a:r>
              <a:rPr lang="en-US" sz="2400" dirty="0"/>
              <a:t>[2] </a:t>
            </a:r>
            <a:r>
              <a:rPr lang="en-US" sz="2400" u="sng" dirty="0">
                <a:hlinkClick r:id="rId3"/>
              </a:rPr>
              <a:t>https://www.codewithc.com/</a:t>
            </a:r>
            <a:endParaRPr lang="en-US" sz="2400" dirty="0"/>
          </a:p>
          <a:p>
            <a:r>
              <a:rPr lang="en-US" sz="2400" dirty="0"/>
              <a:t>[3]</a:t>
            </a:r>
            <a:r>
              <a:rPr lang="en-US" sz="2400" u="sng" dirty="0"/>
              <a:t> </a:t>
            </a:r>
            <a:r>
              <a:rPr lang="en-US" sz="2400" u="sng" dirty="0">
                <a:hlinkClick r:id="rId4"/>
              </a:rPr>
              <a:t>https://stackoverflow.com/</a:t>
            </a:r>
            <a:endParaRPr lang="en-US" sz="2400" dirty="0"/>
          </a:p>
          <a:p>
            <a:r>
              <a:rPr lang="en-US" sz="2400" dirty="0"/>
              <a:t>[4] </a:t>
            </a:r>
            <a:r>
              <a:rPr lang="en-US" sz="2400" u="sng" dirty="0">
                <a:hlinkClick r:id="rId5"/>
              </a:rPr>
              <a:t>https://www.geeksforgeeks.org/</a:t>
            </a:r>
            <a:endParaRPr lang="en-US"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0238" y="580389"/>
            <a:ext cx="245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1824227"/>
            <a:ext cx="2877820" cy="715010"/>
          </a:xfrm>
          <a:custGeom>
            <a:avLst/>
            <a:gdLst/>
            <a:ahLst/>
            <a:cxnLst/>
            <a:rect l="l" t="t" r="r" b="b"/>
            <a:pathLst>
              <a:path w="2877820" h="715010">
                <a:moveTo>
                  <a:pt x="2877312" y="0"/>
                </a:moveTo>
                <a:lnTo>
                  <a:pt x="2870962" y="0"/>
                </a:lnTo>
                <a:lnTo>
                  <a:pt x="2749676" y="20066"/>
                </a:lnTo>
                <a:lnTo>
                  <a:pt x="2626360" y="42418"/>
                </a:lnTo>
                <a:lnTo>
                  <a:pt x="2371216" y="91567"/>
                </a:lnTo>
                <a:lnTo>
                  <a:pt x="2103246" y="149606"/>
                </a:lnTo>
                <a:lnTo>
                  <a:pt x="1822449" y="216662"/>
                </a:lnTo>
                <a:lnTo>
                  <a:pt x="1565147" y="281432"/>
                </a:lnTo>
                <a:lnTo>
                  <a:pt x="842137" y="444500"/>
                </a:lnTo>
                <a:lnTo>
                  <a:pt x="621029" y="489204"/>
                </a:lnTo>
                <a:lnTo>
                  <a:pt x="199897" y="567309"/>
                </a:lnTo>
                <a:lnTo>
                  <a:pt x="0" y="600837"/>
                </a:lnTo>
                <a:lnTo>
                  <a:pt x="270128" y="638810"/>
                </a:lnTo>
                <a:lnTo>
                  <a:pt x="397637" y="654431"/>
                </a:lnTo>
                <a:lnTo>
                  <a:pt x="644397" y="681227"/>
                </a:lnTo>
                <a:lnTo>
                  <a:pt x="874013" y="699135"/>
                </a:lnTo>
                <a:lnTo>
                  <a:pt x="984631" y="705866"/>
                </a:lnTo>
                <a:lnTo>
                  <a:pt x="1093089" y="710311"/>
                </a:lnTo>
                <a:lnTo>
                  <a:pt x="1297177" y="714756"/>
                </a:lnTo>
                <a:lnTo>
                  <a:pt x="1395094" y="714756"/>
                </a:lnTo>
                <a:lnTo>
                  <a:pt x="1584324" y="710311"/>
                </a:lnTo>
                <a:lnTo>
                  <a:pt x="1673606" y="705866"/>
                </a:lnTo>
                <a:lnTo>
                  <a:pt x="1843786" y="692404"/>
                </a:lnTo>
                <a:lnTo>
                  <a:pt x="1926716" y="683513"/>
                </a:lnTo>
                <a:lnTo>
                  <a:pt x="2084069" y="661162"/>
                </a:lnTo>
                <a:lnTo>
                  <a:pt x="2232914" y="634364"/>
                </a:lnTo>
                <a:lnTo>
                  <a:pt x="2373248" y="603123"/>
                </a:lnTo>
                <a:lnTo>
                  <a:pt x="2507234" y="567309"/>
                </a:lnTo>
                <a:lnTo>
                  <a:pt x="2634868" y="527176"/>
                </a:lnTo>
                <a:lnTo>
                  <a:pt x="2756153" y="482473"/>
                </a:lnTo>
                <a:lnTo>
                  <a:pt x="2873120" y="435610"/>
                </a:lnTo>
                <a:lnTo>
                  <a:pt x="2877312" y="433324"/>
                </a:lnTo>
                <a:lnTo>
                  <a:pt x="2877312" y="0"/>
                </a:lnTo>
                <a:close/>
              </a:path>
            </a:pathLst>
          </a:custGeom>
          <a:solidFill>
            <a:srgbClr val="D5EB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755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D5EB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0605" y="1695450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80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70"/>
                </a:lnTo>
                <a:lnTo>
                  <a:pt x="745998" y="457962"/>
                </a:lnTo>
                <a:lnTo>
                  <a:pt x="977646" y="402082"/>
                </a:lnTo>
                <a:lnTo>
                  <a:pt x="1226312" y="341757"/>
                </a:lnTo>
                <a:lnTo>
                  <a:pt x="1489837" y="283717"/>
                </a:lnTo>
                <a:lnTo>
                  <a:pt x="1759839" y="225551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0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7358" y="3679268"/>
            <a:ext cx="2832528" cy="3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2035" y="3189604"/>
            <a:ext cx="2960878" cy="490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0494" y="3272663"/>
            <a:ext cx="210185" cy="325755"/>
          </a:xfrm>
          <a:custGeom>
            <a:avLst/>
            <a:gdLst/>
            <a:ahLst/>
            <a:cxnLst/>
            <a:rect l="l" t="t" r="r" b="b"/>
            <a:pathLst>
              <a:path w="210185" h="325754">
                <a:moveTo>
                  <a:pt x="0" y="0"/>
                </a:moveTo>
                <a:lnTo>
                  <a:pt x="0" y="325247"/>
                </a:lnTo>
                <a:lnTo>
                  <a:pt x="74040" y="325247"/>
                </a:lnTo>
                <a:lnTo>
                  <a:pt x="123315" y="322568"/>
                </a:lnTo>
                <a:lnTo>
                  <a:pt x="165488" y="306742"/>
                </a:lnTo>
                <a:lnTo>
                  <a:pt x="194546" y="268043"/>
                </a:lnTo>
                <a:lnTo>
                  <a:pt x="207438" y="213772"/>
                </a:lnTo>
                <a:lnTo>
                  <a:pt x="209930" y="162813"/>
                </a:lnTo>
                <a:lnTo>
                  <a:pt x="209309" y="135999"/>
                </a:lnTo>
                <a:lnTo>
                  <a:pt x="204305" y="92323"/>
                </a:lnTo>
                <a:lnTo>
                  <a:pt x="187912" y="48291"/>
                </a:lnTo>
                <a:lnTo>
                  <a:pt x="162184" y="20004"/>
                </a:lnTo>
                <a:lnTo>
                  <a:pt x="125983" y="4699"/>
                </a:lnTo>
                <a:lnTo>
                  <a:pt x="72388" y="305"/>
                </a:lnTo>
                <a:lnTo>
                  <a:pt x="4457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1434" y="3189604"/>
            <a:ext cx="411480" cy="491490"/>
          </a:xfrm>
          <a:custGeom>
            <a:avLst/>
            <a:gdLst/>
            <a:ahLst/>
            <a:cxnLst/>
            <a:rect l="l" t="t" r="r" b="b"/>
            <a:pathLst>
              <a:path w="411479" h="491489">
                <a:moveTo>
                  <a:pt x="0" y="0"/>
                </a:moveTo>
                <a:lnTo>
                  <a:pt x="181101" y="0"/>
                </a:lnTo>
                <a:lnTo>
                  <a:pt x="209940" y="593"/>
                </a:lnTo>
                <a:lnTo>
                  <a:pt x="256665" y="5304"/>
                </a:lnTo>
                <a:lnTo>
                  <a:pt x="295411" y="17016"/>
                </a:lnTo>
                <a:lnTo>
                  <a:pt x="332420" y="39633"/>
                </a:lnTo>
                <a:lnTo>
                  <a:pt x="363045" y="71782"/>
                </a:lnTo>
                <a:lnTo>
                  <a:pt x="386476" y="111509"/>
                </a:lnTo>
                <a:lnTo>
                  <a:pt x="402478" y="159017"/>
                </a:lnTo>
                <a:lnTo>
                  <a:pt x="410479" y="217068"/>
                </a:lnTo>
                <a:lnTo>
                  <a:pt x="411479" y="250190"/>
                </a:lnTo>
                <a:lnTo>
                  <a:pt x="410549" y="279433"/>
                </a:lnTo>
                <a:lnTo>
                  <a:pt x="403068" y="331682"/>
                </a:lnTo>
                <a:lnTo>
                  <a:pt x="386278" y="380212"/>
                </a:lnTo>
                <a:lnTo>
                  <a:pt x="359989" y="423594"/>
                </a:lnTo>
                <a:lnTo>
                  <a:pt x="329842" y="453261"/>
                </a:lnTo>
                <a:lnTo>
                  <a:pt x="294981" y="472830"/>
                </a:lnTo>
                <a:lnTo>
                  <a:pt x="256426" y="485141"/>
                </a:lnTo>
                <a:lnTo>
                  <a:pt x="212560" y="490337"/>
                </a:lnTo>
                <a:lnTo>
                  <a:pt x="186436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7403" y="3189604"/>
            <a:ext cx="389890" cy="491490"/>
          </a:xfrm>
          <a:custGeom>
            <a:avLst/>
            <a:gdLst/>
            <a:ahLst/>
            <a:cxnLst/>
            <a:rect l="l" t="t" r="r" b="b"/>
            <a:pathLst>
              <a:path w="389889" h="491489">
                <a:moveTo>
                  <a:pt x="0" y="0"/>
                </a:moveTo>
                <a:lnTo>
                  <a:pt x="96520" y="0"/>
                </a:lnTo>
                <a:lnTo>
                  <a:pt x="297434" y="327914"/>
                </a:lnTo>
                <a:lnTo>
                  <a:pt x="297434" y="0"/>
                </a:lnTo>
                <a:lnTo>
                  <a:pt x="389509" y="0"/>
                </a:lnTo>
                <a:lnTo>
                  <a:pt x="389509" y="490982"/>
                </a:lnTo>
                <a:lnTo>
                  <a:pt x="290068" y="490982"/>
                </a:lnTo>
                <a:lnTo>
                  <a:pt x="92075" y="170815"/>
                </a:lnTo>
                <a:lnTo>
                  <a:pt x="92075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9188" y="3189604"/>
            <a:ext cx="373380" cy="491490"/>
          </a:xfrm>
          <a:custGeom>
            <a:avLst/>
            <a:gdLst/>
            <a:ahLst/>
            <a:cxnLst/>
            <a:rect l="l" t="t" r="r" b="b"/>
            <a:pathLst>
              <a:path w="373379" h="491489">
                <a:moveTo>
                  <a:pt x="0" y="0"/>
                </a:moveTo>
                <a:lnTo>
                  <a:pt x="363982" y="0"/>
                </a:lnTo>
                <a:lnTo>
                  <a:pt x="363982" y="83058"/>
                </a:lnTo>
                <a:lnTo>
                  <a:pt x="99187" y="83058"/>
                </a:lnTo>
                <a:lnTo>
                  <a:pt x="99187" y="191897"/>
                </a:lnTo>
                <a:lnTo>
                  <a:pt x="345566" y="191897"/>
                </a:lnTo>
                <a:lnTo>
                  <a:pt x="345566" y="274700"/>
                </a:lnTo>
                <a:lnTo>
                  <a:pt x="99187" y="274700"/>
                </a:lnTo>
                <a:lnTo>
                  <a:pt x="99187" y="408305"/>
                </a:lnTo>
                <a:lnTo>
                  <a:pt x="373379" y="408305"/>
                </a:lnTo>
                <a:lnTo>
                  <a:pt x="373379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1488" y="3189604"/>
            <a:ext cx="373380" cy="491490"/>
          </a:xfrm>
          <a:custGeom>
            <a:avLst/>
            <a:gdLst/>
            <a:ahLst/>
            <a:cxnLst/>
            <a:rect l="l" t="t" r="r" b="b"/>
            <a:pathLst>
              <a:path w="373379" h="491489">
                <a:moveTo>
                  <a:pt x="0" y="0"/>
                </a:moveTo>
                <a:lnTo>
                  <a:pt x="363982" y="0"/>
                </a:lnTo>
                <a:lnTo>
                  <a:pt x="363982" y="83058"/>
                </a:lnTo>
                <a:lnTo>
                  <a:pt x="99187" y="83058"/>
                </a:lnTo>
                <a:lnTo>
                  <a:pt x="99187" y="191897"/>
                </a:lnTo>
                <a:lnTo>
                  <a:pt x="345566" y="191897"/>
                </a:lnTo>
                <a:lnTo>
                  <a:pt x="345566" y="274700"/>
                </a:lnTo>
                <a:lnTo>
                  <a:pt x="99187" y="274700"/>
                </a:lnTo>
                <a:lnTo>
                  <a:pt x="99187" y="408305"/>
                </a:lnTo>
                <a:lnTo>
                  <a:pt x="373379" y="408305"/>
                </a:lnTo>
                <a:lnTo>
                  <a:pt x="373379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6569" y="3189604"/>
            <a:ext cx="392430" cy="491490"/>
          </a:xfrm>
          <a:custGeom>
            <a:avLst/>
            <a:gdLst/>
            <a:ahLst/>
            <a:cxnLst/>
            <a:rect l="l" t="t" r="r" b="b"/>
            <a:pathLst>
              <a:path w="392429" h="491489">
                <a:moveTo>
                  <a:pt x="0" y="0"/>
                </a:moveTo>
                <a:lnTo>
                  <a:pt x="99059" y="0"/>
                </a:lnTo>
                <a:lnTo>
                  <a:pt x="99059" y="193294"/>
                </a:lnTo>
                <a:lnTo>
                  <a:pt x="293369" y="193294"/>
                </a:lnTo>
                <a:lnTo>
                  <a:pt x="293369" y="0"/>
                </a:lnTo>
                <a:lnTo>
                  <a:pt x="392429" y="0"/>
                </a:lnTo>
                <a:lnTo>
                  <a:pt x="392429" y="490982"/>
                </a:lnTo>
                <a:lnTo>
                  <a:pt x="293369" y="490982"/>
                </a:lnTo>
                <a:lnTo>
                  <a:pt x="293369" y="276352"/>
                </a:lnTo>
                <a:lnTo>
                  <a:pt x="99059" y="276352"/>
                </a:lnTo>
                <a:lnTo>
                  <a:pt x="99059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2035" y="3189604"/>
            <a:ext cx="390525" cy="491490"/>
          </a:xfrm>
          <a:custGeom>
            <a:avLst/>
            <a:gdLst/>
            <a:ahLst/>
            <a:cxnLst/>
            <a:rect l="l" t="t" r="r" b="b"/>
            <a:pathLst>
              <a:path w="390525" h="491489">
                <a:moveTo>
                  <a:pt x="0" y="0"/>
                </a:moveTo>
                <a:lnTo>
                  <a:pt x="390016" y="0"/>
                </a:lnTo>
                <a:lnTo>
                  <a:pt x="390016" y="83058"/>
                </a:lnTo>
                <a:lnTo>
                  <a:pt x="244728" y="83058"/>
                </a:lnTo>
                <a:lnTo>
                  <a:pt x="244728" y="490982"/>
                </a:lnTo>
                <a:lnTo>
                  <a:pt x="145669" y="490982"/>
                </a:lnTo>
                <a:lnTo>
                  <a:pt x="145669" y="83058"/>
                </a:lnTo>
                <a:lnTo>
                  <a:pt x="0" y="83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2332736"/>
            <a:ext cx="7169150" cy="305006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359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5" dirty="0">
                <a:latin typeface="Candara"/>
                <a:cs typeface="Candara"/>
              </a:rPr>
              <a:t>By using this software, A shop owner can store and sell  his/her product to/from the shop. </a:t>
            </a:r>
            <a:r>
              <a:rPr sz="2200" spc="-10" dirty="0">
                <a:latin typeface="Candara"/>
                <a:cs typeface="Candara"/>
              </a:rPr>
              <a:t>The </a:t>
            </a:r>
            <a:r>
              <a:rPr sz="2200" spc="-5" dirty="0">
                <a:latin typeface="Candara"/>
                <a:cs typeface="Candara"/>
              </a:rPr>
              <a:t>software </a:t>
            </a:r>
            <a:r>
              <a:rPr sz="2200" spc="-10" dirty="0">
                <a:latin typeface="Candara"/>
                <a:cs typeface="Candara"/>
              </a:rPr>
              <a:t>will </a:t>
            </a:r>
            <a:r>
              <a:rPr sz="2200" spc="-5" dirty="0">
                <a:latin typeface="Candara"/>
                <a:cs typeface="Candara"/>
              </a:rPr>
              <a:t>handle  the procedure needs to store, sell, </a:t>
            </a:r>
            <a:r>
              <a:rPr sz="2200" spc="-5" dirty="0" smtClean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calculation,  store records of sale and store of</a:t>
            </a:r>
            <a:r>
              <a:rPr sz="2200" spc="-1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products.</a:t>
            </a:r>
            <a:endParaRPr sz="22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Wingdings"/>
              <a:buChar char=""/>
            </a:pPr>
            <a:endParaRPr sz="205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3E75"/>
                </a:solidFill>
                <a:latin typeface="Candara"/>
                <a:cs typeface="Candara"/>
              </a:rPr>
              <a:t>Objective</a:t>
            </a:r>
            <a:r>
              <a:rPr sz="2200" b="1" spc="-20" dirty="0">
                <a:solidFill>
                  <a:srgbClr val="003E75"/>
                </a:solidFill>
                <a:latin typeface="Candara"/>
                <a:cs typeface="Candara"/>
              </a:rPr>
              <a:t> </a:t>
            </a:r>
            <a:r>
              <a:rPr sz="2200" b="1" spc="-5" dirty="0">
                <a:solidFill>
                  <a:srgbClr val="003E75"/>
                </a:solidFill>
                <a:latin typeface="Candara"/>
                <a:cs typeface="Candara"/>
              </a:rPr>
              <a:t>:</a:t>
            </a:r>
            <a:endParaRPr sz="22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70" dirty="0">
                <a:latin typeface="Candara"/>
                <a:cs typeface="Candara"/>
              </a:rPr>
              <a:t>To </a:t>
            </a:r>
            <a:r>
              <a:rPr sz="2200" spc="-5" dirty="0">
                <a:latin typeface="Candara"/>
                <a:cs typeface="Candara"/>
              </a:rPr>
              <a:t>maintain a shop’s transaction in Computerized</a:t>
            </a:r>
            <a:r>
              <a:rPr sz="2200" spc="3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System.</a:t>
            </a:r>
            <a:endParaRPr sz="22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70" dirty="0">
                <a:latin typeface="Candara"/>
                <a:cs typeface="Candara"/>
              </a:rPr>
              <a:t>To </a:t>
            </a:r>
            <a:r>
              <a:rPr sz="2200" spc="-5" dirty="0">
                <a:latin typeface="Candara"/>
                <a:cs typeface="Candara"/>
              </a:rPr>
              <a:t>give a shop owner a better</a:t>
            </a:r>
            <a:r>
              <a:rPr sz="2200" spc="6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facility</a:t>
            </a:r>
            <a:r>
              <a:rPr sz="2200" spc="-5" dirty="0" smtClean="0">
                <a:latin typeface="Candara"/>
                <a:cs typeface="Candara"/>
              </a:rPr>
              <a:t>.</a:t>
            </a:r>
            <a:endParaRPr sz="2200" dirty="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7ED13A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70" dirty="0">
                <a:latin typeface="Candara"/>
                <a:cs typeface="Candara"/>
              </a:rPr>
              <a:t>To </a:t>
            </a:r>
            <a:r>
              <a:rPr sz="2200" spc="-5" dirty="0">
                <a:latin typeface="Candara"/>
                <a:cs typeface="Candara"/>
              </a:rPr>
              <a:t>inform the </a:t>
            </a:r>
            <a:r>
              <a:rPr sz="2200" spc="-10" dirty="0">
                <a:latin typeface="Candara"/>
                <a:cs typeface="Candara"/>
              </a:rPr>
              <a:t>owner </a:t>
            </a:r>
            <a:r>
              <a:rPr sz="2200" spc="-5" dirty="0">
                <a:latin typeface="Candara"/>
                <a:cs typeface="Candara"/>
              </a:rPr>
              <a:t>about the storage of</a:t>
            </a:r>
            <a:r>
              <a:rPr sz="2200" spc="6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product.</a:t>
            </a:r>
            <a:endParaRPr sz="2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9134" y="580389"/>
            <a:ext cx="2990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2290441"/>
            <a:ext cx="4472305" cy="18069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lr>
                <a:srgbClr val="585858"/>
              </a:buClr>
              <a:buFont typeface="Wingdings"/>
              <a:buChar char=""/>
              <a:tabLst>
                <a:tab pos="354330" algn="l"/>
              </a:tabLst>
            </a:pPr>
            <a:r>
              <a:rPr sz="2400" spc="-5" dirty="0" smtClean="0">
                <a:latin typeface="Candara"/>
                <a:cs typeface="Candara"/>
              </a:rPr>
              <a:t>C</a:t>
            </a:r>
            <a:endParaRPr sz="2400" dirty="0">
              <a:latin typeface="Candara"/>
              <a:cs typeface="Candara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lr>
                <a:srgbClr val="585858"/>
              </a:buClr>
              <a:buFont typeface="Wingdings"/>
              <a:buChar char=""/>
              <a:tabLst>
                <a:tab pos="354330" algn="l"/>
              </a:tabLst>
            </a:pPr>
            <a:r>
              <a:rPr lang="en-US" sz="2400" spc="-5" dirty="0" smtClean="0">
                <a:latin typeface="Candara"/>
                <a:cs typeface="Candara"/>
              </a:rPr>
              <a:t>Sublime Text Editor</a:t>
            </a:r>
            <a:endParaRPr sz="2400" dirty="0">
              <a:latin typeface="Candara"/>
              <a:cs typeface="Candara"/>
            </a:endParaRPr>
          </a:p>
          <a:p>
            <a:pPr marL="353695" indent="-341630">
              <a:lnSpc>
                <a:spcPct val="100000"/>
              </a:lnSpc>
              <a:spcBef>
                <a:spcPts val="645"/>
              </a:spcBef>
              <a:buClr>
                <a:srgbClr val="585858"/>
              </a:buClr>
              <a:buFont typeface="Wingdings"/>
              <a:buChar char=""/>
              <a:tabLst>
                <a:tab pos="354330" algn="l"/>
              </a:tabLst>
            </a:pPr>
            <a:r>
              <a:rPr lang="en-US" sz="2400" spc="-5" dirty="0" smtClean="0">
                <a:latin typeface="Candara"/>
                <a:cs typeface="Candara"/>
              </a:rPr>
              <a:t>Code::Blocks</a:t>
            </a:r>
            <a:endParaRPr sz="2800" dirty="0">
              <a:latin typeface="Candara"/>
              <a:cs typeface="Candara"/>
            </a:endParaRPr>
          </a:p>
          <a:p>
            <a:pPr marL="353695" indent="-341630">
              <a:lnSpc>
                <a:spcPct val="100000"/>
              </a:lnSpc>
              <a:spcBef>
                <a:spcPts val="670"/>
              </a:spcBef>
              <a:buClr>
                <a:srgbClr val="585858"/>
              </a:buClr>
              <a:buFont typeface="Wingdings"/>
              <a:buChar char=""/>
              <a:tabLst>
                <a:tab pos="354330" algn="l"/>
              </a:tabLst>
            </a:pPr>
            <a:r>
              <a:rPr lang="en-US" sz="2400" dirty="0" smtClean="0">
                <a:latin typeface="Candara"/>
                <a:cs typeface="Candara"/>
              </a:rPr>
              <a:t>Atom</a:t>
            </a:r>
            <a:endParaRPr sz="28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8282" y="580389"/>
            <a:ext cx="4438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Languages &amp;</a:t>
            </a:r>
            <a:r>
              <a:rPr spc="-90" dirty="0"/>
              <a:t> </a:t>
            </a:r>
            <a:r>
              <a:rPr spc="-55" dirty="0"/>
              <a:t>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80389"/>
            <a:ext cx="8610599" cy="1324611"/>
          </a:xfrm>
        </p:spPr>
        <p:txBody>
          <a:bodyPr/>
          <a:lstStyle/>
          <a:p>
            <a:r>
              <a:rPr lang="en-US" dirty="0" smtClean="0"/>
              <a:t>Benefit of BUBT cafeteria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0" y="2374772"/>
            <a:ext cx="7536130" cy="3416428"/>
          </a:xfrm>
        </p:spPr>
        <p:txBody>
          <a:bodyPr/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600" dirty="0" smtClean="0"/>
              <a:t>Tracking Inventory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600" dirty="0" smtClean="0"/>
              <a:t>Purchasing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600" dirty="0" smtClean="0"/>
              <a:t>Manage planning and Forecasting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600" dirty="0" smtClean="0"/>
              <a:t>Reduce the time for managing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1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6662420" cy="598689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600" dirty="0" smtClean="0">
                <a:latin typeface="Candara"/>
                <a:cs typeface="Candara"/>
              </a:rPr>
              <a:t>Add, update and Delete goods</a:t>
            </a:r>
          </a:p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600" dirty="0" smtClean="0">
                <a:latin typeface="Candara"/>
                <a:cs typeface="Candara"/>
              </a:rPr>
              <a:t>Search product and user details</a:t>
            </a:r>
          </a:p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600" dirty="0" smtClean="0">
                <a:latin typeface="Candara"/>
                <a:cs typeface="Candara"/>
              </a:rPr>
              <a:t>Easily calculate bill</a:t>
            </a:r>
          </a:p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600" dirty="0" smtClean="0">
                <a:latin typeface="Candara"/>
                <a:cs typeface="Candara"/>
              </a:rPr>
              <a:t>User account to control the access and maintain security</a:t>
            </a:r>
          </a:p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600" dirty="0" smtClean="0">
                <a:latin typeface="Candara"/>
                <a:cs typeface="Candara"/>
              </a:rPr>
              <a:t>Easy and fast retrieval of information</a:t>
            </a:r>
          </a:p>
          <a:p>
            <a:pPr marL="398145" lvl="0" indent="-386080"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800" dirty="0"/>
              <a:t>Decrease the load of person involve in existing manual system</a:t>
            </a:r>
          </a:p>
          <a:p>
            <a:pPr marL="398145" lvl="0" indent="-386080"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800" dirty="0"/>
              <a:t>Accuracy in </a:t>
            </a:r>
            <a:r>
              <a:rPr lang="en-US" sz="2800" dirty="0" smtClean="0"/>
              <a:t>work</a:t>
            </a:r>
          </a:p>
          <a:p>
            <a:pPr marL="398145" indent="-386080"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r>
              <a:rPr lang="en-US" sz="2800" dirty="0"/>
              <a:t>Creating &amp; Changing issues at ease</a:t>
            </a:r>
          </a:p>
          <a:p>
            <a:pPr marL="398145" lvl="0" indent="-386080"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endParaRPr lang="en-US" sz="2800" dirty="0"/>
          </a:p>
          <a:p>
            <a:pPr marL="398145" indent="-386080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"/>
              <a:tabLst>
                <a:tab pos="398780" algn="l"/>
              </a:tabLst>
            </a:pPr>
            <a:endParaRPr sz="26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311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580389"/>
            <a:ext cx="2274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348228" y="1341119"/>
            <a:ext cx="2519680" cy="504825"/>
          </a:xfrm>
          <a:custGeom>
            <a:avLst/>
            <a:gdLst/>
            <a:ahLst/>
            <a:cxnLst/>
            <a:rect l="l" t="t" r="r" b="b"/>
            <a:pathLst>
              <a:path w="2519679" h="504825">
                <a:moveTo>
                  <a:pt x="2519172" y="0"/>
                </a:moveTo>
                <a:lnTo>
                  <a:pt x="0" y="0"/>
                </a:lnTo>
                <a:lnTo>
                  <a:pt x="0" y="504443"/>
                </a:lnTo>
                <a:lnTo>
                  <a:pt x="2519172" y="504443"/>
                </a:lnTo>
                <a:lnTo>
                  <a:pt x="2519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8228" y="1341119"/>
            <a:ext cx="2519680" cy="504825"/>
          </a:xfrm>
          <a:custGeom>
            <a:avLst/>
            <a:gdLst/>
            <a:ahLst/>
            <a:cxnLst/>
            <a:rect l="l" t="t" r="r" b="b"/>
            <a:pathLst>
              <a:path w="2519679" h="504825">
                <a:moveTo>
                  <a:pt x="0" y="504443"/>
                </a:moveTo>
                <a:lnTo>
                  <a:pt x="2519172" y="504443"/>
                </a:lnTo>
                <a:lnTo>
                  <a:pt x="251917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228" y="1290954"/>
            <a:ext cx="24658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ndara"/>
                <a:cs typeface="Candara"/>
              </a:rPr>
              <a:t>Cafeteria </a:t>
            </a:r>
            <a:r>
              <a:rPr sz="1800" spc="-5" dirty="0" smtClean="0">
                <a:latin typeface="Candara"/>
                <a:cs typeface="Candara"/>
              </a:rPr>
              <a:t>Management  </a:t>
            </a:r>
            <a:r>
              <a:rPr sz="1800" dirty="0">
                <a:latin typeface="Candara"/>
                <a:cs typeface="Candara"/>
              </a:rPr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2699343" y="2015998"/>
            <a:ext cx="3101340" cy="504825"/>
          </a:xfrm>
          <a:custGeom>
            <a:avLst/>
            <a:gdLst/>
            <a:ahLst/>
            <a:cxnLst/>
            <a:rect l="l" t="t" r="r" b="b"/>
            <a:pathLst>
              <a:path w="3101340" h="504825">
                <a:moveTo>
                  <a:pt x="3101340" y="0"/>
                </a:moveTo>
                <a:lnTo>
                  <a:pt x="0" y="0"/>
                </a:lnTo>
                <a:lnTo>
                  <a:pt x="0" y="504444"/>
                </a:lnTo>
                <a:lnTo>
                  <a:pt x="3101340" y="504444"/>
                </a:lnTo>
                <a:lnTo>
                  <a:pt x="3101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19" y="2002855"/>
            <a:ext cx="3101340" cy="504825"/>
          </a:xfrm>
          <a:custGeom>
            <a:avLst/>
            <a:gdLst/>
            <a:ahLst/>
            <a:cxnLst/>
            <a:rect l="l" t="t" r="r" b="b"/>
            <a:pathLst>
              <a:path w="3101340" h="504825">
                <a:moveTo>
                  <a:pt x="0" y="504444"/>
                </a:moveTo>
                <a:lnTo>
                  <a:pt x="3101340" y="504444"/>
                </a:lnTo>
                <a:lnTo>
                  <a:pt x="310134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5239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4658" y="2161921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DEA"/>
                </a:solidFill>
                <a:latin typeface="Candara"/>
                <a:cs typeface="Candara"/>
              </a:rPr>
              <a:t>Admin </a:t>
            </a:r>
            <a:r>
              <a:rPr sz="1800" dirty="0">
                <a:solidFill>
                  <a:srgbClr val="007DEA"/>
                </a:solidFill>
                <a:latin typeface="Candara"/>
                <a:cs typeface="Candara"/>
              </a:rPr>
              <a:t>/</a:t>
            </a:r>
            <a:r>
              <a:rPr sz="1800" spc="-90" dirty="0">
                <a:solidFill>
                  <a:srgbClr val="007DE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07DEA"/>
                </a:solidFill>
                <a:latin typeface="Candara"/>
                <a:cs typeface="Candara"/>
              </a:rPr>
              <a:t>Seller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8239" y="2694559"/>
            <a:ext cx="2520950" cy="504825"/>
          </a:xfrm>
          <a:custGeom>
            <a:avLst/>
            <a:gdLst/>
            <a:ahLst/>
            <a:cxnLst/>
            <a:rect l="l" t="t" r="r" b="b"/>
            <a:pathLst>
              <a:path w="2520950" h="504825">
                <a:moveTo>
                  <a:pt x="2520696" y="0"/>
                </a:moveTo>
                <a:lnTo>
                  <a:pt x="0" y="0"/>
                </a:lnTo>
                <a:lnTo>
                  <a:pt x="0" y="504443"/>
                </a:lnTo>
                <a:lnTo>
                  <a:pt x="2520696" y="504443"/>
                </a:lnTo>
                <a:lnTo>
                  <a:pt x="2520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8239" y="2694559"/>
            <a:ext cx="2520950" cy="504825"/>
          </a:xfrm>
          <a:custGeom>
            <a:avLst/>
            <a:gdLst/>
            <a:ahLst/>
            <a:cxnLst/>
            <a:rect l="l" t="t" r="r" b="b"/>
            <a:pathLst>
              <a:path w="2520950" h="504825">
                <a:moveTo>
                  <a:pt x="0" y="504443"/>
                </a:moveTo>
                <a:lnTo>
                  <a:pt x="2520696" y="504443"/>
                </a:lnTo>
                <a:lnTo>
                  <a:pt x="2520696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57021" y="2782000"/>
            <a:ext cx="11808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7DEA"/>
                </a:solidFill>
                <a:latin typeface="Candara"/>
                <a:cs typeface="Candara"/>
              </a:rPr>
              <a:t>Add Goods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88239" y="3330067"/>
            <a:ext cx="2520950" cy="504825"/>
          </a:xfrm>
          <a:custGeom>
            <a:avLst/>
            <a:gdLst/>
            <a:ahLst/>
            <a:cxnLst/>
            <a:rect l="l" t="t" r="r" b="b"/>
            <a:pathLst>
              <a:path w="2520950" h="504825">
                <a:moveTo>
                  <a:pt x="0" y="504444"/>
                </a:moveTo>
                <a:lnTo>
                  <a:pt x="2520696" y="504444"/>
                </a:lnTo>
                <a:lnTo>
                  <a:pt x="25206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20636" y="3417696"/>
            <a:ext cx="14168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DEA"/>
                </a:solidFill>
                <a:latin typeface="Candara"/>
                <a:cs typeface="Candara"/>
              </a:rPr>
              <a:t>Search</a:t>
            </a:r>
            <a:r>
              <a:rPr sz="1800" spc="-70" dirty="0">
                <a:solidFill>
                  <a:srgbClr val="007DEA"/>
                </a:solidFill>
                <a:latin typeface="Candara"/>
                <a:cs typeface="Candara"/>
              </a:rPr>
              <a:t> </a:t>
            </a:r>
            <a:r>
              <a:rPr lang="en-US" dirty="0" smtClean="0">
                <a:solidFill>
                  <a:srgbClr val="007DEA"/>
                </a:solidFill>
                <a:latin typeface="Candara"/>
                <a:cs typeface="Candara"/>
              </a:rPr>
              <a:t>Items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88239" y="3971671"/>
            <a:ext cx="2520950" cy="502920"/>
          </a:xfrm>
          <a:custGeom>
            <a:avLst/>
            <a:gdLst/>
            <a:ahLst/>
            <a:cxnLst/>
            <a:rect l="l" t="t" r="r" b="b"/>
            <a:pathLst>
              <a:path w="2520950" h="502920">
                <a:moveTo>
                  <a:pt x="0" y="502920"/>
                </a:moveTo>
                <a:lnTo>
                  <a:pt x="2520696" y="502920"/>
                </a:lnTo>
                <a:lnTo>
                  <a:pt x="2520696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45770" y="4058919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DEA"/>
                </a:solidFill>
                <a:latin typeface="Candara"/>
                <a:cs typeface="Candara"/>
              </a:rPr>
              <a:t>Stock</a:t>
            </a:r>
            <a:r>
              <a:rPr sz="1800" spc="-80" dirty="0">
                <a:solidFill>
                  <a:srgbClr val="007DE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07DEA"/>
                </a:solidFill>
                <a:latin typeface="Candara"/>
                <a:cs typeface="Candara"/>
              </a:rPr>
              <a:t>Monitor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8239" y="4648327"/>
            <a:ext cx="2520950" cy="504825"/>
          </a:xfrm>
          <a:custGeom>
            <a:avLst/>
            <a:gdLst/>
            <a:ahLst/>
            <a:cxnLst/>
            <a:rect l="l" t="t" r="r" b="b"/>
            <a:pathLst>
              <a:path w="2520950" h="504825">
                <a:moveTo>
                  <a:pt x="0" y="504444"/>
                </a:moveTo>
                <a:lnTo>
                  <a:pt x="2520696" y="504444"/>
                </a:lnTo>
                <a:lnTo>
                  <a:pt x="25206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45770" y="4735956"/>
            <a:ext cx="14033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7DEA"/>
                </a:solidFill>
                <a:latin typeface="Candara"/>
                <a:cs typeface="Candara"/>
              </a:rPr>
              <a:t>Calcula</a:t>
            </a:r>
            <a:r>
              <a:rPr sz="1800" dirty="0" smtClean="0">
                <a:solidFill>
                  <a:srgbClr val="007DEA"/>
                </a:solidFill>
                <a:latin typeface="Candara"/>
                <a:cs typeface="Candara"/>
              </a:rPr>
              <a:t>t</a:t>
            </a:r>
            <a:r>
              <a:rPr lang="en-US" sz="1800" dirty="0" smtClean="0">
                <a:solidFill>
                  <a:srgbClr val="007DEA"/>
                </a:solidFill>
                <a:latin typeface="Candara"/>
                <a:cs typeface="Candara"/>
              </a:rPr>
              <a:t>e Bill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88239" y="5257927"/>
            <a:ext cx="2520950" cy="504825"/>
          </a:xfrm>
          <a:custGeom>
            <a:avLst/>
            <a:gdLst/>
            <a:ahLst/>
            <a:cxnLst/>
            <a:rect l="l" t="t" r="r" b="b"/>
            <a:pathLst>
              <a:path w="2520950" h="504825">
                <a:moveTo>
                  <a:pt x="0" y="504444"/>
                </a:moveTo>
                <a:lnTo>
                  <a:pt x="2520696" y="504444"/>
                </a:lnTo>
                <a:lnTo>
                  <a:pt x="25206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5414" y="5345810"/>
            <a:ext cx="1203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7DEA"/>
                </a:solidFill>
                <a:latin typeface="Candara"/>
                <a:cs typeface="Candara"/>
              </a:rPr>
              <a:t>Edit Goods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28169" y="2461640"/>
            <a:ext cx="238294" cy="3774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0528" y="2783713"/>
            <a:ext cx="65836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89005" y="3417696"/>
            <a:ext cx="659891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0528" y="4059300"/>
            <a:ext cx="65836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90528" y="4735956"/>
            <a:ext cx="65836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0528" y="5345556"/>
            <a:ext cx="658368" cy="335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09575" y="5849239"/>
            <a:ext cx="2519680" cy="502920"/>
          </a:xfrm>
          <a:custGeom>
            <a:avLst/>
            <a:gdLst/>
            <a:ahLst/>
            <a:cxnLst/>
            <a:rect l="l" t="t" r="r" b="b"/>
            <a:pathLst>
              <a:path w="2519679" h="502920">
                <a:moveTo>
                  <a:pt x="0" y="502920"/>
                </a:moveTo>
                <a:lnTo>
                  <a:pt x="2519172" y="502920"/>
                </a:lnTo>
                <a:lnTo>
                  <a:pt x="251917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15240">
            <a:solidFill>
              <a:srgbClr val="007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37311" y="5936818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7DEA"/>
                </a:solidFill>
                <a:latin typeface="Candara"/>
                <a:cs typeface="Candara"/>
              </a:rPr>
              <a:t>Delete Goods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890528" y="5936869"/>
            <a:ext cx="658368" cy="33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250013" y="1845944"/>
            <a:ext cx="0" cy="15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556641"/>
            <a:ext cx="3486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Software</a:t>
            </a:r>
            <a:r>
              <a:rPr sz="4000" spc="-4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20" dirty="0"/>
              <a:t>methodology, </a:t>
            </a:r>
            <a:r>
              <a:rPr spc="-5" dirty="0"/>
              <a:t>we used </a:t>
            </a:r>
            <a:r>
              <a:rPr dirty="0"/>
              <a:t>to </a:t>
            </a:r>
            <a:r>
              <a:rPr spc="-5" dirty="0"/>
              <a:t>develop </a:t>
            </a:r>
            <a:r>
              <a:rPr dirty="0"/>
              <a:t>this system</a:t>
            </a:r>
            <a:r>
              <a:rPr spc="80" dirty="0"/>
              <a:t> </a:t>
            </a:r>
            <a:r>
              <a:rPr spc="-10" dirty="0"/>
              <a:t>is</a:t>
            </a:r>
          </a:p>
          <a:p>
            <a:pPr marL="153035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Incremental </a:t>
            </a:r>
            <a:r>
              <a:rPr b="1" dirty="0">
                <a:latin typeface="Arial"/>
                <a:cs typeface="Arial"/>
              </a:rPr>
              <a:t>Model.</a:t>
            </a:r>
          </a:p>
          <a:p>
            <a:pPr marL="14033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53035" marR="5080">
              <a:lnSpc>
                <a:spcPct val="100000"/>
              </a:lnSpc>
              <a:tabLst>
                <a:tab pos="4340225" algn="l"/>
              </a:tabLst>
            </a:pPr>
            <a:r>
              <a:rPr spc="-5" dirty="0"/>
              <a:t>The Development </a:t>
            </a:r>
            <a:r>
              <a:rPr dirty="0"/>
              <a:t>of </a:t>
            </a:r>
            <a:r>
              <a:rPr spc="-5" dirty="0"/>
              <a:t>Project </a:t>
            </a:r>
            <a:r>
              <a:rPr spc="-10" dirty="0"/>
              <a:t>is </a:t>
            </a:r>
            <a:r>
              <a:rPr spc="-5" dirty="0"/>
              <a:t>included </a:t>
            </a:r>
            <a:r>
              <a:rPr dirty="0"/>
              <a:t>system </a:t>
            </a:r>
            <a:r>
              <a:rPr spc="-5" dirty="0"/>
              <a:t>planning  requirement analysis, </a:t>
            </a:r>
            <a:r>
              <a:rPr dirty="0"/>
              <a:t>system </a:t>
            </a:r>
            <a:r>
              <a:rPr spc="-5" dirty="0"/>
              <a:t>design, programming,  </a:t>
            </a:r>
            <a:r>
              <a:rPr dirty="0"/>
              <a:t>system </a:t>
            </a:r>
            <a:r>
              <a:rPr spc="-5" dirty="0"/>
              <a:t>testing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evaluation	</a:t>
            </a:r>
            <a:r>
              <a:rPr dirty="0"/>
              <a:t>of the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spc="-10" dirty="0"/>
              <a:t>in</a:t>
            </a:r>
          </a:p>
          <a:p>
            <a:pPr marL="153035">
              <a:lnSpc>
                <a:spcPct val="100000"/>
              </a:lnSpc>
            </a:pPr>
            <a:r>
              <a:rPr spc="-5" dirty="0"/>
              <a:t>weekly</a:t>
            </a:r>
            <a:r>
              <a:rPr spc="20" dirty="0"/>
              <a:t> </a:t>
            </a:r>
            <a:r>
              <a:rPr spc="-5" dirty="0"/>
              <a:t>basis.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3129737"/>
            <a:ext cx="7639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7DEA"/>
                </a:solidFill>
                <a:latin typeface="Candara"/>
                <a:cs typeface="Candara"/>
              </a:rPr>
              <a:t>Physical </a:t>
            </a:r>
            <a:r>
              <a:rPr sz="4000" b="1" spc="-5" dirty="0">
                <a:solidFill>
                  <a:srgbClr val="007DEA"/>
                </a:solidFill>
                <a:latin typeface="Candara"/>
                <a:cs typeface="Candara"/>
              </a:rPr>
              <a:t>Description Of The</a:t>
            </a:r>
            <a:r>
              <a:rPr sz="4000" b="1" spc="5" dirty="0">
                <a:solidFill>
                  <a:srgbClr val="007DEA"/>
                </a:solidFill>
                <a:latin typeface="Candara"/>
                <a:cs typeface="Candara"/>
              </a:rPr>
              <a:t> </a:t>
            </a:r>
            <a:r>
              <a:rPr sz="4000" b="1" spc="-5" dirty="0">
                <a:solidFill>
                  <a:srgbClr val="007DEA"/>
                </a:solidFill>
                <a:latin typeface="Candara"/>
                <a:cs typeface="Candara"/>
              </a:rPr>
              <a:t>Project</a:t>
            </a:r>
            <a:endParaRPr sz="4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578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Wingdings</vt:lpstr>
      <vt:lpstr>Arial</vt:lpstr>
      <vt:lpstr>Candara</vt:lpstr>
      <vt:lpstr>Calibri</vt:lpstr>
      <vt:lpstr>Office Theme</vt:lpstr>
      <vt:lpstr>A project on ‘ Cafeteria Management System ’</vt:lpstr>
      <vt:lpstr>Roadmap</vt:lpstr>
      <vt:lpstr>Introduction</vt:lpstr>
      <vt:lpstr>Languages &amp; Tools</vt:lpstr>
      <vt:lpstr>Benefit of BUBT cafeteria management</vt:lpstr>
      <vt:lpstr>Features</vt:lpstr>
      <vt:lpstr>Overview</vt:lpstr>
      <vt:lpstr>Software Model</vt:lpstr>
      <vt:lpstr>Physical Description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Experience</vt:lpstr>
      <vt:lpstr>Future plan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‘ Cafeteria Management System ’</dc:title>
  <dc:creator>HP</dc:creator>
  <cp:lastModifiedBy>Samiul sami</cp:lastModifiedBy>
  <cp:revision>40</cp:revision>
  <dcterms:created xsi:type="dcterms:W3CDTF">2019-11-28T23:09:11Z</dcterms:created>
  <dcterms:modified xsi:type="dcterms:W3CDTF">2020-02-22T13:58:26Z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2019-11-28T00:00:00Z</vt:filetime>
  </property>
</Properties>
</file>