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sldIdLst>
    <p:sldId id="268" r:id="rId2"/>
    <p:sldId id="270" r:id="rId3"/>
    <p:sldId id="271" r:id="rId4"/>
    <p:sldId id="272" r:id="rId5"/>
    <p:sldId id="274" r:id="rId6"/>
    <p:sldId id="277" r:id="rId7"/>
    <p:sldId id="278" r:id="rId8"/>
    <p:sldId id="276" r:id="rId9"/>
    <p:sldId id="275" r:id="rId10"/>
    <p:sldId id="27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howGuides="1">
      <p:cViewPr varScale="1">
        <p:scale>
          <a:sx n="142" d="100"/>
          <a:sy n="142" d="100"/>
        </p:scale>
        <p:origin x="-954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24/01/2018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771550"/>
            <a:ext cx="8352928" cy="3403600"/>
          </a:xfrm>
        </p:spPr>
        <p:txBody>
          <a:bodyPr/>
          <a:lstStyle/>
          <a:p>
            <a:r>
              <a:rPr lang="fr-FR" sz="1000" dirty="0"/>
              <a:t>On va se servir </a:t>
            </a:r>
            <a:r>
              <a:rPr lang="fr-FR" sz="1000" dirty="0" smtClean="0"/>
              <a:t>du </a:t>
            </a:r>
            <a:r>
              <a:rPr lang="fr-FR" sz="1000" dirty="0" err="1"/>
              <a:t>thymio</a:t>
            </a:r>
            <a:r>
              <a:rPr lang="fr-FR" sz="1000" dirty="0"/>
              <a:t> pour faire des </a:t>
            </a:r>
            <a:r>
              <a:rPr lang="fr-FR" sz="1000" dirty="0" smtClean="0"/>
              <a:t>dessins ( Carrés, </a:t>
            </a:r>
            <a:r>
              <a:rPr lang="fr-FR" sz="1000" dirty="0" err="1" smtClean="0"/>
              <a:t>Rectancle</a:t>
            </a:r>
            <a:r>
              <a:rPr lang="fr-FR" sz="1000" dirty="0" smtClean="0"/>
              <a:t>, Triangle, Etoile … ).</a:t>
            </a:r>
            <a:endParaRPr lang="fr-FR" sz="1000" dirty="0"/>
          </a:p>
          <a:p>
            <a:r>
              <a:rPr lang="fr-FR" sz="1000" u="sng" dirty="0"/>
              <a:t>Problème :</a:t>
            </a:r>
            <a:endParaRPr lang="fr-FR" sz="1000" dirty="0"/>
          </a:p>
          <a:p>
            <a:r>
              <a:rPr lang="fr-FR" sz="1000" dirty="0"/>
              <a:t>	</a:t>
            </a:r>
            <a:r>
              <a:rPr lang="fr-FR" sz="1000" u="sng" dirty="0"/>
              <a:t>Les </a:t>
            </a:r>
            <a:r>
              <a:rPr lang="fr-FR" sz="1000" u="sng" dirty="0" err="1"/>
              <a:t>thymios</a:t>
            </a:r>
            <a:r>
              <a:rPr lang="fr-FR" sz="1000" u="sng" dirty="0"/>
              <a:t> </a:t>
            </a:r>
            <a:r>
              <a:rPr lang="fr-FR" sz="1000" u="sng" dirty="0" smtClean="0"/>
              <a:t> ne </a:t>
            </a:r>
            <a:r>
              <a:rPr lang="fr-FR" sz="1000" u="sng" dirty="0"/>
              <a:t>réagissent pas tous pareils  </a:t>
            </a:r>
            <a:r>
              <a:rPr lang="fr-FR" sz="1000" dirty="0"/>
              <a:t>:</a:t>
            </a:r>
          </a:p>
          <a:p>
            <a:r>
              <a:rPr lang="fr-FR" sz="1000" dirty="0"/>
              <a:t>	 </a:t>
            </a:r>
            <a:r>
              <a:rPr lang="fr-FR" sz="1000" dirty="0" smtClean="0"/>
              <a:t>    Exemple </a:t>
            </a:r>
            <a:r>
              <a:rPr lang="fr-FR" sz="1000" dirty="0"/>
              <a:t>: chacun fait un programme qui fait avancer </a:t>
            </a:r>
            <a:r>
              <a:rPr lang="fr-FR" sz="1000" dirty="0" err="1"/>
              <a:t>thymio</a:t>
            </a:r>
            <a:r>
              <a:rPr lang="fr-FR" sz="1000" dirty="0"/>
              <a:t> pendant </a:t>
            </a:r>
            <a:r>
              <a:rPr lang="fr-FR" sz="1000" dirty="0" smtClean="0"/>
              <a:t>3 </a:t>
            </a:r>
            <a:r>
              <a:rPr lang="fr-FR" sz="1000" dirty="0"/>
              <a:t>secondes à </a:t>
            </a:r>
            <a:r>
              <a:rPr lang="fr-FR" sz="1000" dirty="0" smtClean="0"/>
              <a:t>la </a:t>
            </a:r>
            <a:r>
              <a:rPr lang="fr-FR" sz="1000" dirty="0"/>
              <a:t>vitesse </a:t>
            </a:r>
            <a:r>
              <a:rPr lang="fr-FR" sz="1000" dirty="0" smtClean="0"/>
              <a:t>200 </a:t>
            </a:r>
            <a:r>
              <a:rPr lang="fr-FR" sz="1000" dirty="0"/>
              <a:t>!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     Plaçons </a:t>
            </a:r>
            <a:r>
              <a:rPr lang="fr-FR" sz="1000" dirty="0"/>
              <a:t>les robots sur la même ligne de départ et lançons le programme !</a:t>
            </a:r>
          </a:p>
          <a:p>
            <a:r>
              <a:rPr lang="fr-FR" sz="1000" dirty="0"/>
              <a:t>		</a:t>
            </a:r>
            <a:r>
              <a:rPr lang="fr-FR" sz="1000" dirty="0" smtClean="0"/>
              <a:t>- Vérifions </a:t>
            </a:r>
            <a:r>
              <a:rPr lang="fr-FR" sz="1000" dirty="0"/>
              <a:t>si ils vont droits et tous à la même distance !</a:t>
            </a:r>
          </a:p>
          <a:p>
            <a:r>
              <a:rPr lang="fr-FR" sz="1000" dirty="0"/>
              <a:t>	</a:t>
            </a:r>
            <a:r>
              <a:rPr lang="fr-FR" sz="1000" u="sng" dirty="0" smtClean="0"/>
              <a:t>Nous </a:t>
            </a:r>
            <a:r>
              <a:rPr lang="fr-FR" sz="1000" u="sng" dirty="0"/>
              <a:t>allons en tirer des conclusions </a:t>
            </a:r>
            <a:r>
              <a:rPr lang="fr-FR" sz="1000" dirty="0"/>
              <a:t>:</a:t>
            </a:r>
          </a:p>
          <a:p>
            <a:r>
              <a:rPr lang="fr-FR" sz="1000" dirty="0"/>
              <a:t>	 </a:t>
            </a:r>
            <a:r>
              <a:rPr lang="fr-FR" sz="1000" dirty="0" smtClean="0"/>
              <a:t>    Il </a:t>
            </a:r>
            <a:r>
              <a:rPr lang="fr-FR" sz="1000" dirty="0"/>
              <a:t>faut calibrer le robot </a:t>
            </a:r>
            <a:r>
              <a:rPr lang="fr-FR" sz="1000" dirty="0" smtClean="0"/>
              <a:t> </a:t>
            </a:r>
            <a:r>
              <a:rPr lang="fr-FR" sz="1000" dirty="0" err="1" smtClean="0"/>
              <a:t>thymio</a:t>
            </a:r>
            <a:r>
              <a:rPr lang="fr-FR" sz="1000" dirty="0" smtClean="0"/>
              <a:t> ! C’est-à-dire le corriger pour le faire aller tout droit</a:t>
            </a:r>
            <a:endParaRPr lang="fr-FR" sz="1000" dirty="0"/>
          </a:p>
          <a:p>
            <a:r>
              <a:rPr lang="fr-FR" sz="1000" dirty="0"/>
              <a:t>	</a:t>
            </a:r>
            <a:r>
              <a:rPr lang="fr-FR" sz="1000" dirty="0" smtClean="0"/>
              <a:t>     </a:t>
            </a:r>
            <a:r>
              <a:rPr lang="fr-FR" sz="800" dirty="0" smtClean="0"/>
              <a:t>Pour </a:t>
            </a:r>
            <a:r>
              <a:rPr lang="fr-FR" sz="800" dirty="0"/>
              <a:t>cela nous allons à l'aide d'une feuille vérifier le temps à mettre en place </a:t>
            </a:r>
            <a:r>
              <a:rPr lang="fr-FR" sz="800" dirty="0" smtClean="0"/>
              <a:t>( </a:t>
            </a:r>
            <a:r>
              <a:rPr lang="fr-FR" sz="800" dirty="0" err="1" smtClean="0"/>
              <a:t>timer</a:t>
            </a:r>
            <a:r>
              <a:rPr lang="fr-FR" sz="800" dirty="0" smtClean="0"/>
              <a:t> ) </a:t>
            </a:r>
            <a:r>
              <a:rPr lang="fr-FR" sz="800" dirty="0"/>
              <a:t>pour que </a:t>
            </a:r>
            <a:r>
              <a:rPr lang="fr-FR" sz="800" dirty="0" err="1"/>
              <a:t>thymio</a:t>
            </a:r>
            <a:r>
              <a:rPr lang="fr-FR" sz="800" dirty="0"/>
              <a:t> </a:t>
            </a:r>
            <a:r>
              <a:rPr lang="fr-FR" sz="800" dirty="0" smtClean="0"/>
              <a:t>parcourt </a:t>
            </a:r>
            <a:r>
              <a:rPr lang="fr-FR" sz="800" dirty="0"/>
              <a:t>10 cm à la vitesse 200 !</a:t>
            </a:r>
          </a:p>
          <a:p>
            <a:r>
              <a:rPr lang="fr-FR" sz="1000" dirty="0"/>
              <a:t>	</a:t>
            </a:r>
            <a:r>
              <a:rPr lang="fr-FR" sz="1000" u="sng" dirty="0" smtClean="0"/>
              <a:t>Sur </a:t>
            </a:r>
            <a:r>
              <a:rPr lang="fr-FR" sz="1000" u="sng" dirty="0" err="1"/>
              <a:t>Blockly</a:t>
            </a:r>
            <a:r>
              <a:rPr lang="fr-FR" sz="1000" u="sng" dirty="0"/>
              <a:t> </a:t>
            </a:r>
            <a:r>
              <a:rPr lang="fr-FR" sz="1000" dirty="0"/>
              <a:t>:</a:t>
            </a:r>
          </a:p>
          <a:p>
            <a:r>
              <a:rPr lang="fr-FR" sz="1000" dirty="0"/>
              <a:t>	 </a:t>
            </a:r>
            <a:r>
              <a:rPr lang="fr-FR" sz="1000" dirty="0" smtClean="0"/>
              <a:t>    Mettre </a:t>
            </a:r>
            <a:r>
              <a:rPr lang="fr-FR" sz="1000" dirty="0"/>
              <a:t>le </a:t>
            </a:r>
            <a:r>
              <a:rPr lang="fr-FR" sz="1000" dirty="0" err="1"/>
              <a:t>timer</a:t>
            </a:r>
            <a:r>
              <a:rPr lang="fr-FR" sz="1000" dirty="0"/>
              <a:t> </a:t>
            </a:r>
            <a:r>
              <a:rPr lang="fr-FR" sz="1000" dirty="0" smtClean="0"/>
              <a:t>( minuteur ) à </a:t>
            </a:r>
            <a:r>
              <a:rPr lang="fr-FR" sz="1000" dirty="0"/>
              <a:t>la valeur de </a:t>
            </a:r>
            <a:r>
              <a:rPr lang="fr-FR" sz="1000" dirty="0" smtClean="0"/>
              <a:t>test ( mettre un nombre de secondes au hasard </a:t>
            </a:r>
            <a:r>
              <a:rPr lang="fr-FR" sz="1000" dirty="0" smtClean="0"/>
              <a:t>2s </a:t>
            </a:r>
            <a:r>
              <a:rPr lang="fr-FR" sz="1000" dirty="0" smtClean="0"/>
              <a:t>)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	 </a:t>
            </a:r>
            <a:r>
              <a:rPr lang="fr-FR" sz="1000" dirty="0" smtClean="0"/>
              <a:t>    Avancer </a:t>
            </a:r>
            <a:r>
              <a:rPr lang="fr-FR" sz="1000" dirty="0"/>
              <a:t>tout droit avec la vitesse </a:t>
            </a:r>
            <a:r>
              <a:rPr lang="fr-FR" sz="1000" dirty="0" smtClean="0"/>
              <a:t>200 ( noter la distance parcourue par exemple 13 cm )</a:t>
            </a:r>
            <a:br>
              <a:rPr lang="fr-FR" sz="1000" dirty="0" smtClean="0"/>
            </a:br>
            <a:r>
              <a:rPr lang="fr-FR" sz="1000" dirty="0" smtClean="0"/>
              <a:t>	     En déduire une valeur très proche du minuteur à mettre en place pour parcourir 10 cm ( règle de 3 ?? )</a:t>
            </a:r>
            <a:br>
              <a:rPr lang="fr-FR" sz="1000" dirty="0" smtClean="0"/>
            </a:br>
            <a:r>
              <a:rPr lang="fr-FR" sz="1000" dirty="0" smtClean="0"/>
              <a:t>		- Le calcul : Temps à parcourir pour effectuer 10 cm = (2000 * 10) / 13 = 1540 ms ( arrondi )</a:t>
            </a:r>
            <a:endParaRPr lang="fr-FR" sz="1000" dirty="0" smtClean="0"/>
          </a:p>
          <a:p>
            <a:r>
              <a:rPr lang="fr-FR" sz="1000" dirty="0"/>
              <a:t>	</a:t>
            </a:r>
            <a:r>
              <a:rPr lang="fr-FR" sz="1000" dirty="0" smtClean="0"/>
              <a:t>     </a:t>
            </a:r>
            <a:r>
              <a:rPr lang="fr-FR" sz="1000" dirty="0" smtClean="0"/>
              <a:t>Mettre cette nouvelle valeur calculée et refaire le test : Lorsque </a:t>
            </a:r>
            <a:r>
              <a:rPr lang="fr-FR" sz="1000" dirty="0"/>
              <a:t>le </a:t>
            </a:r>
            <a:r>
              <a:rPr lang="fr-FR" sz="1000" dirty="0" err="1"/>
              <a:t>timer</a:t>
            </a:r>
            <a:r>
              <a:rPr lang="fr-FR" sz="1000" dirty="0"/>
              <a:t> arrive à </a:t>
            </a:r>
            <a:r>
              <a:rPr lang="fr-FR" sz="1000" dirty="0" smtClean="0"/>
              <a:t>échéance :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	</a:t>
            </a:r>
            <a:r>
              <a:rPr lang="fr-FR" sz="1000" dirty="0" smtClean="0"/>
              <a:t>        Arrêter </a:t>
            </a:r>
            <a:r>
              <a:rPr lang="fr-FR" sz="1000" dirty="0"/>
              <a:t>les </a:t>
            </a:r>
            <a:r>
              <a:rPr lang="fr-FR" sz="1000" dirty="0" smtClean="0"/>
              <a:t>moteurs</a:t>
            </a:r>
            <a:br>
              <a:rPr lang="fr-FR" sz="1000" dirty="0" smtClean="0"/>
            </a:br>
            <a:r>
              <a:rPr lang="fr-FR" sz="1000" dirty="0" smtClean="0"/>
              <a:t>  </a:t>
            </a:r>
            <a:r>
              <a:rPr lang="fr-FR" sz="1000" dirty="0"/>
              <a:t>	</a:t>
            </a:r>
            <a:r>
              <a:rPr lang="fr-FR" sz="1000" dirty="0" smtClean="0"/>
              <a:t>        Ce </a:t>
            </a:r>
            <a:r>
              <a:rPr lang="fr-FR" sz="1000" dirty="0"/>
              <a:t>programme est correct quand le robot s'arrête juste sur la marque </a:t>
            </a:r>
            <a:r>
              <a:rPr lang="fr-FR" sz="1000" dirty="0" smtClean="0"/>
              <a:t>attendue </a:t>
            </a:r>
            <a:r>
              <a:rPr lang="fr-FR" sz="1000" dirty="0"/>
              <a:t>des 10 cm </a:t>
            </a:r>
            <a:r>
              <a:rPr lang="fr-FR" sz="1000" dirty="0" smtClean="0"/>
              <a:t>.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	 </a:t>
            </a:r>
            <a:r>
              <a:rPr lang="fr-FR" sz="1000" dirty="0" smtClean="0"/>
              <a:t>       Dés </a:t>
            </a:r>
            <a:r>
              <a:rPr lang="fr-FR" sz="1000" dirty="0"/>
              <a:t>lors conserver la valeur correcte du </a:t>
            </a:r>
            <a:r>
              <a:rPr lang="fr-FR" sz="1000" dirty="0" err="1"/>
              <a:t>Timer</a:t>
            </a:r>
            <a:r>
              <a:rPr lang="fr-FR" sz="1000" dirty="0"/>
              <a:t> observé !</a:t>
            </a:r>
          </a:p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63638"/>
            <a:ext cx="259228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771550"/>
            <a:ext cx="8640960" cy="3403600"/>
          </a:xfrm>
        </p:spPr>
        <p:txBody>
          <a:bodyPr/>
          <a:lstStyle/>
          <a:p>
            <a:r>
              <a:rPr lang="fr-FR" sz="1000" dirty="0"/>
              <a:t>On va tâcher de reproduire </a:t>
            </a:r>
            <a:r>
              <a:rPr lang="fr-FR" sz="1000" dirty="0" smtClean="0"/>
              <a:t>la  figure du château :</a:t>
            </a:r>
          </a:p>
          <a:p>
            <a:r>
              <a:rPr lang="fr-FR" sz="1000" dirty="0" smtClean="0"/>
              <a:t>	Voici le code scratch correspondant pour vous aider </a:t>
            </a:r>
            <a:r>
              <a:rPr lang="fr-FR" sz="1000" dirty="0" smtClean="0"/>
              <a:t>!</a:t>
            </a:r>
            <a:br>
              <a:rPr lang="fr-FR" sz="1000" dirty="0" smtClean="0"/>
            </a:br>
            <a:r>
              <a:rPr lang="fr-FR" sz="1000" dirty="0" smtClean="0"/>
              <a:t>	Question : Combien de passages à prévoir ?</a:t>
            </a:r>
            <a:br>
              <a:rPr lang="fr-FR" sz="1000" dirty="0" smtClean="0"/>
            </a:br>
            <a:r>
              <a:rPr lang="fr-FR" sz="1000" dirty="0" smtClean="0"/>
              <a:t>	On va donner la correspondance entre un nombre de pas et un nombre de centimètres</a:t>
            </a:r>
            <a:br>
              <a:rPr lang="fr-FR" sz="1000" dirty="0" smtClean="0"/>
            </a:br>
            <a:r>
              <a:rPr lang="fr-FR" sz="1000" dirty="0" smtClean="0"/>
              <a:t>		- 100 pas = 10 cm</a:t>
            </a:r>
            <a:br>
              <a:rPr lang="fr-FR" sz="1000" dirty="0" smtClean="0"/>
            </a:br>
            <a:r>
              <a:rPr lang="fr-FR" sz="1000" dirty="0" smtClean="0"/>
              <a:t>		- =&gt; 20 pas = 2 cm, 180 pas = 18 cm</a:t>
            </a:r>
            <a:br>
              <a:rPr lang="fr-FR" sz="1000" dirty="0" smtClean="0"/>
            </a:br>
            <a:r>
              <a:rPr lang="fr-FR" sz="1000" dirty="0" smtClean="0"/>
              <a:t>	Attention on tourne parfois à gauche et parfois à droite mais toujours de 90 ° !</a:t>
            </a:r>
          </a:p>
          <a:p>
            <a:r>
              <a:rPr lang="fr-FR" sz="1000" dirty="0" smtClean="0"/>
              <a:t>	A vous de jouer !</a:t>
            </a:r>
          </a:p>
          <a:p>
            <a:r>
              <a:rPr lang="fr-FR" sz="1000" dirty="0"/>
              <a:t>	</a:t>
            </a:r>
            <a:r>
              <a:rPr lang="fr-FR" sz="1000" u="sng" dirty="0" smtClean="0"/>
              <a:t>Pour vous aider un peu </a:t>
            </a:r>
            <a:r>
              <a:rPr lang="fr-FR" sz="1000" dirty="0" smtClean="0"/>
              <a:t>: </a:t>
            </a:r>
          </a:p>
          <a:p>
            <a:r>
              <a:rPr lang="fr-FR" sz="1000" dirty="0"/>
              <a:t>	</a:t>
            </a:r>
            <a:r>
              <a:rPr lang="fr-FR" sz="1000" dirty="0"/>
              <a:t> </a:t>
            </a:r>
            <a:r>
              <a:rPr lang="fr-FR" sz="1000" dirty="0" smtClean="0"/>
              <a:t>    </a:t>
            </a:r>
            <a:r>
              <a:rPr lang="fr-FR" sz="1000" dirty="0" smtClean="0"/>
              <a:t>passage = 32 </a:t>
            </a:r>
            <a:br>
              <a:rPr lang="fr-FR" sz="1000" dirty="0" smtClean="0"/>
            </a:br>
            <a:r>
              <a:rPr lang="fr-FR" sz="1000" dirty="0" smtClean="0"/>
              <a:t>		c’est la fin !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     passage =1 ou 29 </a:t>
            </a:r>
            <a:br>
              <a:rPr lang="fr-FR" sz="1000" dirty="0" smtClean="0"/>
            </a:br>
            <a:r>
              <a:rPr lang="fr-FR" sz="1000" dirty="0" smtClean="0"/>
              <a:t>		on avance de 10 cm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     passage = </a:t>
            </a:r>
            <a:r>
              <a:rPr lang="fr-FR" sz="1000" dirty="0" smtClean="0"/>
              <a:t>2 </a:t>
            </a:r>
            <a:r>
              <a:rPr lang="fr-FR" sz="1000" dirty="0"/>
              <a:t>or </a:t>
            </a:r>
            <a:r>
              <a:rPr lang="fr-FR" sz="1000" dirty="0" smtClean="0"/>
              <a:t>4 </a:t>
            </a:r>
            <a:r>
              <a:rPr lang="fr-FR" sz="1000" dirty="0"/>
              <a:t>or </a:t>
            </a:r>
            <a:r>
              <a:rPr lang="fr-FR" sz="1000" dirty="0" smtClean="0"/>
              <a:t>10 or 14 </a:t>
            </a:r>
            <a:r>
              <a:rPr lang="fr-FR" sz="1000" dirty="0"/>
              <a:t>or </a:t>
            </a:r>
            <a:r>
              <a:rPr lang="fr-FR" sz="1000" dirty="0" smtClean="0"/>
              <a:t>16 </a:t>
            </a:r>
            <a:r>
              <a:rPr lang="fr-FR" sz="1000" dirty="0"/>
              <a:t>or </a:t>
            </a:r>
            <a:r>
              <a:rPr lang="fr-FR" sz="1000" dirty="0" smtClean="0"/>
              <a:t>20 or 26 </a:t>
            </a:r>
            <a:r>
              <a:rPr lang="fr-FR" sz="1000" dirty="0"/>
              <a:t>or </a:t>
            </a:r>
            <a:r>
              <a:rPr lang="fr-FR" sz="1000" dirty="0" smtClean="0"/>
              <a:t>28 </a:t>
            </a:r>
            <a:r>
              <a:rPr lang="fr-FR" sz="1000" dirty="0"/>
              <a:t>or </a:t>
            </a:r>
            <a:r>
              <a:rPr lang="fr-FR" sz="1000" dirty="0" smtClean="0"/>
              <a:t>30</a:t>
            </a:r>
            <a:br>
              <a:rPr lang="fr-FR" sz="1000" dirty="0" smtClean="0"/>
            </a:br>
            <a:r>
              <a:rPr lang="fr-FR" sz="1000" dirty="0" smtClean="0"/>
              <a:t>		on tourne droite de 90 °</a:t>
            </a:r>
            <a:br>
              <a:rPr lang="fr-FR" sz="1000" dirty="0" smtClean="0"/>
            </a:br>
            <a:r>
              <a:rPr lang="fr-FR" sz="1000" dirty="0" smtClean="0"/>
              <a:t>	     passage = </a:t>
            </a:r>
            <a:r>
              <a:rPr lang="fr-FR" sz="1000" dirty="0"/>
              <a:t>6 or </a:t>
            </a:r>
            <a:r>
              <a:rPr lang="fr-FR" sz="1000" dirty="0" smtClean="0"/>
              <a:t>8 </a:t>
            </a:r>
            <a:r>
              <a:rPr lang="fr-FR" sz="1000" dirty="0"/>
              <a:t>or </a:t>
            </a:r>
            <a:r>
              <a:rPr lang="fr-FR" sz="1000" dirty="0" smtClean="0"/>
              <a:t>12 </a:t>
            </a:r>
            <a:r>
              <a:rPr lang="fr-FR" sz="1000" dirty="0"/>
              <a:t>or </a:t>
            </a:r>
            <a:r>
              <a:rPr lang="fr-FR" sz="1000" dirty="0" smtClean="0"/>
              <a:t>18 </a:t>
            </a:r>
            <a:r>
              <a:rPr lang="fr-FR" sz="1000" dirty="0"/>
              <a:t>or </a:t>
            </a:r>
            <a:r>
              <a:rPr lang="fr-FR" sz="1000" dirty="0" smtClean="0"/>
              <a:t>22 </a:t>
            </a:r>
            <a:r>
              <a:rPr lang="fr-FR" sz="1000" dirty="0"/>
              <a:t>or </a:t>
            </a:r>
            <a:r>
              <a:rPr lang="fr-FR" sz="1000" dirty="0" smtClean="0"/>
              <a:t>24</a:t>
            </a:r>
            <a:br>
              <a:rPr lang="fr-FR" sz="1000" dirty="0" smtClean="0"/>
            </a:br>
            <a:r>
              <a:rPr lang="fr-FR" sz="1000" dirty="0" smtClean="0"/>
              <a:t>		</a:t>
            </a:r>
            <a:r>
              <a:rPr lang="fr-FR" sz="1000" dirty="0"/>
              <a:t> on tourne </a:t>
            </a:r>
            <a:r>
              <a:rPr lang="fr-FR" sz="1000" dirty="0" smtClean="0"/>
              <a:t>gauche de </a:t>
            </a:r>
            <a:r>
              <a:rPr lang="fr-FR" sz="1000" dirty="0"/>
              <a:t>90 </a:t>
            </a:r>
            <a:r>
              <a:rPr lang="fr-FR" sz="1000" dirty="0" smtClean="0"/>
              <a:t>°</a:t>
            </a:r>
            <a:br>
              <a:rPr lang="fr-FR" sz="1000" dirty="0" smtClean="0"/>
            </a:br>
            <a:r>
              <a:rPr lang="fr-FR" sz="1000" dirty="0" smtClean="0"/>
              <a:t>	     passage = </a:t>
            </a:r>
            <a:r>
              <a:rPr lang="fr-FR" sz="1000" dirty="0"/>
              <a:t>3 or </a:t>
            </a:r>
            <a:r>
              <a:rPr lang="fr-FR" sz="1000" dirty="0" smtClean="0"/>
              <a:t>5 </a:t>
            </a:r>
            <a:r>
              <a:rPr lang="fr-FR" sz="1000" dirty="0"/>
              <a:t>or </a:t>
            </a:r>
            <a:r>
              <a:rPr lang="fr-FR" sz="1000" dirty="0" smtClean="0"/>
              <a:t>7 </a:t>
            </a:r>
            <a:r>
              <a:rPr lang="fr-FR" sz="1000" dirty="0"/>
              <a:t>or </a:t>
            </a:r>
            <a:r>
              <a:rPr lang="fr-FR" sz="1000" dirty="0" smtClean="0"/>
              <a:t>9 </a:t>
            </a:r>
            <a:r>
              <a:rPr lang="fr-FR" sz="1000" dirty="0"/>
              <a:t>or </a:t>
            </a:r>
            <a:r>
              <a:rPr lang="fr-FR" sz="1000" dirty="0" smtClean="0"/>
              <a:t>11 </a:t>
            </a:r>
            <a:r>
              <a:rPr lang="fr-FR" sz="1000" dirty="0"/>
              <a:t>or </a:t>
            </a:r>
            <a:r>
              <a:rPr lang="fr-FR" sz="1000" dirty="0" smtClean="0"/>
              <a:t>13 or 15 </a:t>
            </a:r>
            <a:r>
              <a:rPr lang="fr-FR" sz="1000" dirty="0"/>
              <a:t>or </a:t>
            </a:r>
            <a:r>
              <a:rPr lang="fr-FR" sz="1000" dirty="0" smtClean="0"/>
              <a:t>17 </a:t>
            </a:r>
            <a:r>
              <a:rPr lang="fr-FR" sz="1000" dirty="0"/>
              <a:t>or </a:t>
            </a:r>
            <a:r>
              <a:rPr lang="fr-FR" sz="1000" dirty="0" smtClean="0"/>
              <a:t>19 </a:t>
            </a:r>
            <a:r>
              <a:rPr lang="fr-FR" sz="1000" dirty="0"/>
              <a:t>or </a:t>
            </a:r>
            <a:r>
              <a:rPr lang="fr-FR" sz="1000" dirty="0" smtClean="0"/>
              <a:t>21 or 23 </a:t>
            </a:r>
            <a:r>
              <a:rPr lang="fr-FR" sz="1000" dirty="0"/>
              <a:t>or </a:t>
            </a:r>
            <a:r>
              <a:rPr lang="fr-FR" sz="1000" dirty="0" smtClean="0"/>
              <a:t>25 </a:t>
            </a:r>
            <a:r>
              <a:rPr lang="fr-FR" sz="1000" dirty="0"/>
              <a:t>or </a:t>
            </a:r>
            <a:r>
              <a:rPr lang="fr-FR" sz="1000" dirty="0" smtClean="0"/>
              <a:t>27</a:t>
            </a:r>
            <a:br>
              <a:rPr lang="fr-FR" sz="1000" dirty="0" smtClean="0"/>
            </a:br>
            <a:r>
              <a:rPr lang="fr-FR" sz="1000" dirty="0" smtClean="0"/>
              <a:t>		</a:t>
            </a:r>
            <a:r>
              <a:rPr lang="fr-FR" sz="1000" dirty="0"/>
              <a:t> on avance de </a:t>
            </a:r>
            <a:r>
              <a:rPr lang="fr-FR" sz="1000" dirty="0" smtClean="0"/>
              <a:t>2 cm</a:t>
            </a:r>
            <a:br>
              <a:rPr lang="fr-FR" sz="1000" dirty="0" smtClean="0"/>
            </a:br>
            <a:r>
              <a:rPr lang="fr-FR" sz="1000" dirty="0" smtClean="0"/>
              <a:t>	     passage </a:t>
            </a:r>
            <a:r>
              <a:rPr lang="fr-FR" sz="1000" dirty="0"/>
              <a:t>= </a:t>
            </a:r>
            <a:r>
              <a:rPr lang="fr-FR" sz="1000" dirty="0" smtClean="0"/>
              <a:t>31 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		 on avance de </a:t>
            </a:r>
            <a:r>
              <a:rPr lang="fr-FR" sz="1000" dirty="0" smtClean="0"/>
              <a:t>18 cm</a:t>
            </a:r>
            <a:endParaRPr lang="fr-FR" sz="1000" dirty="0" smtClean="0"/>
          </a:p>
          <a:p>
            <a:endParaRPr lang="fr-FR" sz="1000" dirty="0"/>
          </a:p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61178"/>
            <a:ext cx="2486025" cy="336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3478"/>
            <a:ext cx="1872208" cy="74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5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771550"/>
            <a:ext cx="8640960" cy="3403600"/>
          </a:xfrm>
        </p:spPr>
        <p:txBody>
          <a:bodyPr/>
          <a:lstStyle/>
          <a:p>
            <a:r>
              <a:rPr lang="fr-FR" sz="1000" dirty="0" smtClean="0"/>
              <a:t>	</a:t>
            </a:r>
            <a:r>
              <a:rPr lang="fr-FR" sz="1200" dirty="0" smtClean="0"/>
              <a:t>Vérifier que les 2 roues sont au même niveau ! </a:t>
            </a:r>
            <a:br>
              <a:rPr lang="fr-FR" sz="1200" dirty="0" smtClean="0"/>
            </a:br>
            <a:r>
              <a:rPr lang="fr-FR" sz="1200" dirty="0" smtClean="0"/>
              <a:t>	</a:t>
            </a:r>
            <a:r>
              <a:rPr lang="fr-FR" sz="1200" dirty="0" err="1" smtClean="0"/>
              <a:t>Thymio</a:t>
            </a:r>
            <a:r>
              <a:rPr lang="fr-FR" sz="1200" dirty="0" smtClean="0"/>
              <a:t> va t'il de travers ?</a:t>
            </a:r>
            <a:br>
              <a:rPr lang="fr-FR" sz="1200" dirty="0" smtClean="0"/>
            </a:br>
            <a:r>
              <a:rPr lang="fr-FR" sz="1200" dirty="0" smtClean="0"/>
              <a:t>		=&gt; Les 2 roues sont indépendantes et donc pas forcément à la même vitesse </a:t>
            </a:r>
            <a:br>
              <a:rPr lang="fr-FR" sz="1200" dirty="0" smtClean="0"/>
            </a:br>
            <a:r>
              <a:rPr lang="fr-FR" sz="1200" dirty="0" smtClean="0"/>
              <a:t>	Imaginer une astuce pour corriger ce problème dans </a:t>
            </a:r>
            <a:r>
              <a:rPr lang="fr-FR" sz="1200" dirty="0" err="1" smtClean="0"/>
              <a:t>Blockly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		- Faire aller une roue moins vite que l'autre ( ou + )</a:t>
            </a:r>
            <a:br>
              <a:rPr lang="fr-FR" sz="1200" dirty="0" smtClean="0"/>
            </a:br>
            <a:r>
              <a:rPr lang="fr-FR" sz="1200" dirty="0" smtClean="0"/>
              <a:t>		- Vérifier l'écart observé entre les 2 roues !</a:t>
            </a:r>
            <a:br>
              <a:rPr lang="fr-FR" sz="1200" dirty="0" smtClean="0"/>
            </a:br>
            <a:r>
              <a:rPr lang="fr-FR" sz="1200" dirty="0" smtClean="0"/>
              <a:t>		     Par exemple la roue gauche est </a:t>
            </a:r>
            <a:r>
              <a:rPr lang="fr-FR" sz="1200" dirty="0" err="1" smtClean="0"/>
              <a:t>OK,la</a:t>
            </a:r>
            <a:r>
              <a:rPr lang="fr-FR" sz="1200" dirty="0" smtClean="0"/>
              <a:t> droite est trop avancé de </a:t>
            </a:r>
            <a:r>
              <a:rPr lang="fr-FR" sz="1200" dirty="0" smtClean="0"/>
              <a:t>0,3 </a:t>
            </a:r>
            <a:r>
              <a:rPr lang="fr-FR" sz="1200" dirty="0" smtClean="0"/>
              <a:t>cm</a:t>
            </a:r>
            <a:br>
              <a:rPr lang="fr-FR" sz="1200" dirty="0" smtClean="0"/>
            </a:br>
            <a:r>
              <a:rPr lang="fr-FR" sz="1200" dirty="0" smtClean="0"/>
              <a:t>		     Faire aller la roue droite plus lentement que la gauche, mais comment ?</a:t>
            </a:r>
            <a:br>
              <a:rPr lang="fr-FR" sz="1200" dirty="0" smtClean="0"/>
            </a:br>
            <a:r>
              <a:rPr lang="fr-FR" sz="1200" dirty="0" smtClean="0"/>
              <a:t>			- En fait </a:t>
            </a:r>
            <a:r>
              <a:rPr lang="fr-FR" sz="1200" dirty="0" smtClean="0"/>
              <a:t>0,5 </a:t>
            </a:r>
            <a:r>
              <a:rPr lang="fr-FR" sz="1200" dirty="0" smtClean="0"/>
              <a:t>cm de trop pour 10 cm parcourus !</a:t>
            </a:r>
            <a:br>
              <a:rPr lang="fr-FR" sz="1200" dirty="0" smtClean="0"/>
            </a:br>
            <a:r>
              <a:rPr lang="fr-FR" sz="1200" dirty="0" smtClean="0"/>
              <a:t>			- De combien en + va la roue droite ? </a:t>
            </a:r>
            <a:r>
              <a:rPr lang="fr-FR" sz="1200" dirty="0" smtClean="0"/>
              <a:t>0,3/10= 3/100 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			- On va donc mettre :</a:t>
            </a:r>
            <a:br>
              <a:rPr lang="fr-FR" sz="1200" dirty="0" smtClean="0"/>
            </a:br>
            <a:r>
              <a:rPr lang="fr-FR" sz="1200" dirty="0" smtClean="0"/>
              <a:t>			     - Roue gauche = 200</a:t>
            </a:r>
            <a:br>
              <a:rPr lang="fr-FR" sz="1200" dirty="0" smtClean="0"/>
            </a:br>
            <a:r>
              <a:rPr lang="fr-FR" sz="1200" dirty="0" smtClean="0"/>
              <a:t>			     - Roue </a:t>
            </a:r>
            <a:r>
              <a:rPr lang="fr-FR" sz="1200" dirty="0" smtClean="0"/>
              <a:t>droite    = </a:t>
            </a:r>
            <a:r>
              <a:rPr lang="fr-FR" sz="1200" dirty="0" smtClean="0"/>
              <a:t>200 - </a:t>
            </a:r>
            <a:r>
              <a:rPr lang="fr-FR" sz="1200" dirty="0" smtClean="0"/>
              <a:t>3/100 </a:t>
            </a:r>
            <a:r>
              <a:rPr lang="fr-FR" sz="1200" dirty="0" smtClean="0"/>
              <a:t>( 200 ) = </a:t>
            </a:r>
            <a:r>
              <a:rPr lang="fr-FR" sz="1200" dirty="0" smtClean="0"/>
              <a:t>194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200" dirty="0" smtClean="0"/>
              <a:t>		     Refaire le test</a:t>
            </a:r>
            <a:br>
              <a:rPr lang="fr-FR" sz="1200" dirty="0" smtClean="0"/>
            </a:br>
            <a:r>
              <a:rPr lang="fr-FR" sz="1200" dirty="0" smtClean="0"/>
              <a:t>			- Observations ?</a:t>
            </a:r>
          </a:p>
          <a:p>
            <a:r>
              <a:rPr lang="fr-FR" sz="1200" dirty="0" smtClean="0"/>
              <a:t> 	On sait maintenant avancer ( droit ) et sur une certaine longueur ( 10 cm ) !</a:t>
            </a:r>
            <a:br>
              <a:rPr lang="fr-FR" sz="1200" dirty="0" smtClean="0"/>
            </a:br>
            <a:r>
              <a:rPr lang="fr-FR" sz="1200" dirty="0" smtClean="0"/>
              <a:t>	Comment faire en sorte que cela marche pour 5 cm, 20 cm ?</a:t>
            </a:r>
            <a:br>
              <a:rPr lang="fr-FR" sz="1200" dirty="0" smtClean="0"/>
            </a:br>
            <a:r>
              <a:rPr lang="fr-FR" sz="1200" dirty="0" smtClean="0"/>
              <a:t>	    	- L’idée est de dire que la roue droite doit aller à la vitesse :</a:t>
            </a:r>
            <a:br>
              <a:rPr lang="fr-FR" sz="1200" dirty="0" smtClean="0"/>
            </a:br>
            <a:r>
              <a:rPr lang="fr-FR" sz="1200" dirty="0" smtClean="0"/>
              <a:t>			Vitesse de roue gauche </a:t>
            </a:r>
            <a:r>
              <a:rPr lang="fr-FR" sz="1200" dirty="0" smtClean="0"/>
              <a:t> - 3/100 </a:t>
            </a:r>
            <a:r>
              <a:rPr lang="fr-FR" sz="1200" dirty="0" smtClean="0"/>
              <a:t>de la </a:t>
            </a:r>
            <a:r>
              <a:rPr lang="fr-FR" sz="1200" dirty="0" smtClean="0"/>
              <a:t>vitesse de la roue </a:t>
            </a:r>
            <a:r>
              <a:rPr lang="fr-FR" sz="1200" dirty="0" smtClean="0"/>
              <a:t>gauche !</a:t>
            </a: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	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312023"/>
            <a:ext cx="2016224" cy="107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11910"/>
            <a:ext cx="375570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2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555526"/>
            <a:ext cx="8640960" cy="3744416"/>
          </a:xfrm>
        </p:spPr>
        <p:txBody>
          <a:bodyPr/>
          <a:lstStyle/>
          <a:p>
            <a:r>
              <a:rPr lang="fr-FR" sz="1000" dirty="0" smtClean="0"/>
              <a:t>On va tâcher de savoir tourner d'un certain angle afin de + tard réaliser un carré !</a:t>
            </a:r>
            <a:br>
              <a:rPr lang="fr-FR" sz="1000" dirty="0" smtClean="0"/>
            </a:b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	- De quel angle doit-on tourner à chaque fois et combien de fois ?</a:t>
            </a:r>
            <a:br>
              <a:rPr lang="fr-FR" sz="1000" dirty="0" smtClean="0"/>
            </a:br>
            <a:r>
              <a:rPr lang="fr-FR" sz="1000" dirty="0" smtClean="0"/>
              <a:t>	- se servir comme pour le test d'avancement du bloc </a:t>
            </a:r>
            <a:r>
              <a:rPr lang="fr-FR" sz="1000" dirty="0" smtClean="0"/>
              <a:t>du cercle gradué et mettre le centre du robot sur la croix !</a:t>
            </a: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	     - tourner dans le sens horaire avec la vitesse </a:t>
            </a:r>
            <a:r>
              <a:rPr lang="fr-FR" sz="1000" dirty="0" smtClean="0"/>
              <a:t>100 </a:t>
            </a:r>
            <a:r>
              <a:rPr lang="fr-FR" sz="1000" dirty="0" smtClean="0"/>
              <a:t>pendant certain temps jusqu’à effectuer l'angle désiré </a:t>
            </a:r>
            <a:r>
              <a:rPr lang="fr-FR" sz="1000" dirty="0" smtClean="0"/>
              <a:t>!</a:t>
            </a:r>
          </a:p>
          <a:p>
            <a:r>
              <a:rPr lang="fr-FR" sz="1000" dirty="0" smtClean="0"/>
              <a:t>	     - </a:t>
            </a:r>
            <a:r>
              <a:rPr lang="fr-FR" sz="1000" dirty="0"/>
              <a:t>Question ? À quoi correspond tourner dans le sens horaire par rapport tourner à droite ?</a:t>
            </a:r>
            <a:endParaRPr lang="fr-FR" sz="1000" dirty="0" smtClean="0"/>
          </a:p>
          <a:p>
            <a:r>
              <a:rPr lang="fr-FR" sz="1000" dirty="0"/>
              <a:t>	 </a:t>
            </a:r>
            <a:r>
              <a:rPr lang="fr-FR" sz="1000" dirty="0" smtClean="0"/>
              <a:t>    - Prendre comme ci-dessous l’exemple avec 2 secondes de minuteur !</a:t>
            </a:r>
          </a:p>
          <a:p>
            <a:endParaRPr lang="fr-FR" sz="1000" dirty="0"/>
          </a:p>
          <a:p>
            <a:endParaRPr lang="fr-FR" sz="1000" dirty="0" smtClean="0"/>
          </a:p>
          <a:p>
            <a:endParaRPr lang="fr-FR" sz="1000" dirty="0"/>
          </a:p>
          <a:p>
            <a:endParaRPr lang="fr-FR" sz="1000" dirty="0" smtClean="0"/>
          </a:p>
          <a:p>
            <a:endParaRPr lang="fr-FR" sz="1000" dirty="0"/>
          </a:p>
          <a:p>
            <a:r>
              <a:rPr lang="fr-FR" sz="1000" dirty="0" smtClean="0"/>
              <a:t>	     - Dans notre cas on observe le programme ci-dessous faisant un angle de 80 ° pendant 2000 millisecondes !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     - Toujours la règle de 3 : il faut un minuteur de : 2000 * 90 / 80 = 2250 millisecondes pour tourner de 90 °.</a:t>
            </a:r>
          </a:p>
          <a:p>
            <a:r>
              <a:rPr lang="fr-FR" sz="1000" dirty="0"/>
              <a:t> </a:t>
            </a:r>
            <a:r>
              <a:rPr lang="fr-FR" sz="1000" dirty="0" smtClean="0"/>
              <a:t>	     - Vérifier la règle sur le programme en changeant la valeur du minuteur ( ici 2250 ) !</a:t>
            </a:r>
          </a:p>
          <a:p>
            <a:r>
              <a:rPr lang="fr-FR" sz="1000" dirty="0"/>
              <a:t>	 </a:t>
            </a:r>
            <a:r>
              <a:rPr lang="fr-FR" sz="1000" dirty="0" smtClean="0"/>
              <a:t>    - Une fois les 90 ° atteint, noté le minuteur retenu pour y arriver !</a:t>
            </a:r>
          </a:p>
          <a:p>
            <a:r>
              <a:rPr lang="fr-FR" sz="1000" dirty="0" smtClean="0"/>
              <a:t>	     - On va avoir besoin aussi plus loin de faire des angles de 120 ° et 144 ° 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     - Faire les règles de 3 correspondantes et vérifier sur le cercle le bon résultat !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     - Noter ces résultats pour la suite de l’atelier ! Dans notre cas : 2000 * 120 / 80 = </a:t>
            </a:r>
            <a:r>
              <a:rPr lang="fr-FR" sz="1000" dirty="0" smtClean="0">
                <a:solidFill>
                  <a:schemeClr val="accent4">
                    <a:lumMod val="50000"/>
                  </a:schemeClr>
                </a:solidFill>
              </a:rPr>
              <a:t>3000 </a:t>
            </a:r>
            <a:r>
              <a:rPr lang="fr-FR" sz="1000" dirty="0" smtClean="0"/>
              <a:t>et 2000 * 144 / 80 = </a:t>
            </a:r>
            <a:r>
              <a:rPr lang="fr-FR" sz="1000" dirty="0" smtClean="0">
                <a:solidFill>
                  <a:schemeClr val="accent4">
                    <a:lumMod val="50000"/>
                  </a:schemeClr>
                </a:solidFill>
              </a:rPr>
              <a:t>3600</a:t>
            </a:r>
            <a:r>
              <a:rPr lang="fr-FR" sz="1000" dirty="0" smtClean="0"/>
              <a:t>  !</a:t>
            </a:r>
            <a:endParaRPr lang="fr-FR" sz="1000" dirty="0"/>
          </a:p>
          <a:p>
            <a:r>
              <a:rPr lang="fr-FR" sz="1000" dirty="0" smtClean="0"/>
              <a:t>	</a:t>
            </a:r>
            <a:endParaRPr lang="fr-FR" sz="1000" dirty="0"/>
          </a:p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87" y="1995686"/>
            <a:ext cx="5448300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219822"/>
            <a:ext cx="273630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771550"/>
            <a:ext cx="8640960" cy="3403600"/>
          </a:xfrm>
        </p:spPr>
        <p:txBody>
          <a:bodyPr/>
          <a:lstStyle/>
          <a:p>
            <a:r>
              <a:rPr lang="fr-FR" sz="1000" dirty="0" smtClean="0"/>
              <a:t>On va tâcher de reproduire les figures ci-dessous :</a:t>
            </a:r>
          </a:p>
          <a:p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 smtClean="0"/>
              <a:t>	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1872208" cy="162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7614"/>
            <a:ext cx="1872208" cy="156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75" y="1422859"/>
            <a:ext cx="151216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98104"/>
            <a:ext cx="13906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19822"/>
            <a:ext cx="1966714" cy="115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30289"/>
            <a:ext cx="1585383" cy="133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47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555526"/>
            <a:ext cx="8640960" cy="3619624"/>
          </a:xfrm>
        </p:spPr>
        <p:txBody>
          <a:bodyPr/>
          <a:lstStyle/>
          <a:p>
            <a:r>
              <a:rPr lang="fr-FR" sz="1000" dirty="0"/>
              <a:t>On va tâcher de reproduire </a:t>
            </a:r>
            <a:r>
              <a:rPr lang="fr-FR" sz="1000" dirty="0" smtClean="0"/>
              <a:t>la  figure du carré :</a:t>
            </a:r>
          </a:p>
          <a:p>
            <a:r>
              <a:rPr lang="fr-FR" sz="1000" dirty="0" smtClean="0"/>
              <a:t>	Astuce :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	Pour faire un carré il faut répéter  n fois l’action </a:t>
            </a:r>
            <a:r>
              <a:rPr lang="fr-FR" sz="1000" dirty="0" smtClean="0"/>
              <a:t>: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Avancer de longueur ( 5 cm, 10 cm ) , taille du côté du </a:t>
            </a:r>
            <a:r>
              <a:rPr lang="fr-FR" sz="1000" dirty="0" smtClean="0"/>
              <a:t>carré</a:t>
            </a:r>
            <a:br>
              <a:rPr lang="fr-FR" sz="1000" dirty="0" smtClean="0"/>
            </a:br>
            <a:r>
              <a:rPr lang="fr-FR" sz="1000" dirty="0" smtClean="0"/>
              <a:t>			- Tourner d’un angle de n degrés !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			n * 4 = 360 </a:t>
            </a:r>
            <a:r>
              <a:rPr lang="fr-FR" sz="1000" dirty="0" smtClean="0"/>
              <a:t>degrés</a:t>
            </a:r>
            <a:endParaRPr lang="fr-FR" sz="1000" dirty="0"/>
          </a:p>
          <a:p>
            <a:r>
              <a:rPr lang="fr-FR" sz="1000" dirty="0" smtClean="0"/>
              <a:t>	A vous de jouer pour faire le plus beau </a:t>
            </a:r>
            <a:r>
              <a:rPr lang="fr-FR" sz="1000" dirty="0" smtClean="0"/>
              <a:t>carré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Commencer les tests sans mettre de feutre dans le trou du </a:t>
            </a:r>
            <a:r>
              <a:rPr lang="fr-FR" sz="1000" dirty="0" err="1" smtClean="0"/>
              <a:t>thymio</a:t>
            </a:r>
            <a:r>
              <a:rPr lang="fr-FR" sz="1000" dirty="0" smtClean="0"/>
              <a:t/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Changer de feutre avec le voisin pour économiser les feuilles !</a:t>
            </a:r>
            <a:br>
              <a:rPr lang="fr-FR" sz="1000" dirty="0" smtClean="0"/>
            </a:br>
            <a:r>
              <a:rPr lang="fr-FR" sz="1000" dirty="0" smtClean="0"/>
              <a:t>	Trouver une astuce pour ne pas consommer de papier inutilement !  </a:t>
            </a:r>
            <a:endParaRPr lang="fr-FR" sz="1000" dirty="0" smtClean="0"/>
          </a:p>
          <a:p>
            <a:endParaRPr lang="fr-FR" sz="1000" dirty="0"/>
          </a:p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64" y="2283718"/>
            <a:ext cx="727280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4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555526"/>
            <a:ext cx="8640960" cy="3619624"/>
          </a:xfrm>
        </p:spPr>
        <p:txBody>
          <a:bodyPr/>
          <a:lstStyle/>
          <a:p>
            <a:r>
              <a:rPr lang="fr-FR" sz="1000" dirty="0"/>
              <a:t>On va tâcher de reproduire </a:t>
            </a:r>
            <a:r>
              <a:rPr lang="fr-FR" sz="1000" dirty="0" smtClean="0"/>
              <a:t>la  figure du rectangle :</a:t>
            </a:r>
          </a:p>
          <a:p>
            <a:r>
              <a:rPr lang="fr-FR" sz="1000" dirty="0" smtClean="0"/>
              <a:t>	Astuce </a:t>
            </a:r>
            <a:r>
              <a:rPr lang="fr-FR" sz="1000" dirty="0" smtClean="0"/>
              <a:t>: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Pour faire un rectangle il faut répéter  4 fois l’action </a:t>
            </a:r>
            <a:r>
              <a:rPr lang="fr-FR" sz="1000" dirty="0" smtClean="0"/>
              <a:t>: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Avancer de la longueur  d’un côté du </a:t>
            </a:r>
            <a:r>
              <a:rPr lang="fr-FR" sz="1000" dirty="0" smtClean="0"/>
              <a:t>rectangle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Tourner d’un angle de 90 degrés comme pour le carré </a:t>
            </a:r>
            <a:r>
              <a:rPr lang="fr-FR" sz="1000" dirty="0" smtClean="0"/>
              <a:t>!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</a:t>
            </a:r>
            <a:r>
              <a:rPr lang="fr-FR" sz="1000" dirty="0"/>
              <a:t>	</a:t>
            </a:r>
            <a:r>
              <a:rPr lang="fr-FR" sz="1000" dirty="0" smtClean="0"/>
              <a:t>- Attention les côtés du rectangle n’ont pas la même longueur dans notre </a:t>
            </a:r>
            <a:r>
              <a:rPr lang="fr-FR" sz="1000" dirty="0" smtClean="0"/>
              <a:t>cas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	Sinon on réalise </a:t>
            </a:r>
            <a:r>
              <a:rPr lang="fr-FR" sz="1000" dirty="0" smtClean="0"/>
              <a:t>?</a:t>
            </a:r>
            <a:br>
              <a:rPr lang="fr-FR" sz="1000" dirty="0" smtClean="0"/>
            </a:br>
            <a:r>
              <a:rPr lang="fr-FR" sz="1000" dirty="0" smtClean="0"/>
              <a:t>	A vous de jouer pour faire le plus beau </a:t>
            </a:r>
            <a:r>
              <a:rPr lang="fr-FR" sz="1000" dirty="0" smtClean="0"/>
              <a:t>rectangle</a:t>
            </a:r>
            <a:br>
              <a:rPr lang="fr-FR" sz="1000" dirty="0" smtClean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663"/>
            <a:ext cx="504056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555526"/>
            <a:ext cx="8640960" cy="3619624"/>
          </a:xfrm>
        </p:spPr>
        <p:txBody>
          <a:bodyPr/>
          <a:lstStyle/>
          <a:p>
            <a:r>
              <a:rPr lang="fr-FR" sz="1000" dirty="0"/>
              <a:t>On va tâcher de reproduire </a:t>
            </a:r>
            <a:r>
              <a:rPr lang="fr-FR" sz="1000" dirty="0" smtClean="0"/>
              <a:t>la  figure du triangle :</a:t>
            </a:r>
          </a:p>
          <a:p>
            <a:r>
              <a:rPr lang="fr-FR" sz="1000" dirty="0" smtClean="0"/>
              <a:t>	Astuce :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	Pour faire un triangle ( isocèle  =&gt; les angles sont égaux, les côtés de même longueur  ) il faut répéter  3 fois l’action </a:t>
            </a:r>
            <a:r>
              <a:rPr lang="fr-FR" sz="1000" dirty="0" smtClean="0"/>
              <a:t>: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Avancer de la longueur  d’un côté du </a:t>
            </a:r>
            <a:r>
              <a:rPr lang="fr-FR" sz="1000" dirty="0" smtClean="0"/>
              <a:t>triangle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Tourner d’un angle de 120 degrés</a:t>
            </a:r>
            <a:r>
              <a:rPr lang="fr-FR" sz="1000" dirty="0" smtClean="0"/>
              <a:t>!</a:t>
            </a:r>
            <a:br>
              <a:rPr lang="fr-FR" sz="1000" dirty="0" smtClean="0"/>
            </a:br>
            <a:r>
              <a:rPr lang="fr-FR" sz="1000" dirty="0" smtClean="0"/>
              <a:t>	A vous de jouer pour faire le plus beau </a:t>
            </a:r>
            <a:r>
              <a:rPr lang="fr-FR" sz="1000" dirty="0" smtClean="0"/>
              <a:t>triangle</a:t>
            </a:r>
            <a:br>
              <a:rPr lang="fr-FR" sz="1000" dirty="0" smtClean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3638"/>
            <a:ext cx="763284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9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771550"/>
            <a:ext cx="8640960" cy="3403600"/>
          </a:xfrm>
        </p:spPr>
        <p:txBody>
          <a:bodyPr/>
          <a:lstStyle/>
          <a:p>
            <a:r>
              <a:rPr lang="fr-FR" sz="1000" dirty="0"/>
              <a:t>On va tâcher de reproduire </a:t>
            </a:r>
            <a:r>
              <a:rPr lang="fr-FR" sz="1000" dirty="0" smtClean="0"/>
              <a:t>la  figure de l’étoile :</a:t>
            </a:r>
          </a:p>
          <a:p>
            <a:r>
              <a:rPr lang="fr-FR" sz="1000" dirty="0" smtClean="0"/>
              <a:t>	Astuce </a:t>
            </a:r>
            <a:r>
              <a:rPr lang="fr-FR" sz="1000" dirty="0" smtClean="0"/>
              <a:t>: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Pour faire cette étoile il faut répéter 5 fois l’action </a:t>
            </a:r>
            <a:r>
              <a:rPr lang="fr-FR" sz="1000" dirty="0" smtClean="0"/>
              <a:t>: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Avancer de longueur ( 5 cm, 10 cm ) , taille de la branche de </a:t>
            </a:r>
            <a:r>
              <a:rPr lang="fr-FR" sz="1000" dirty="0" smtClean="0"/>
              <a:t>l’étoile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- Tourner d’un angle de 144 degrés </a:t>
            </a:r>
            <a:r>
              <a:rPr lang="fr-FR" sz="1000" dirty="0" smtClean="0"/>
              <a:t>!</a:t>
            </a:r>
            <a:br>
              <a:rPr lang="fr-FR" sz="1000" dirty="0" smtClean="0"/>
            </a:br>
            <a:r>
              <a:rPr lang="fr-FR" sz="1000" dirty="0"/>
              <a:t>	</a:t>
            </a:r>
            <a:r>
              <a:rPr lang="fr-FR" sz="1000" dirty="0" smtClean="0"/>
              <a:t>			144 * 5 = 720 degrés ( = 2 * 360 ° </a:t>
            </a:r>
            <a:r>
              <a:rPr lang="fr-FR" sz="1000" dirty="0" smtClean="0"/>
              <a:t>)</a:t>
            </a:r>
            <a:br>
              <a:rPr lang="fr-FR" sz="1000" dirty="0" smtClean="0"/>
            </a:br>
            <a:r>
              <a:rPr lang="fr-FR" sz="1000" dirty="0" smtClean="0"/>
              <a:t>	A vous de jouer pour faire la plus belle étoile !</a:t>
            </a:r>
          </a:p>
          <a:p>
            <a:endParaRPr lang="fr-FR" sz="1000" dirty="0" smtClean="0"/>
          </a:p>
          <a:p>
            <a:endParaRPr lang="fr-FR" sz="1000" dirty="0"/>
          </a:p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73" y="1923678"/>
            <a:ext cx="712879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9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51520" y="771550"/>
            <a:ext cx="8640960" cy="3403600"/>
          </a:xfrm>
        </p:spPr>
        <p:txBody>
          <a:bodyPr/>
          <a:lstStyle/>
          <a:p>
            <a:r>
              <a:rPr lang="fr-FR" sz="1000" dirty="0"/>
              <a:t>On va tâcher de reproduire </a:t>
            </a:r>
            <a:r>
              <a:rPr lang="fr-FR" sz="1000" dirty="0" smtClean="0"/>
              <a:t>la  figure du cercle :</a:t>
            </a:r>
          </a:p>
          <a:p>
            <a:r>
              <a:rPr lang="fr-FR" sz="1000" dirty="0" smtClean="0"/>
              <a:t>	Il suffit simplement de tourner à droite  ou à gauche pendant un certain temps pour le réaliser </a:t>
            </a:r>
            <a:r>
              <a:rPr lang="fr-FR" sz="1000" dirty="0" smtClean="0"/>
              <a:t>!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Il faut faire un angle de combien de degrés pour faire un cercle ?</a:t>
            </a:r>
            <a:endParaRPr lang="fr-FR" sz="1000" dirty="0" smtClean="0"/>
          </a:p>
          <a:p>
            <a:r>
              <a:rPr lang="fr-FR" sz="1000" dirty="0"/>
              <a:t>	</a:t>
            </a:r>
            <a:r>
              <a:rPr lang="fr-FR" sz="1000" dirty="0" smtClean="0"/>
              <a:t>Faire des tests avec le cercle de façon à s’arrêter quand le cercle est réalisé </a:t>
            </a:r>
            <a:r>
              <a:rPr lang="fr-FR" sz="1000" dirty="0" smtClean="0"/>
              <a:t>!</a:t>
            </a:r>
          </a:p>
          <a:p>
            <a:r>
              <a:rPr lang="fr-FR" sz="1000" dirty="0"/>
              <a:t>	</a:t>
            </a:r>
            <a:r>
              <a:rPr lang="fr-FR" sz="1000" dirty="0" smtClean="0"/>
              <a:t>Astuce : On sait faire un angle 90 ° avec la valeur 2250  =&gt; 2250 * 4 = 9000 millisecondes !</a:t>
            </a:r>
            <a:endParaRPr lang="fr-FR" sz="1000" dirty="0" smtClean="0"/>
          </a:p>
          <a:p>
            <a:endParaRPr lang="fr-FR" sz="1000" dirty="0" smtClean="0"/>
          </a:p>
          <a:p>
            <a:endParaRPr lang="fr-FR" sz="1000" dirty="0"/>
          </a:p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67494"/>
            <a:ext cx="4831185" cy="432048"/>
          </a:xfrm>
        </p:spPr>
        <p:txBody>
          <a:bodyPr/>
          <a:lstStyle/>
          <a:p>
            <a:pPr algn="ctr"/>
            <a:r>
              <a:rPr lang="fr-FR" dirty="0" err="1"/>
              <a:t>Thymio</a:t>
            </a:r>
            <a:r>
              <a:rPr lang="fr-FR" dirty="0"/>
              <a:t> le dessinateur !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23678"/>
            <a:ext cx="493395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90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234</TotalTime>
  <Words>148</Words>
  <Application>Microsoft Office PowerPoint</Application>
  <PresentationFormat>Affichage à l'écran (16:9)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SIGUENZA Vincent IMT/OLPS</dc:creator>
  <cp:lastModifiedBy>SIGUENZA Vincent IMT/OLPS</cp:lastModifiedBy>
  <cp:revision>42</cp:revision>
  <dcterms:created xsi:type="dcterms:W3CDTF">2018-01-22T08:42:06Z</dcterms:created>
  <dcterms:modified xsi:type="dcterms:W3CDTF">2018-01-24T11:24:10Z</dcterms:modified>
</cp:coreProperties>
</file>