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3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2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8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3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B3C06-C13C-2D5B-C798-E4E30F2A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700">
                <a:solidFill>
                  <a:schemeClr val="bg1"/>
                </a:solidFill>
              </a:rPr>
              <a:t>COMPUTER PROGRAMMING</a:t>
            </a:r>
            <a:br>
              <a:rPr lang="en-US" sz="3700">
                <a:solidFill>
                  <a:schemeClr val="bg1"/>
                </a:solidFill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C23E8-6ED0-51DB-6D3E-3F801EE7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273" y="2569596"/>
            <a:ext cx="4797502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CGPA CALCULATOR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27CE12E9-CCA6-A916-2442-14EAA9663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5" r="43937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341BF-AAFA-25E7-9995-F15C980867AA}"/>
              </a:ext>
            </a:extLst>
          </p:cNvPr>
          <p:cNvSpPr txBox="1"/>
          <p:nvPr/>
        </p:nvSpPr>
        <p:spPr>
          <a:xfrm>
            <a:off x="1361440" y="4175760"/>
            <a:ext cx="92252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ROHAN MUNIR 01-134241-040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UMM-E-HABIBA IMRA 01-134241-048</a:t>
            </a:r>
          </a:p>
        </p:txBody>
      </p:sp>
    </p:spTree>
    <p:extLst>
      <p:ext uri="{BB962C8B-B14F-4D97-AF65-F5344CB8AC3E}">
        <p14:creationId xmlns:p14="http://schemas.microsoft.com/office/powerpoint/2010/main" val="42411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08E7010B-3F25-D79A-6E58-0DD5C3C2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68186-FAE4-2793-F0BA-D8285A804AC2}"/>
              </a:ext>
            </a:extLst>
          </p:cNvPr>
          <p:cNvSpPr txBox="1"/>
          <p:nvPr/>
        </p:nvSpPr>
        <p:spPr>
          <a:xfrm>
            <a:off x="5000128" y="1599093"/>
            <a:ext cx="6627226" cy="387813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1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 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CGPA (Cumulative Grade Point Average) calculator is a software tool designed to help students calculate their GPA for the current semester and their cumulative GPA over multiple semesters. 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application takes input for grades and credit hours for the current semester and the GPA and credit hours of previous semesters to compute the overall CGPA.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1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 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develop a user-friendly tool that assists students in calculating their GPA and CGPA. 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ensure accurate calculation of GPA and CGPA based on input data.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ntique cash register keys">
            <a:extLst>
              <a:ext uri="{FF2B5EF4-FFF2-40B4-BE49-F238E27FC236}">
                <a16:creationId xmlns:a16="http://schemas.microsoft.com/office/drawing/2014/main" id="{4C2B0B14-98E3-8F4B-DE85-FCA3FF2C5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1" r="17605" b="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55F10-E209-78A2-5E70-28849C79D3C7}"/>
              </a:ext>
            </a:extLst>
          </p:cNvPr>
          <p:cNvSpPr txBox="1"/>
          <p:nvPr/>
        </p:nvSpPr>
        <p:spPr>
          <a:xfrm>
            <a:off x="4794637" y="1027611"/>
            <a:ext cx="6754446" cy="474698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Inputs: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previous semesters.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GPA and total credit hours for each of the previous semesters. 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Grades (A, B, C, D, F) and credit hours for each subject in the current semester.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Outputs: 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GPA for the current semester. 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CGPA considering all semesters.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418180FC-BE51-8102-3FEF-EC4F25EF7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3" r="25917" b="-2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B2F0C-C5BF-FCD0-2B1F-9F3DEADD8EFD}"/>
              </a:ext>
            </a:extLst>
          </p:cNvPr>
          <p:cNvSpPr txBox="1"/>
          <p:nvPr/>
        </p:nvSpPr>
        <p:spPr>
          <a:xfrm>
            <a:off x="4914520" y="1320964"/>
            <a:ext cx="6627226" cy="427426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Formulae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GPA Calculation: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GPA is calculated as a weighted average of the grade points, with each grade being assigned a numerical value (A=4.0, B=3.0, C=2.0, D=1.0, F=0.0).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formula used is: GPA=∑(Grade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Points×Credit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Hours)∑Credit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HoursGPA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=∑Credit Hours∑(Grade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Points×Credit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Hours)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CGPA Calculation: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CGPA is calculated by considering the GPA and then average of GPA of all semester: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12187426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4844-E2E9-A95E-3BE6-605E97B649EE}"/>
              </a:ext>
            </a:extLst>
          </p:cNvPr>
          <p:cNvSpPr txBox="1"/>
          <p:nvPr/>
        </p:nvSpPr>
        <p:spPr>
          <a:xfrm>
            <a:off x="787179" y="1820091"/>
            <a:ext cx="6623039" cy="395450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300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Calculate_GPA</a:t>
            </a:r>
            <a:r>
              <a:rPr lang="en-US" sz="13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</a:t>
            </a:r>
            <a:r>
              <a:rPr lang="en-US" sz="13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This function calculates the GPA for the current semester by converting grades to grade points and computing the weighted average based on credit hours. </a:t>
            </a:r>
            <a:r>
              <a:rPr lang="en-US" sz="1300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Calculate_CGPA</a:t>
            </a:r>
            <a:r>
              <a:rPr lang="en-US" sz="13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</a:t>
            </a:r>
            <a:r>
              <a:rPr lang="en-US" sz="13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This function calculates the CGPA by averaging the GPAs of all semesters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3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Handling</a:t>
            </a:r>
            <a:r>
              <a:rPr lang="en-US" sz="13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The user inputs the number of previous semesters. The GPA and credit hours for each previous semester are collected. The grades and credit hours for the current semester are collected.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3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Handling</a:t>
            </a:r>
            <a:r>
              <a:rPr lang="en-US" sz="13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The program checks for invalid grades and zero credit hours to prevent errors. </a:t>
            </a:r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C89C216A-CAED-3B3F-740D-5F24193E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163" y="2091462"/>
            <a:ext cx="3004022" cy="300402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747307-2869-9371-8CB4-B0C3AC7D7DEE}"/>
              </a:ext>
            </a:extLst>
          </p:cNvPr>
          <p:cNvSpPr txBox="1"/>
          <p:nvPr/>
        </p:nvSpPr>
        <p:spPr>
          <a:xfrm>
            <a:off x="637874" y="1706881"/>
            <a:ext cx="3616073" cy="406771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output is displayed clearly, providing the user with their GPA and CGPA.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CGPA calculator is a useful tool for students to track their academic performance over multiple semesters. The program efficiently handles user input, performs accurate calculations, and ensures memory is managed correctly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5" name="Picture 34" descr="White calculator">
            <a:extLst>
              <a:ext uri="{FF2B5EF4-FFF2-40B4-BE49-F238E27FC236}">
                <a16:creationId xmlns:a16="http://schemas.microsoft.com/office/drawing/2014/main" id="{3346E259-90C4-A31C-DF5F-48B734FE5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6" b="-1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644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ShojiVTI</vt:lpstr>
      <vt:lpstr>COMPUTER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</dc:title>
  <dc:creator>01-134241-048</dc:creator>
  <cp:lastModifiedBy>01-134241-048</cp:lastModifiedBy>
  <cp:revision>1</cp:revision>
  <dcterms:created xsi:type="dcterms:W3CDTF">2024-05-29T21:53:45Z</dcterms:created>
  <dcterms:modified xsi:type="dcterms:W3CDTF">2024-05-29T22:11:53Z</dcterms:modified>
</cp:coreProperties>
</file>