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2"/>
    <p:restoredTop sz="94698"/>
  </p:normalViewPr>
  <p:slideViewPr>
    <p:cSldViewPr snapToGrid="0" snapToObjects="1">
      <p:cViewPr varScale="1">
        <p:scale>
          <a:sx n="111" d="100"/>
          <a:sy n="111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3C18-736D-B445-B146-6954EB8FB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E4FDE-319C-854C-A906-36A2214B7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277A3-B8C8-AB40-B4CE-C4AF6DFF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EBCDC-024B-3040-990B-C32912C3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E3513-3DE2-4D49-98CB-4C2A2055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260D-CA01-584D-BE2F-1BACA180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4A1B7-1891-B84A-A772-79F92C530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E187-C0AC-B549-95D1-EB4779CA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8494-3128-8443-8761-0E61DD86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4D62-64B8-5F40-9FBD-5B29106A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E4061-0F30-D144-BBB4-3988468CB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36F96-FFC4-8C45-901A-61CE4C9F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20C9-EEF7-194D-A957-66E61B60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7188-F879-A049-B4AD-63AE7BD8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FDBB-D693-F545-B4B3-21171B2C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D3C4-D051-1641-9C61-F9D9AF9A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A5AC-83AC-F64B-B468-F33E2392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B4A8-BDB9-944D-90F5-A4B7528A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6B6DC-D3CE-EE4F-8272-2DB8C3A0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B8C4-00BC-A649-B9C6-B9DCA059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445-634F-A047-AA8B-DEB1BEB7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A8252-C703-8040-A9F9-509BA692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3565-33B6-5643-9A6F-FA1251D0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BD854-26F9-D841-9642-2EAC0D9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D75F-D066-3049-ADFF-0382BE8E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5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57C2-C9F5-864D-AD55-DD7BC2A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FD61-360B-0446-958D-E053AFC4B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58F8B-A271-C048-B15B-B78C2C2EB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8B41-51C3-F54E-94AF-F840FE8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37852-4C4C-8146-931D-D0457FDE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335D-19CD-954D-8759-C54E59E2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29D1-5940-C745-A002-F9F800A0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DCCFE-39C9-FD4D-B912-1989AA69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DEACA-628E-0E40-A3BA-28A8983B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C30C5-84F8-8F43-95C6-F9FE866B9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93E28-04E6-1C4C-8DE9-7F931AABA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710DC-0A42-D947-86F1-D215DDC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AB175-50F5-5548-B9C3-16A79FE1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B481B-D177-E54B-8700-E488911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9107-D4DC-0A4E-B508-D6F53D8F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D5141-FE14-7747-BF9F-86884AD2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7B67D-D2DC-2C44-BECD-6CB126FD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72140-5C34-8F43-A434-C5DA04E1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6A8B5-C0C2-334A-B8C1-967A72C3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C051A-4A7C-4444-8A2C-A683BC89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A8E9-0CFF-1649-90C8-93F58D03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A2CC-C5F0-324B-A412-B250FCDD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6192-A4BB-2C49-8F20-3B666B59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32B36-D4F3-AC40-A444-99581C5C6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2663-F0C1-DA4C-AC16-D302A378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D9266-FA4F-0349-8D7B-34495403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39728-33B1-3745-8AEF-6CEE6C3E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4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DA71-D904-9041-ADB3-8B67D7FA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8A1FB-EEDA-B440-A858-E4E495031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36A7B-BE90-384D-B101-7D69626B5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599F-CBC6-9A4E-8D79-5CD4670D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24069-2652-D343-9FA5-0169F5C9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A8555-4E49-5346-B1A7-D787A5E7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6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41F28-902D-064F-96ED-014B80CC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2D117-A70B-7141-A16F-E40056C5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6ED1-BA62-1442-B0BF-001FEB436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DE7C-5CFC-194F-87A1-A6CB2EE6971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3A03-8CF3-214E-8710-FC6C5D8AF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4089-E85F-1148-A7DD-D05609FDC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8A2E-E7DA-674E-983F-6DB5314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96-CE7E-C643-A1A6-C1440C97C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E3A5E-7242-2B4D-9430-57A2787C7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58613-6175-A041-B727-3633FD9B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5160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E66A8-E1A6-6D4E-8420-FC2494856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968678" cy="54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8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 Abi-Rached</dc:creator>
  <cp:lastModifiedBy>Habib Abi-Rached</cp:lastModifiedBy>
  <cp:revision>1</cp:revision>
  <dcterms:created xsi:type="dcterms:W3CDTF">2019-06-11T21:28:05Z</dcterms:created>
  <dcterms:modified xsi:type="dcterms:W3CDTF">2019-06-12T05:01:35Z</dcterms:modified>
</cp:coreProperties>
</file>