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g" ContentType="image/jpeg"/>
  <Override PartName="/ppt/notesSlides/notesSlide4.xml" ContentType="application/vnd.openxmlformats-officedocument.presentationml.notesSlide+xml"/>
  <Override PartName="/ppt/media/image4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9" r:id="rId3"/>
    <p:sldId id="258" r:id="rId4"/>
    <p:sldId id="262" r:id="rId5"/>
    <p:sldId id="311" r:id="rId6"/>
    <p:sldId id="278" r:id="rId7"/>
    <p:sldId id="265" r:id="rId8"/>
    <p:sldId id="312" r:id="rId9"/>
    <p:sldId id="314" r:id="rId10"/>
    <p:sldId id="315" r:id="rId11"/>
    <p:sldId id="316" r:id="rId12"/>
    <p:sldId id="313" r:id="rId13"/>
    <p:sldId id="271" r:id="rId14"/>
    <p:sldId id="317" r:id="rId15"/>
  </p:sldIdLst>
  <p:sldSz cx="9144000" cy="5143500" type="screen16x9"/>
  <p:notesSz cx="6858000" cy="9144000"/>
  <p:embeddedFontLst>
    <p:embeddedFont>
      <p:font typeface="Montserrat ExtraBold" panose="020B0604020202020204" charset="0"/>
      <p:bold r:id="rId17"/>
      <p:boldItalic r:id="rId18"/>
    </p:embeddedFon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Microsoft New Tai Lue" panose="020B0502040204020203" pitchFamily="34" charset="0"/>
      <p:regular r:id="rId23"/>
      <p:bold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693EFA-933D-4F81-A474-7BBD21012D39}">
  <a:tblStyle styleId="{EB693EFA-933D-4F81-A474-7BBD21012D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947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" name="Google Shape;60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2" name="Google Shape;60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719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2" name="Google Shape;8752;gc4db6499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3" name="Google Shape;8753;gc4db6499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26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2" name="Google Shape;8752;gc4db6499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3" name="Google Shape;8753;gc4db6499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926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9" name="Google Shape;8699;gc4db64990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0" name="Google Shape;8700;gc4db64990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711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6" name="Google Shape;7996;gc4db64990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7" name="Google Shape;7997;gc4db64990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06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7" name="Google Shape;7837;gc4db64990f_0_3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8" name="Google Shape;7838;gc4db64990f_0_3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8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5" name="Google Shape;6105;gc3f15bb9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6" name="Google Shape;6106;gc3f15bb9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7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4" name="Google Shape;6084;gc3f15bb9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5" name="Google Shape;6085;gc3f15bb9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57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9" name="Google Shape;6189;gc4db64990f_0_2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0" name="Google Shape;6190;gc4db64990f_0_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4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3" name="Google Shape;6063;gc3f15bb9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4" name="Google Shape;6064;gc3f15bb9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99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0" name="Google Shape;8310;gc4db64990f_0_2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1" name="Google Shape;8311;gc4db64990f_0_2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13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7" name="Google Shape;7837;gc4db64990f_0_3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8" name="Google Shape;7838;gc4db64990f_0_3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2" name="Google Shape;8752;gc4db6499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3" name="Google Shape;8753;gc4db6499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153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2" name="Google Shape;8752;gc4db6499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3" name="Google Shape;8753;gc4db6499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0025" y="955950"/>
            <a:ext cx="3810600" cy="25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7800" y="3481625"/>
            <a:ext cx="29646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-1189950" y="1258713"/>
            <a:ext cx="2005200" cy="854579"/>
            <a:chOff x="-2718975" y="792300"/>
            <a:chExt cx="2005200" cy="854579"/>
          </a:xfrm>
        </p:grpSpPr>
        <p:sp>
          <p:nvSpPr>
            <p:cNvPr id="12" name="Google Shape;12;p2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" name="Google Shape;96;p2"/>
          <p:cNvCxnSpPr/>
          <p:nvPr/>
        </p:nvCxnSpPr>
        <p:spPr>
          <a:xfrm>
            <a:off x="607825" y="1087900"/>
            <a:ext cx="79332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2"/>
          <p:cNvCxnSpPr/>
          <p:nvPr/>
        </p:nvCxnSpPr>
        <p:spPr>
          <a:xfrm>
            <a:off x="4668800" y="529825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2"/>
          <p:cNvCxnSpPr/>
          <p:nvPr/>
        </p:nvCxnSpPr>
        <p:spPr>
          <a:xfrm>
            <a:off x="592050" y="3470928"/>
            <a:ext cx="40767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2"/>
          <p:cNvCxnSpPr/>
          <p:nvPr/>
        </p:nvCxnSpPr>
        <p:spPr>
          <a:xfrm>
            <a:off x="5364200" y="529825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2"/>
          <p:cNvCxnSpPr/>
          <p:nvPr/>
        </p:nvCxnSpPr>
        <p:spPr>
          <a:xfrm>
            <a:off x="592050" y="4173978"/>
            <a:ext cx="79464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2"/>
          <p:cNvGrpSpPr/>
          <p:nvPr/>
        </p:nvGrpSpPr>
        <p:grpSpPr>
          <a:xfrm>
            <a:off x="8806425" y="3721638"/>
            <a:ext cx="2005200" cy="854579"/>
            <a:chOff x="-2718975" y="792300"/>
            <a:chExt cx="2005200" cy="854579"/>
          </a:xfrm>
        </p:grpSpPr>
        <p:sp>
          <p:nvSpPr>
            <p:cNvPr id="102" name="Google Shape;102;p2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4866979" y="636067"/>
            <a:ext cx="299035" cy="345618"/>
            <a:chOff x="897854" y="106279"/>
            <a:chExt cx="299035" cy="345618"/>
          </a:xfrm>
        </p:grpSpPr>
        <p:sp>
          <p:nvSpPr>
            <p:cNvPr id="187" name="Google Shape;187;p2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4866979" y="4230604"/>
            <a:ext cx="299035" cy="345618"/>
            <a:chOff x="897854" y="106279"/>
            <a:chExt cx="299035" cy="345618"/>
          </a:xfrm>
        </p:grpSpPr>
        <p:sp>
          <p:nvSpPr>
            <p:cNvPr id="199" name="Google Shape;199;p2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212" name="Google Shape;212;p2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3" name="Google Shape;223;p2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2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227" name="Google Shape;227;p2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Google Shape;4140;p23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1" name="Google Shape;4141;p23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4142" name="Google Shape;4142;p23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3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3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3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3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3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3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3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3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3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3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53" name="Google Shape;4153;p23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4" name="Google Shape;4154;p23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5" name="Google Shape;4155;p23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56" name="Google Shape;4156;p23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4157" name="Google Shape;4157;p23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3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3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3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3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3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3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3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3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3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3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3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3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3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3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3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3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3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75" name="Google Shape;4175;p23"/>
          <p:cNvCxnSpPr/>
          <p:nvPr/>
        </p:nvCxnSpPr>
        <p:spPr>
          <a:xfrm>
            <a:off x="605200" y="1026875"/>
            <a:ext cx="79332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6" name="Google Shape;4176;p23"/>
          <p:cNvCxnSpPr/>
          <p:nvPr/>
        </p:nvCxnSpPr>
        <p:spPr>
          <a:xfrm>
            <a:off x="4818575" y="529850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7" name="Google Shape;4177;p23"/>
          <p:cNvCxnSpPr/>
          <p:nvPr/>
        </p:nvCxnSpPr>
        <p:spPr>
          <a:xfrm>
            <a:off x="4291000" y="529850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8" name="Google Shape;4178;p23"/>
          <p:cNvCxnSpPr/>
          <p:nvPr/>
        </p:nvCxnSpPr>
        <p:spPr>
          <a:xfrm>
            <a:off x="1132775" y="529850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9" name="Google Shape;4179;p23"/>
          <p:cNvCxnSpPr/>
          <p:nvPr/>
        </p:nvCxnSpPr>
        <p:spPr>
          <a:xfrm>
            <a:off x="-297750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0" name="Google Shape;4180;p23"/>
          <p:cNvCxnSpPr/>
          <p:nvPr/>
        </p:nvCxnSpPr>
        <p:spPr>
          <a:xfrm>
            <a:off x="605200" y="4156575"/>
            <a:ext cx="79332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1" name="Google Shape;4181;p23"/>
          <p:cNvSpPr txBox="1">
            <a:spLocks noGrp="1"/>
          </p:cNvSpPr>
          <p:nvPr>
            <p:ph type="subTitle" idx="1"/>
          </p:nvPr>
        </p:nvSpPr>
        <p:spPr>
          <a:xfrm>
            <a:off x="4811400" y="1858475"/>
            <a:ext cx="3504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2" name="Google Shape;4182;p23"/>
          <p:cNvSpPr txBox="1">
            <a:spLocks noGrp="1"/>
          </p:cNvSpPr>
          <p:nvPr>
            <p:ph type="subTitle" idx="2"/>
          </p:nvPr>
        </p:nvSpPr>
        <p:spPr>
          <a:xfrm>
            <a:off x="4811400" y="2315100"/>
            <a:ext cx="3504000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83" name="Google Shape;4183;p23"/>
          <p:cNvCxnSpPr/>
          <p:nvPr/>
        </p:nvCxnSpPr>
        <p:spPr>
          <a:xfrm>
            <a:off x="7967550" y="529850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84" name="Google Shape;4184;p23"/>
          <p:cNvGrpSpPr/>
          <p:nvPr/>
        </p:nvGrpSpPr>
        <p:grpSpPr>
          <a:xfrm rot="8100000">
            <a:off x="707771" y="614497"/>
            <a:ext cx="395104" cy="375826"/>
            <a:chOff x="2307275" y="629500"/>
            <a:chExt cx="1280975" cy="1218475"/>
          </a:xfrm>
        </p:grpSpPr>
        <p:sp>
          <p:nvSpPr>
            <p:cNvPr id="4185" name="Google Shape;4185;p23"/>
            <p:cNvSpPr/>
            <p:nvPr/>
          </p:nvSpPr>
          <p:spPr>
            <a:xfrm>
              <a:off x="2307275" y="629500"/>
              <a:ext cx="1280975" cy="1218475"/>
            </a:xfrm>
            <a:custGeom>
              <a:avLst/>
              <a:gdLst/>
              <a:ahLst/>
              <a:cxnLst/>
              <a:rect l="l" t="t" r="r" b="b"/>
              <a:pathLst>
                <a:path w="51239" h="48739" extrusionOk="0">
                  <a:moveTo>
                    <a:pt x="25758" y="920"/>
                  </a:moveTo>
                  <a:lnTo>
                    <a:pt x="50393" y="37928"/>
                  </a:lnTo>
                  <a:lnTo>
                    <a:pt x="25592" y="48076"/>
                  </a:lnTo>
                  <a:lnTo>
                    <a:pt x="847" y="37432"/>
                  </a:lnTo>
                  <a:lnTo>
                    <a:pt x="25758" y="920"/>
                  </a:lnTo>
                  <a:close/>
                  <a:moveTo>
                    <a:pt x="25758" y="1"/>
                  </a:moveTo>
                  <a:cubicBezTo>
                    <a:pt x="25629" y="1"/>
                    <a:pt x="25537" y="38"/>
                    <a:pt x="25482" y="130"/>
                  </a:cubicBezTo>
                  <a:lnTo>
                    <a:pt x="74" y="37376"/>
                  </a:lnTo>
                  <a:cubicBezTo>
                    <a:pt x="38" y="37450"/>
                    <a:pt x="1" y="37560"/>
                    <a:pt x="38" y="37652"/>
                  </a:cubicBezTo>
                  <a:cubicBezTo>
                    <a:pt x="56" y="37744"/>
                    <a:pt x="130" y="37818"/>
                    <a:pt x="222" y="37873"/>
                  </a:cubicBezTo>
                  <a:lnTo>
                    <a:pt x="25445" y="48720"/>
                  </a:lnTo>
                  <a:cubicBezTo>
                    <a:pt x="25500" y="48738"/>
                    <a:pt x="25537" y="48738"/>
                    <a:pt x="25592" y="48738"/>
                  </a:cubicBezTo>
                  <a:cubicBezTo>
                    <a:pt x="25629" y="48738"/>
                    <a:pt x="25684" y="48738"/>
                    <a:pt x="25702" y="48720"/>
                  </a:cubicBezTo>
                  <a:lnTo>
                    <a:pt x="51036" y="38369"/>
                  </a:lnTo>
                  <a:cubicBezTo>
                    <a:pt x="51128" y="38332"/>
                    <a:pt x="51183" y="38259"/>
                    <a:pt x="51220" y="38167"/>
                  </a:cubicBezTo>
                  <a:cubicBezTo>
                    <a:pt x="51238" y="38075"/>
                    <a:pt x="51220" y="37983"/>
                    <a:pt x="51165" y="37891"/>
                  </a:cubicBezTo>
                  <a:lnTo>
                    <a:pt x="26033" y="130"/>
                  </a:lnTo>
                  <a:cubicBezTo>
                    <a:pt x="25960" y="38"/>
                    <a:pt x="25868" y="1"/>
                    <a:pt x="25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3"/>
            <p:cNvSpPr/>
            <p:nvPr/>
          </p:nvSpPr>
          <p:spPr>
            <a:xfrm>
              <a:off x="2942925" y="629500"/>
              <a:ext cx="16125" cy="50600"/>
            </a:xfrm>
            <a:custGeom>
              <a:avLst/>
              <a:gdLst/>
              <a:ahLst/>
              <a:cxnLst/>
              <a:rect l="l" t="t" r="r" b="b"/>
              <a:pathLst>
                <a:path w="645" h="2024" extrusionOk="0">
                  <a:moveTo>
                    <a:pt x="332" y="1"/>
                  </a:moveTo>
                  <a:cubicBezTo>
                    <a:pt x="148" y="1"/>
                    <a:pt x="1" y="130"/>
                    <a:pt x="1" y="313"/>
                  </a:cubicBezTo>
                  <a:lnTo>
                    <a:pt x="1" y="1692"/>
                  </a:lnTo>
                  <a:cubicBezTo>
                    <a:pt x="1" y="1876"/>
                    <a:pt x="148" y="2023"/>
                    <a:pt x="332" y="2023"/>
                  </a:cubicBezTo>
                  <a:cubicBezTo>
                    <a:pt x="515" y="2023"/>
                    <a:pt x="644" y="1876"/>
                    <a:pt x="644" y="1692"/>
                  </a:cubicBezTo>
                  <a:lnTo>
                    <a:pt x="644" y="313"/>
                  </a:lnTo>
                  <a:cubicBezTo>
                    <a:pt x="644" y="130"/>
                    <a:pt x="497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3"/>
            <p:cNvSpPr/>
            <p:nvPr/>
          </p:nvSpPr>
          <p:spPr>
            <a:xfrm>
              <a:off x="2942925" y="729700"/>
              <a:ext cx="16125" cy="1008425"/>
            </a:xfrm>
            <a:custGeom>
              <a:avLst/>
              <a:gdLst/>
              <a:ahLst/>
              <a:cxnLst/>
              <a:rect l="l" t="t" r="r" b="b"/>
              <a:pathLst>
                <a:path w="645" h="40337" extrusionOk="0">
                  <a:moveTo>
                    <a:pt x="332" y="1"/>
                  </a:moveTo>
                  <a:cubicBezTo>
                    <a:pt x="148" y="1"/>
                    <a:pt x="1" y="148"/>
                    <a:pt x="1" y="332"/>
                  </a:cubicBezTo>
                  <a:lnTo>
                    <a:pt x="1" y="2997"/>
                  </a:lnTo>
                  <a:cubicBezTo>
                    <a:pt x="1" y="3181"/>
                    <a:pt x="148" y="3310"/>
                    <a:pt x="332" y="3310"/>
                  </a:cubicBezTo>
                  <a:cubicBezTo>
                    <a:pt x="515" y="3310"/>
                    <a:pt x="644" y="3163"/>
                    <a:pt x="644" y="2979"/>
                  </a:cubicBezTo>
                  <a:lnTo>
                    <a:pt x="644" y="332"/>
                  </a:lnTo>
                  <a:cubicBezTo>
                    <a:pt x="644" y="148"/>
                    <a:pt x="497" y="1"/>
                    <a:pt x="332" y="1"/>
                  </a:cubicBezTo>
                  <a:close/>
                  <a:moveTo>
                    <a:pt x="332" y="5295"/>
                  </a:moveTo>
                  <a:cubicBezTo>
                    <a:pt x="148" y="5295"/>
                    <a:pt x="1" y="5424"/>
                    <a:pt x="1" y="5608"/>
                  </a:cubicBezTo>
                  <a:lnTo>
                    <a:pt x="1" y="8274"/>
                  </a:lnTo>
                  <a:cubicBezTo>
                    <a:pt x="1" y="8458"/>
                    <a:pt x="148" y="8605"/>
                    <a:pt x="332" y="8605"/>
                  </a:cubicBezTo>
                  <a:cubicBezTo>
                    <a:pt x="515" y="8605"/>
                    <a:pt x="644" y="8439"/>
                    <a:pt x="644" y="8255"/>
                  </a:cubicBezTo>
                  <a:lnTo>
                    <a:pt x="644" y="5608"/>
                  </a:lnTo>
                  <a:cubicBezTo>
                    <a:pt x="644" y="5424"/>
                    <a:pt x="497" y="5295"/>
                    <a:pt x="332" y="5295"/>
                  </a:cubicBezTo>
                  <a:close/>
                  <a:moveTo>
                    <a:pt x="332" y="10608"/>
                  </a:moveTo>
                  <a:cubicBezTo>
                    <a:pt x="148" y="10608"/>
                    <a:pt x="1" y="10737"/>
                    <a:pt x="1" y="10921"/>
                  </a:cubicBezTo>
                  <a:lnTo>
                    <a:pt x="1" y="13568"/>
                  </a:lnTo>
                  <a:cubicBezTo>
                    <a:pt x="1" y="13752"/>
                    <a:pt x="148" y="13881"/>
                    <a:pt x="332" y="13881"/>
                  </a:cubicBezTo>
                  <a:cubicBezTo>
                    <a:pt x="515" y="13881"/>
                    <a:pt x="644" y="13752"/>
                    <a:pt x="644" y="13568"/>
                  </a:cubicBezTo>
                  <a:lnTo>
                    <a:pt x="644" y="10921"/>
                  </a:lnTo>
                  <a:cubicBezTo>
                    <a:pt x="644" y="10737"/>
                    <a:pt x="497" y="10608"/>
                    <a:pt x="332" y="10608"/>
                  </a:cubicBezTo>
                  <a:close/>
                  <a:moveTo>
                    <a:pt x="332" y="15885"/>
                  </a:moveTo>
                  <a:cubicBezTo>
                    <a:pt x="148" y="15885"/>
                    <a:pt x="1" y="16014"/>
                    <a:pt x="1" y="16216"/>
                  </a:cubicBezTo>
                  <a:lnTo>
                    <a:pt x="1" y="18845"/>
                  </a:lnTo>
                  <a:cubicBezTo>
                    <a:pt x="1" y="19029"/>
                    <a:pt x="148" y="19176"/>
                    <a:pt x="332" y="19176"/>
                  </a:cubicBezTo>
                  <a:cubicBezTo>
                    <a:pt x="515" y="19176"/>
                    <a:pt x="644" y="19029"/>
                    <a:pt x="644" y="18845"/>
                  </a:cubicBezTo>
                  <a:lnTo>
                    <a:pt x="644" y="16216"/>
                  </a:lnTo>
                  <a:cubicBezTo>
                    <a:pt x="644" y="16014"/>
                    <a:pt x="497" y="15885"/>
                    <a:pt x="332" y="15885"/>
                  </a:cubicBezTo>
                  <a:close/>
                  <a:moveTo>
                    <a:pt x="332" y="21180"/>
                  </a:moveTo>
                  <a:cubicBezTo>
                    <a:pt x="148" y="21180"/>
                    <a:pt x="1" y="21308"/>
                    <a:pt x="1" y="21492"/>
                  </a:cubicBezTo>
                  <a:lnTo>
                    <a:pt x="1" y="24158"/>
                  </a:lnTo>
                  <a:cubicBezTo>
                    <a:pt x="1" y="24342"/>
                    <a:pt x="148" y="24489"/>
                    <a:pt x="332" y="24489"/>
                  </a:cubicBezTo>
                  <a:cubicBezTo>
                    <a:pt x="515" y="24489"/>
                    <a:pt x="644" y="24323"/>
                    <a:pt x="644" y="24139"/>
                  </a:cubicBezTo>
                  <a:lnTo>
                    <a:pt x="644" y="21492"/>
                  </a:lnTo>
                  <a:cubicBezTo>
                    <a:pt x="644" y="21308"/>
                    <a:pt x="497" y="21180"/>
                    <a:pt x="332" y="21180"/>
                  </a:cubicBezTo>
                  <a:close/>
                  <a:moveTo>
                    <a:pt x="332" y="26474"/>
                  </a:moveTo>
                  <a:cubicBezTo>
                    <a:pt x="148" y="26474"/>
                    <a:pt x="1" y="26621"/>
                    <a:pt x="1" y="26805"/>
                  </a:cubicBezTo>
                  <a:lnTo>
                    <a:pt x="1" y="29453"/>
                  </a:lnTo>
                  <a:cubicBezTo>
                    <a:pt x="1" y="29636"/>
                    <a:pt x="148" y="29765"/>
                    <a:pt x="332" y="29765"/>
                  </a:cubicBezTo>
                  <a:cubicBezTo>
                    <a:pt x="515" y="29765"/>
                    <a:pt x="644" y="29636"/>
                    <a:pt x="644" y="29453"/>
                  </a:cubicBezTo>
                  <a:lnTo>
                    <a:pt x="644" y="26805"/>
                  </a:lnTo>
                  <a:cubicBezTo>
                    <a:pt x="644" y="26621"/>
                    <a:pt x="497" y="26474"/>
                    <a:pt x="332" y="26474"/>
                  </a:cubicBezTo>
                  <a:close/>
                  <a:moveTo>
                    <a:pt x="332" y="31769"/>
                  </a:moveTo>
                  <a:cubicBezTo>
                    <a:pt x="148" y="31769"/>
                    <a:pt x="1" y="31898"/>
                    <a:pt x="1" y="32082"/>
                  </a:cubicBezTo>
                  <a:lnTo>
                    <a:pt x="1" y="34729"/>
                  </a:lnTo>
                  <a:cubicBezTo>
                    <a:pt x="1" y="34913"/>
                    <a:pt x="148" y="35060"/>
                    <a:pt x="332" y="35060"/>
                  </a:cubicBezTo>
                  <a:cubicBezTo>
                    <a:pt x="515" y="35060"/>
                    <a:pt x="644" y="34913"/>
                    <a:pt x="644" y="34729"/>
                  </a:cubicBezTo>
                  <a:lnTo>
                    <a:pt x="644" y="32082"/>
                  </a:lnTo>
                  <a:cubicBezTo>
                    <a:pt x="644" y="31898"/>
                    <a:pt x="497" y="31769"/>
                    <a:pt x="332" y="31769"/>
                  </a:cubicBezTo>
                  <a:close/>
                  <a:moveTo>
                    <a:pt x="332" y="37045"/>
                  </a:moveTo>
                  <a:cubicBezTo>
                    <a:pt x="148" y="37045"/>
                    <a:pt x="1" y="37192"/>
                    <a:pt x="1" y="37376"/>
                  </a:cubicBezTo>
                  <a:lnTo>
                    <a:pt x="1" y="40024"/>
                  </a:lnTo>
                  <a:cubicBezTo>
                    <a:pt x="1" y="40207"/>
                    <a:pt x="148" y="40336"/>
                    <a:pt x="332" y="40336"/>
                  </a:cubicBezTo>
                  <a:cubicBezTo>
                    <a:pt x="515" y="40336"/>
                    <a:pt x="644" y="40207"/>
                    <a:pt x="644" y="40024"/>
                  </a:cubicBezTo>
                  <a:lnTo>
                    <a:pt x="644" y="37376"/>
                  </a:lnTo>
                  <a:cubicBezTo>
                    <a:pt x="644" y="37192"/>
                    <a:pt x="497" y="37045"/>
                    <a:pt x="332" y="370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3"/>
            <p:cNvSpPr/>
            <p:nvPr/>
          </p:nvSpPr>
          <p:spPr>
            <a:xfrm>
              <a:off x="2942925" y="1788650"/>
              <a:ext cx="16125" cy="50575"/>
            </a:xfrm>
            <a:custGeom>
              <a:avLst/>
              <a:gdLst/>
              <a:ahLst/>
              <a:cxnLst/>
              <a:rect l="l" t="t" r="r" b="b"/>
              <a:pathLst>
                <a:path w="645" h="2023" extrusionOk="0">
                  <a:moveTo>
                    <a:pt x="332" y="0"/>
                  </a:moveTo>
                  <a:cubicBezTo>
                    <a:pt x="148" y="0"/>
                    <a:pt x="1" y="129"/>
                    <a:pt x="1" y="331"/>
                  </a:cubicBezTo>
                  <a:lnTo>
                    <a:pt x="1" y="1710"/>
                  </a:lnTo>
                  <a:cubicBezTo>
                    <a:pt x="1" y="1894"/>
                    <a:pt x="148" y="2023"/>
                    <a:pt x="332" y="2023"/>
                  </a:cubicBezTo>
                  <a:cubicBezTo>
                    <a:pt x="515" y="2023"/>
                    <a:pt x="644" y="1857"/>
                    <a:pt x="644" y="1710"/>
                  </a:cubicBezTo>
                  <a:lnTo>
                    <a:pt x="644" y="331"/>
                  </a:lnTo>
                  <a:cubicBezTo>
                    <a:pt x="644" y="129"/>
                    <a:pt x="497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9" name="Google Shape;4189;p23"/>
          <p:cNvGrpSpPr/>
          <p:nvPr/>
        </p:nvGrpSpPr>
        <p:grpSpPr>
          <a:xfrm rot="2700000" flipH="1">
            <a:off x="707771" y="4172472"/>
            <a:ext cx="395104" cy="375826"/>
            <a:chOff x="2307275" y="629500"/>
            <a:chExt cx="1280975" cy="1218475"/>
          </a:xfrm>
        </p:grpSpPr>
        <p:sp>
          <p:nvSpPr>
            <p:cNvPr id="4190" name="Google Shape;4190;p23"/>
            <p:cNvSpPr/>
            <p:nvPr/>
          </p:nvSpPr>
          <p:spPr>
            <a:xfrm>
              <a:off x="2307275" y="629500"/>
              <a:ext cx="1280975" cy="1218475"/>
            </a:xfrm>
            <a:custGeom>
              <a:avLst/>
              <a:gdLst/>
              <a:ahLst/>
              <a:cxnLst/>
              <a:rect l="l" t="t" r="r" b="b"/>
              <a:pathLst>
                <a:path w="51239" h="48739" extrusionOk="0">
                  <a:moveTo>
                    <a:pt x="25758" y="920"/>
                  </a:moveTo>
                  <a:lnTo>
                    <a:pt x="50393" y="37928"/>
                  </a:lnTo>
                  <a:lnTo>
                    <a:pt x="25592" y="48076"/>
                  </a:lnTo>
                  <a:lnTo>
                    <a:pt x="847" y="37432"/>
                  </a:lnTo>
                  <a:lnTo>
                    <a:pt x="25758" y="920"/>
                  </a:lnTo>
                  <a:close/>
                  <a:moveTo>
                    <a:pt x="25758" y="1"/>
                  </a:moveTo>
                  <a:cubicBezTo>
                    <a:pt x="25629" y="1"/>
                    <a:pt x="25537" y="38"/>
                    <a:pt x="25482" y="130"/>
                  </a:cubicBezTo>
                  <a:lnTo>
                    <a:pt x="74" y="37376"/>
                  </a:lnTo>
                  <a:cubicBezTo>
                    <a:pt x="38" y="37450"/>
                    <a:pt x="1" y="37560"/>
                    <a:pt x="38" y="37652"/>
                  </a:cubicBezTo>
                  <a:cubicBezTo>
                    <a:pt x="56" y="37744"/>
                    <a:pt x="130" y="37818"/>
                    <a:pt x="222" y="37873"/>
                  </a:cubicBezTo>
                  <a:lnTo>
                    <a:pt x="25445" y="48720"/>
                  </a:lnTo>
                  <a:cubicBezTo>
                    <a:pt x="25500" y="48738"/>
                    <a:pt x="25537" y="48738"/>
                    <a:pt x="25592" y="48738"/>
                  </a:cubicBezTo>
                  <a:cubicBezTo>
                    <a:pt x="25629" y="48738"/>
                    <a:pt x="25684" y="48738"/>
                    <a:pt x="25702" y="48720"/>
                  </a:cubicBezTo>
                  <a:lnTo>
                    <a:pt x="51036" y="38369"/>
                  </a:lnTo>
                  <a:cubicBezTo>
                    <a:pt x="51128" y="38332"/>
                    <a:pt x="51183" y="38259"/>
                    <a:pt x="51220" y="38167"/>
                  </a:cubicBezTo>
                  <a:cubicBezTo>
                    <a:pt x="51238" y="38075"/>
                    <a:pt x="51220" y="37983"/>
                    <a:pt x="51165" y="37891"/>
                  </a:cubicBezTo>
                  <a:lnTo>
                    <a:pt x="26033" y="130"/>
                  </a:lnTo>
                  <a:cubicBezTo>
                    <a:pt x="25960" y="38"/>
                    <a:pt x="25868" y="1"/>
                    <a:pt x="25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3"/>
            <p:cNvSpPr/>
            <p:nvPr/>
          </p:nvSpPr>
          <p:spPr>
            <a:xfrm>
              <a:off x="2942925" y="629500"/>
              <a:ext cx="16125" cy="50600"/>
            </a:xfrm>
            <a:custGeom>
              <a:avLst/>
              <a:gdLst/>
              <a:ahLst/>
              <a:cxnLst/>
              <a:rect l="l" t="t" r="r" b="b"/>
              <a:pathLst>
                <a:path w="645" h="2024" extrusionOk="0">
                  <a:moveTo>
                    <a:pt x="332" y="1"/>
                  </a:moveTo>
                  <a:cubicBezTo>
                    <a:pt x="148" y="1"/>
                    <a:pt x="1" y="130"/>
                    <a:pt x="1" y="313"/>
                  </a:cubicBezTo>
                  <a:lnTo>
                    <a:pt x="1" y="1692"/>
                  </a:lnTo>
                  <a:cubicBezTo>
                    <a:pt x="1" y="1876"/>
                    <a:pt x="148" y="2023"/>
                    <a:pt x="332" y="2023"/>
                  </a:cubicBezTo>
                  <a:cubicBezTo>
                    <a:pt x="515" y="2023"/>
                    <a:pt x="644" y="1876"/>
                    <a:pt x="644" y="1692"/>
                  </a:cubicBezTo>
                  <a:lnTo>
                    <a:pt x="644" y="313"/>
                  </a:lnTo>
                  <a:cubicBezTo>
                    <a:pt x="644" y="130"/>
                    <a:pt x="497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3"/>
            <p:cNvSpPr/>
            <p:nvPr/>
          </p:nvSpPr>
          <p:spPr>
            <a:xfrm>
              <a:off x="2942925" y="729700"/>
              <a:ext cx="16125" cy="1008425"/>
            </a:xfrm>
            <a:custGeom>
              <a:avLst/>
              <a:gdLst/>
              <a:ahLst/>
              <a:cxnLst/>
              <a:rect l="l" t="t" r="r" b="b"/>
              <a:pathLst>
                <a:path w="645" h="40337" extrusionOk="0">
                  <a:moveTo>
                    <a:pt x="332" y="1"/>
                  </a:moveTo>
                  <a:cubicBezTo>
                    <a:pt x="148" y="1"/>
                    <a:pt x="1" y="148"/>
                    <a:pt x="1" y="332"/>
                  </a:cubicBezTo>
                  <a:lnTo>
                    <a:pt x="1" y="2997"/>
                  </a:lnTo>
                  <a:cubicBezTo>
                    <a:pt x="1" y="3181"/>
                    <a:pt x="148" y="3310"/>
                    <a:pt x="332" y="3310"/>
                  </a:cubicBezTo>
                  <a:cubicBezTo>
                    <a:pt x="515" y="3310"/>
                    <a:pt x="644" y="3163"/>
                    <a:pt x="644" y="2979"/>
                  </a:cubicBezTo>
                  <a:lnTo>
                    <a:pt x="644" y="332"/>
                  </a:lnTo>
                  <a:cubicBezTo>
                    <a:pt x="644" y="148"/>
                    <a:pt x="497" y="1"/>
                    <a:pt x="332" y="1"/>
                  </a:cubicBezTo>
                  <a:close/>
                  <a:moveTo>
                    <a:pt x="332" y="5295"/>
                  </a:moveTo>
                  <a:cubicBezTo>
                    <a:pt x="148" y="5295"/>
                    <a:pt x="1" y="5424"/>
                    <a:pt x="1" y="5608"/>
                  </a:cubicBezTo>
                  <a:lnTo>
                    <a:pt x="1" y="8274"/>
                  </a:lnTo>
                  <a:cubicBezTo>
                    <a:pt x="1" y="8458"/>
                    <a:pt x="148" y="8605"/>
                    <a:pt x="332" y="8605"/>
                  </a:cubicBezTo>
                  <a:cubicBezTo>
                    <a:pt x="515" y="8605"/>
                    <a:pt x="644" y="8439"/>
                    <a:pt x="644" y="8255"/>
                  </a:cubicBezTo>
                  <a:lnTo>
                    <a:pt x="644" y="5608"/>
                  </a:lnTo>
                  <a:cubicBezTo>
                    <a:pt x="644" y="5424"/>
                    <a:pt x="497" y="5295"/>
                    <a:pt x="332" y="5295"/>
                  </a:cubicBezTo>
                  <a:close/>
                  <a:moveTo>
                    <a:pt x="332" y="10608"/>
                  </a:moveTo>
                  <a:cubicBezTo>
                    <a:pt x="148" y="10608"/>
                    <a:pt x="1" y="10737"/>
                    <a:pt x="1" y="10921"/>
                  </a:cubicBezTo>
                  <a:lnTo>
                    <a:pt x="1" y="13568"/>
                  </a:lnTo>
                  <a:cubicBezTo>
                    <a:pt x="1" y="13752"/>
                    <a:pt x="148" y="13881"/>
                    <a:pt x="332" y="13881"/>
                  </a:cubicBezTo>
                  <a:cubicBezTo>
                    <a:pt x="515" y="13881"/>
                    <a:pt x="644" y="13752"/>
                    <a:pt x="644" y="13568"/>
                  </a:cubicBezTo>
                  <a:lnTo>
                    <a:pt x="644" y="10921"/>
                  </a:lnTo>
                  <a:cubicBezTo>
                    <a:pt x="644" y="10737"/>
                    <a:pt x="497" y="10608"/>
                    <a:pt x="332" y="10608"/>
                  </a:cubicBezTo>
                  <a:close/>
                  <a:moveTo>
                    <a:pt x="332" y="15885"/>
                  </a:moveTo>
                  <a:cubicBezTo>
                    <a:pt x="148" y="15885"/>
                    <a:pt x="1" y="16014"/>
                    <a:pt x="1" y="16216"/>
                  </a:cubicBezTo>
                  <a:lnTo>
                    <a:pt x="1" y="18845"/>
                  </a:lnTo>
                  <a:cubicBezTo>
                    <a:pt x="1" y="19029"/>
                    <a:pt x="148" y="19176"/>
                    <a:pt x="332" y="19176"/>
                  </a:cubicBezTo>
                  <a:cubicBezTo>
                    <a:pt x="515" y="19176"/>
                    <a:pt x="644" y="19029"/>
                    <a:pt x="644" y="18845"/>
                  </a:cubicBezTo>
                  <a:lnTo>
                    <a:pt x="644" y="16216"/>
                  </a:lnTo>
                  <a:cubicBezTo>
                    <a:pt x="644" y="16014"/>
                    <a:pt x="497" y="15885"/>
                    <a:pt x="332" y="15885"/>
                  </a:cubicBezTo>
                  <a:close/>
                  <a:moveTo>
                    <a:pt x="332" y="21180"/>
                  </a:moveTo>
                  <a:cubicBezTo>
                    <a:pt x="148" y="21180"/>
                    <a:pt x="1" y="21308"/>
                    <a:pt x="1" y="21492"/>
                  </a:cubicBezTo>
                  <a:lnTo>
                    <a:pt x="1" y="24158"/>
                  </a:lnTo>
                  <a:cubicBezTo>
                    <a:pt x="1" y="24342"/>
                    <a:pt x="148" y="24489"/>
                    <a:pt x="332" y="24489"/>
                  </a:cubicBezTo>
                  <a:cubicBezTo>
                    <a:pt x="515" y="24489"/>
                    <a:pt x="644" y="24323"/>
                    <a:pt x="644" y="24139"/>
                  </a:cubicBezTo>
                  <a:lnTo>
                    <a:pt x="644" y="21492"/>
                  </a:lnTo>
                  <a:cubicBezTo>
                    <a:pt x="644" y="21308"/>
                    <a:pt x="497" y="21180"/>
                    <a:pt x="332" y="21180"/>
                  </a:cubicBezTo>
                  <a:close/>
                  <a:moveTo>
                    <a:pt x="332" y="26474"/>
                  </a:moveTo>
                  <a:cubicBezTo>
                    <a:pt x="148" y="26474"/>
                    <a:pt x="1" y="26621"/>
                    <a:pt x="1" y="26805"/>
                  </a:cubicBezTo>
                  <a:lnTo>
                    <a:pt x="1" y="29453"/>
                  </a:lnTo>
                  <a:cubicBezTo>
                    <a:pt x="1" y="29636"/>
                    <a:pt x="148" y="29765"/>
                    <a:pt x="332" y="29765"/>
                  </a:cubicBezTo>
                  <a:cubicBezTo>
                    <a:pt x="515" y="29765"/>
                    <a:pt x="644" y="29636"/>
                    <a:pt x="644" y="29453"/>
                  </a:cubicBezTo>
                  <a:lnTo>
                    <a:pt x="644" y="26805"/>
                  </a:lnTo>
                  <a:cubicBezTo>
                    <a:pt x="644" y="26621"/>
                    <a:pt x="497" y="26474"/>
                    <a:pt x="332" y="26474"/>
                  </a:cubicBezTo>
                  <a:close/>
                  <a:moveTo>
                    <a:pt x="332" y="31769"/>
                  </a:moveTo>
                  <a:cubicBezTo>
                    <a:pt x="148" y="31769"/>
                    <a:pt x="1" y="31898"/>
                    <a:pt x="1" y="32082"/>
                  </a:cubicBezTo>
                  <a:lnTo>
                    <a:pt x="1" y="34729"/>
                  </a:lnTo>
                  <a:cubicBezTo>
                    <a:pt x="1" y="34913"/>
                    <a:pt x="148" y="35060"/>
                    <a:pt x="332" y="35060"/>
                  </a:cubicBezTo>
                  <a:cubicBezTo>
                    <a:pt x="515" y="35060"/>
                    <a:pt x="644" y="34913"/>
                    <a:pt x="644" y="34729"/>
                  </a:cubicBezTo>
                  <a:lnTo>
                    <a:pt x="644" y="32082"/>
                  </a:lnTo>
                  <a:cubicBezTo>
                    <a:pt x="644" y="31898"/>
                    <a:pt x="497" y="31769"/>
                    <a:pt x="332" y="31769"/>
                  </a:cubicBezTo>
                  <a:close/>
                  <a:moveTo>
                    <a:pt x="332" y="37045"/>
                  </a:moveTo>
                  <a:cubicBezTo>
                    <a:pt x="148" y="37045"/>
                    <a:pt x="1" y="37192"/>
                    <a:pt x="1" y="37376"/>
                  </a:cubicBezTo>
                  <a:lnTo>
                    <a:pt x="1" y="40024"/>
                  </a:lnTo>
                  <a:cubicBezTo>
                    <a:pt x="1" y="40207"/>
                    <a:pt x="148" y="40336"/>
                    <a:pt x="332" y="40336"/>
                  </a:cubicBezTo>
                  <a:cubicBezTo>
                    <a:pt x="515" y="40336"/>
                    <a:pt x="644" y="40207"/>
                    <a:pt x="644" y="40024"/>
                  </a:cubicBezTo>
                  <a:lnTo>
                    <a:pt x="644" y="37376"/>
                  </a:lnTo>
                  <a:cubicBezTo>
                    <a:pt x="644" y="37192"/>
                    <a:pt x="497" y="37045"/>
                    <a:pt x="332" y="370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3"/>
            <p:cNvSpPr/>
            <p:nvPr/>
          </p:nvSpPr>
          <p:spPr>
            <a:xfrm>
              <a:off x="2942925" y="1788650"/>
              <a:ext cx="16125" cy="50575"/>
            </a:xfrm>
            <a:custGeom>
              <a:avLst/>
              <a:gdLst/>
              <a:ahLst/>
              <a:cxnLst/>
              <a:rect l="l" t="t" r="r" b="b"/>
              <a:pathLst>
                <a:path w="645" h="2023" extrusionOk="0">
                  <a:moveTo>
                    <a:pt x="332" y="0"/>
                  </a:moveTo>
                  <a:cubicBezTo>
                    <a:pt x="148" y="0"/>
                    <a:pt x="1" y="129"/>
                    <a:pt x="1" y="331"/>
                  </a:cubicBezTo>
                  <a:lnTo>
                    <a:pt x="1" y="1710"/>
                  </a:lnTo>
                  <a:cubicBezTo>
                    <a:pt x="1" y="1894"/>
                    <a:pt x="148" y="2023"/>
                    <a:pt x="332" y="2023"/>
                  </a:cubicBezTo>
                  <a:cubicBezTo>
                    <a:pt x="515" y="2023"/>
                    <a:pt x="644" y="1857"/>
                    <a:pt x="644" y="1710"/>
                  </a:cubicBezTo>
                  <a:lnTo>
                    <a:pt x="644" y="331"/>
                  </a:lnTo>
                  <a:cubicBezTo>
                    <a:pt x="644" y="129"/>
                    <a:pt x="497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23"/>
          <p:cNvGrpSpPr/>
          <p:nvPr/>
        </p:nvGrpSpPr>
        <p:grpSpPr>
          <a:xfrm rot="-8100000" flipH="1">
            <a:off x="8034121" y="614497"/>
            <a:ext cx="395104" cy="375826"/>
            <a:chOff x="2307275" y="629500"/>
            <a:chExt cx="1280975" cy="1218475"/>
          </a:xfrm>
        </p:grpSpPr>
        <p:sp>
          <p:nvSpPr>
            <p:cNvPr id="4195" name="Google Shape;4195;p23"/>
            <p:cNvSpPr/>
            <p:nvPr/>
          </p:nvSpPr>
          <p:spPr>
            <a:xfrm>
              <a:off x="2307275" y="629500"/>
              <a:ext cx="1280975" cy="1218475"/>
            </a:xfrm>
            <a:custGeom>
              <a:avLst/>
              <a:gdLst/>
              <a:ahLst/>
              <a:cxnLst/>
              <a:rect l="l" t="t" r="r" b="b"/>
              <a:pathLst>
                <a:path w="51239" h="48739" extrusionOk="0">
                  <a:moveTo>
                    <a:pt x="25758" y="920"/>
                  </a:moveTo>
                  <a:lnTo>
                    <a:pt x="50393" y="37928"/>
                  </a:lnTo>
                  <a:lnTo>
                    <a:pt x="25592" y="48076"/>
                  </a:lnTo>
                  <a:lnTo>
                    <a:pt x="847" y="37432"/>
                  </a:lnTo>
                  <a:lnTo>
                    <a:pt x="25758" y="920"/>
                  </a:lnTo>
                  <a:close/>
                  <a:moveTo>
                    <a:pt x="25758" y="1"/>
                  </a:moveTo>
                  <a:cubicBezTo>
                    <a:pt x="25629" y="1"/>
                    <a:pt x="25537" y="38"/>
                    <a:pt x="25482" y="130"/>
                  </a:cubicBezTo>
                  <a:lnTo>
                    <a:pt x="74" y="37376"/>
                  </a:lnTo>
                  <a:cubicBezTo>
                    <a:pt x="38" y="37450"/>
                    <a:pt x="1" y="37560"/>
                    <a:pt x="38" y="37652"/>
                  </a:cubicBezTo>
                  <a:cubicBezTo>
                    <a:pt x="56" y="37744"/>
                    <a:pt x="130" y="37818"/>
                    <a:pt x="222" y="37873"/>
                  </a:cubicBezTo>
                  <a:lnTo>
                    <a:pt x="25445" y="48720"/>
                  </a:lnTo>
                  <a:cubicBezTo>
                    <a:pt x="25500" y="48738"/>
                    <a:pt x="25537" y="48738"/>
                    <a:pt x="25592" y="48738"/>
                  </a:cubicBezTo>
                  <a:cubicBezTo>
                    <a:pt x="25629" y="48738"/>
                    <a:pt x="25684" y="48738"/>
                    <a:pt x="25702" y="48720"/>
                  </a:cubicBezTo>
                  <a:lnTo>
                    <a:pt x="51036" y="38369"/>
                  </a:lnTo>
                  <a:cubicBezTo>
                    <a:pt x="51128" y="38332"/>
                    <a:pt x="51183" y="38259"/>
                    <a:pt x="51220" y="38167"/>
                  </a:cubicBezTo>
                  <a:cubicBezTo>
                    <a:pt x="51238" y="38075"/>
                    <a:pt x="51220" y="37983"/>
                    <a:pt x="51165" y="37891"/>
                  </a:cubicBezTo>
                  <a:lnTo>
                    <a:pt x="26033" y="130"/>
                  </a:lnTo>
                  <a:cubicBezTo>
                    <a:pt x="25960" y="38"/>
                    <a:pt x="25868" y="1"/>
                    <a:pt x="25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3"/>
            <p:cNvSpPr/>
            <p:nvPr/>
          </p:nvSpPr>
          <p:spPr>
            <a:xfrm>
              <a:off x="2942925" y="629500"/>
              <a:ext cx="16125" cy="50600"/>
            </a:xfrm>
            <a:custGeom>
              <a:avLst/>
              <a:gdLst/>
              <a:ahLst/>
              <a:cxnLst/>
              <a:rect l="l" t="t" r="r" b="b"/>
              <a:pathLst>
                <a:path w="645" h="2024" extrusionOk="0">
                  <a:moveTo>
                    <a:pt x="332" y="1"/>
                  </a:moveTo>
                  <a:cubicBezTo>
                    <a:pt x="148" y="1"/>
                    <a:pt x="1" y="130"/>
                    <a:pt x="1" y="313"/>
                  </a:cubicBezTo>
                  <a:lnTo>
                    <a:pt x="1" y="1692"/>
                  </a:lnTo>
                  <a:cubicBezTo>
                    <a:pt x="1" y="1876"/>
                    <a:pt x="148" y="2023"/>
                    <a:pt x="332" y="2023"/>
                  </a:cubicBezTo>
                  <a:cubicBezTo>
                    <a:pt x="515" y="2023"/>
                    <a:pt x="644" y="1876"/>
                    <a:pt x="644" y="1692"/>
                  </a:cubicBezTo>
                  <a:lnTo>
                    <a:pt x="644" y="313"/>
                  </a:lnTo>
                  <a:cubicBezTo>
                    <a:pt x="644" y="130"/>
                    <a:pt x="497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3"/>
            <p:cNvSpPr/>
            <p:nvPr/>
          </p:nvSpPr>
          <p:spPr>
            <a:xfrm>
              <a:off x="2942925" y="729700"/>
              <a:ext cx="16125" cy="1008425"/>
            </a:xfrm>
            <a:custGeom>
              <a:avLst/>
              <a:gdLst/>
              <a:ahLst/>
              <a:cxnLst/>
              <a:rect l="l" t="t" r="r" b="b"/>
              <a:pathLst>
                <a:path w="645" h="40337" extrusionOk="0">
                  <a:moveTo>
                    <a:pt x="332" y="1"/>
                  </a:moveTo>
                  <a:cubicBezTo>
                    <a:pt x="148" y="1"/>
                    <a:pt x="1" y="148"/>
                    <a:pt x="1" y="332"/>
                  </a:cubicBezTo>
                  <a:lnTo>
                    <a:pt x="1" y="2997"/>
                  </a:lnTo>
                  <a:cubicBezTo>
                    <a:pt x="1" y="3181"/>
                    <a:pt x="148" y="3310"/>
                    <a:pt x="332" y="3310"/>
                  </a:cubicBezTo>
                  <a:cubicBezTo>
                    <a:pt x="515" y="3310"/>
                    <a:pt x="644" y="3163"/>
                    <a:pt x="644" y="2979"/>
                  </a:cubicBezTo>
                  <a:lnTo>
                    <a:pt x="644" y="332"/>
                  </a:lnTo>
                  <a:cubicBezTo>
                    <a:pt x="644" y="148"/>
                    <a:pt x="497" y="1"/>
                    <a:pt x="332" y="1"/>
                  </a:cubicBezTo>
                  <a:close/>
                  <a:moveTo>
                    <a:pt x="332" y="5295"/>
                  </a:moveTo>
                  <a:cubicBezTo>
                    <a:pt x="148" y="5295"/>
                    <a:pt x="1" y="5424"/>
                    <a:pt x="1" y="5608"/>
                  </a:cubicBezTo>
                  <a:lnTo>
                    <a:pt x="1" y="8274"/>
                  </a:lnTo>
                  <a:cubicBezTo>
                    <a:pt x="1" y="8458"/>
                    <a:pt x="148" y="8605"/>
                    <a:pt x="332" y="8605"/>
                  </a:cubicBezTo>
                  <a:cubicBezTo>
                    <a:pt x="515" y="8605"/>
                    <a:pt x="644" y="8439"/>
                    <a:pt x="644" y="8255"/>
                  </a:cubicBezTo>
                  <a:lnTo>
                    <a:pt x="644" y="5608"/>
                  </a:lnTo>
                  <a:cubicBezTo>
                    <a:pt x="644" y="5424"/>
                    <a:pt x="497" y="5295"/>
                    <a:pt x="332" y="5295"/>
                  </a:cubicBezTo>
                  <a:close/>
                  <a:moveTo>
                    <a:pt x="332" y="10608"/>
                  </a:moveTo>
                  <a:cubicBezTo>
                    <a:pt x="148" y="10608"/>
                    <a:pt x="1" y="10737"/>
                    <a:pt x="1" y="10921"/>
                  </a:cubicBezTo>
                  <a:lnTo>
                    <a:pt x="1" y="13568"/>
                  </a:lnTo>
                  <a:cubicBezTo>
                    <a:pt x="1" y="13752"/>
                    <a:pt x="148" y="13881"/>
                    <a:pt x="332" y="13881"/>
                  </a:cubicBezTo>
                  <a:cubicBezTo>
                    <a:pt x="515" y="13881"/>
                    <a:pt x="644" y="13752"/>
                    <a:pt x="644" y="13568"/>
                  </a:cubicBezTo>
                  <a:lnTo>
                    <a:pt x="644" y="10921"/>
                  </a:lnTo>
                  <a:cubicBezTo>
                    <a:pt x="644" y="10737"/>
                    <a:pt x="497" y="10608"/>
                    <a:pt x="332" y="10608"/>
                  </a:cubicBezTo>
                  <a:close/>
                  <a:moveTo>
                    <a:pt x="332" y="15885"/>
                  </a:moveTo>
                  <a:cubicBezTo>
                    <a:pt x="148" y="15885"/>
                    <a:pt x="1" y="16014"/>
                    <a:pt x="1" y="16216"/>
                  </a:cubicBezTo>
                  <a:lnTo>
                    <a:pt x="1" y="18845"/>
                  </a:lnTo>
                  <a:cubicBezTo>
                    <a:pt x="1" y="19029"/>
                    <a:pt x="148" y="19176"/>
                    <a:pt x="332" y="19176"/>
                  </a:cubicBezTo>
                  <a:cubicBezTo>
                    <a:pt x="515" y="19176"/>
                    <a:pt x="644" y="19029"/>
                    <a:pt x="644" y="18845"/>
                  </a:cubicBezTo>
                  <a:lnTo>
                    <a:pt x="644" y="16216"/>
                  </a:lnTo>
                  <a:cubicBezTo>
                    <a:pt x="644" y="16014"/>
                    <a:pt x="497" y="15885"/>
                    <a:pt x="332" y="15885"/>
                  </a:cubicBezTo>
                  <a:close/>
                  <a:moveTo>
                    <a:pt x="332" y="21180"/>
                  </a:moveTo>
                  <a:cubicBezTo>
                    <a:pt x="148" y="21180"/>
                    <a:pt x="1" y="21308"/>
                    <a:pt x="1" y="21492"/>
                  </a:cubicBezTo>
                  <a:lnTo>
                    <a:pt x="1" y="24158"/>
                  </a:lnTo>
                  <a:cubicBezTo>
                    <a:pt x="1" y="24342"/>
                    <a:pt x="148" y="24489"/>
                    <a:pt x="332" y="24489"/>
                  </a:cubicBezTo>
                  <a:cubicBezTo>
                    <a:pt x="515" y="24489"/>
                    <a:pt x="644" y="24323"/>
                    <a:pt x="644" y="24139"/>
                  </a:cubicBezTo>
                  <a:lnTo>
                    <a:pt x="644" y="21492"/>
                  </a:lnTo>
                  <a:cubicBezTo>
                    <a:pt x="644" y="21308"/>
                    <a:pt x="497" y="21180"/>
                    <a:pt x="332" y="21180"/>
                  </a:cubicBezTo>
                  <a:close/>
                  <a:moveTo>
                    <a:pt x="332" y="26474"/>
                  </a:moveTo>
                  <a:cubicBezTo>
                    <a:pt x="148" y="26474"/>
                    <a:pt x="1" y="26621"/>
                    <a:pt x="1" y="26805"/>
                  </a:cubicBezTo>
                  <a:lnTo>
                    <a:pt x="1" y="29453"/>
                  </a:lnTo>
                  <a:cubicBezTo>
                    <a:pt x="1" y="29636"/>
                    <a:pt x="148" y="29765"/>
                    <a:pt x="332" y="29765"/>
                  </a:cubicBezTo>
                  <a:cubicBezTo>
                    <a:pt x="515" y="29765"/>
                    <a:pt x="644" y="29636"/>
                    <a:pt x="644" y="29453"/>
                  </a:cubicBezTo>
                  <a:lnTo>
                    <a:pt x="644" y="26805"/>
                  </a:lnTo>
                  <a:cubicBezTo>
                    <a:pt x="644" y="26621"/>
                    <a:pt x="497" y="26474"/>
                    <a:pt x="332" y="26474"/>
                  </a:cubicBezTo>
                  <a:close/>
                  <a:moveTo>
                    <a:pt x="332" y="31769"/>
                  </a:moveTo>
                  <a:cubicBezTo>
                    <a:pt x="148" y="31769"/>
                    <a:pt x="1" y="31898"/>
                    <a:pt x="1" y="32082"/>
                  </a:cubicBezTo>
                  <a:lnTo>
                    <a:pt x="1" y="34729"/>
                  </a:lnTo>
                  <a:cubicBezTo>
                    <a:pt x="1" y="34913"/>
                    <a:pt x="148" y="35060"/>
                    <a:pt x="332" y="35060"/>
                  </a:cubicBezTo>
                  <a:cubicBezTo>
                    <a:pt x="515" y="35060"/>
                    <a:pt x="644" y="34913"/>
                    <a:pt x="644" y="34729"/>
                  </a:cubicBezTo>
                  <a:lnTo>
                    <a:pt x="644" y="32082"/>
                  </a:lnTo>
                  <a:cubicBezTo>
                    <a:pt x="644" y="31898"/>
                    <a:pt x="497" y="31769"/>
                    <a:pt x="332" y="31769"/>
                  </a:cubicBezTo>
                  <a:close/>
                  <a:moveTo>
                    <a:pt x="332" y="37045"/>
                  </a:moveTo>
                  <a:cubicBezTo>
                    <a:pt x="148" y="37045"/>
                    <a:pt x="1" y="37192"/>
                    <a:pt x="1" y="37376"/>
                  </a:cubicBezTo>
                  <a:lnTo>
                    <a:pt x="1" y="40024"/>
                  </a:lnTo>
                  <a:cubicBezTo>
                    <a:pt x="1" y="40207"/>
                    <a:pt x="148" y="40336"/>
                    <a:pt x="332" y="40336"/>
                  </a:cubicBezTo>
                  <a:cubicBezTo>
                    <a:pt x="515" y="40336"/>
                    <a:pt x="644" y="40207"/>
                    <a:pt x="644" y="40024"/>
                  </a:cubicBezTo>
                  <a:lnTo>
                    <a:pt x="644" y="37376"/>
                  </a:lnTo>
                  <a:cubicBezTo>
                    <a:pt x="644" y="37192"/>
                    <a:pt x="497" y="37045"/>
                    <a:pt x="332" y="370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3"/>
            <p:cNvSpPr/>
            <p:nvPr/>
          </p:nvSpPr>
          <p:spPr>
            <a:xfrm>
              <a:off x="2942925" y="1788650"/>
              <a:ext cx="16125" cy="50575"/>
            </a:xfrm>
            <a:custGeom>
              <a:avLst/>
              <a:gdLst/>
              <a:ahLst/>
              <a:cxnLst/>
              <a:rect l="l" t="t" r="r" b="b"/>
              <a:pathLst>
                <a:path w="645" h="2023" extrusionOk="0">
                  <a:moveTo>
                    <a:pt x="332" y="0"/>
                  </a:moveTo>
                  <a:cubicBezTo>
                    <a:pt x="148" y="0"/>
                    <a:pt x="1" y="129"/>
                    <a:pt x="1" y="331"/>
                  </a:cubicBezTo>
                  <a:lnTo>
                    <a:pt x="1" y="1710"/>
                  </a:lnTo>
                  <a:cubicBezTo>
                    <a:pt x="1" y="1894"/>
                    <a:pt x="148" y="2023"/>
                    <a:pt x="332" y="2023"/>
                  </a:cubicBezTo>
                  <a:cubicBezTo>
                    <a:pt x="515" y="2023"/>
                    <a:pt x="644" y="1857"/>
                    <a:pt x="644" y="1710"/>
                  </a:cubicBezTo>
                  <a:lnTo>
                    <a:pt x="644" y="331"/>
                  </a:lnTo>
                  <a:cubicBezTo>
                    <a:pt x="644" y="129"/>
                    <a:pt x="497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9" name="Google Shape;4199;p23"/>
          <p:cNvGrpSpPr/>
          <p:nvPr/>
        </p:nvGrpSpPr>
        <p:grpSpPr>
          <a:xfrm rot="-2700000">
            <a:off x="8020346" y="4172472"/>
            <a:ext cx="395104" cy="375826"/>
            <a:chOff x="2307275" y="629500"/>
            <a:chExt cx="1280975" cy="1218475"/>
          </a:xfrm>
        </p:grpSpPr>
        <p:sp>
          <p:nvSpPr>
            <p:cNvPr id="4200" name="Google Shape;4200;p23"/>
            <p:cNvSpPr/>
            <p:nvPr/>
          </p:nvSpPr>
          <p:spPr>
            <a:xfrm>
              <a:off x="2307275" y="629500"/>
              <a:ext cx="1280975" cy="1218475"/>
            </a:xfrm>
            <a:custGeom>
              <a:avLst/>
              <a:gdLst/>
              <a:ahLst/>
              <a:cxnLst/>
              <a:rect l="l" t="t" r="r" b="b"/>
              <a:pathLst>
                <a:path w="51239" h="48739" extrusionOk="0">
                  <a:moveTo>
                    <a:pt x="25758" y="920"/>
                  </a:moveTo>
                  <a:lnTo>
                    <a:pt x="50393" y="37928"/>
                  </a:lnTo>
                  <a:lnTo>
                    <a:pt x="25592" y="48076"/>
                  </a:lnTo>
                  <a:lnTo>
                    <a:pt x="847" y="37432"/>
                  </a:lnTo>
                  <a:lnTo>
                    <a:pt x="25758" y="920"/>
                  </a:lnTo>
                  <a:close/>
                  <a:moveTo>
                    <a:pt x="25758" y="1"/>
                  </a:moveTo>
                  <a:cubicBezTo>
                    <a:pt x="25629" y="1"/>
                    <a:pt x="25537" y="38"/>
                    <a:pt x="25482" y="130"/>
                  </a:cubicBezTo>
                  <a:lnTo>
                    <a:pt x="74" y="37376"/>
                  </a:lnTo>
                  <a:cubicBezTo>
                    <a:pt x="38" y="37450"/>
                    <a:pt x="1" y="37560"/>
                    <a:pt x="38" y="37652"/>
                  </a:cubicBezTo>
                  <a:cubicBezTo>
                    <a:pt x="56" y="37744"/>
                    <a:pt x="130" y="37818"/>
                    <a:pt x="222" y="37873"/>
                  </a:cubicBezTo>
                  <a:lnTo>
                    <a:pt x="25445" y="48720"/>
                  </a:lnTo>
                  <a:cubicBezTo>
                    <a:pt x="25500" y="48738"/>
                    <a:pt x="25537" y="48738"/>
                    <a:pt x="25592" y="48738"/>
                  </a:cubicBezTo>
                  <a:cubicBezTo>
                    <a:pt x="25629" y="48738"/>
                    <a:pt x="25684" y="48738"/>
                    <a:pt x="25702" y="48720"/>
                  </a:cubicBezTo>
                  <a:lnTo>
                    <a:pt x="51036" y="38369"/>
                  </a:lnTo>
                  <a:cubicBezTo>
                    <a:pt x="51128" y="38332"/>
                    <a:pt x="51183" y="38259"/>
                    <a:pt x="51220" y="38167"/>
                  </a:cubicBezTo>
                  <a:cubicBezTo>
                    <a:pt x="51238" y="38075"/>
                    <a:pt x="51220" y="37983"/>
                    <a:pt x="51165" y="37891"/>
                  </a:cubicBezTo>
                  <a:lnTo>
                    <a:pt x="26033" y="130"/>
                  </a:lnTo>
                  <a:cubicBezTo>
                    <a:pt x="25960" y="38"/>
                    <a:pt x="25868" y="1"/>
                    <a:pt x="25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3"/>
            <p:cNvSpPr/>
            <p:nvPr/>
          </p:nvSpPr>
          <p:spPr>
            <a:xfrm>
              <a:off x="2942925" y="629500"/>
              <a:ext cx="16125" cy="50600"/>
            </a:xfrm>
            <a:custGeom>
              <a:avLst/>
              <a:gdLst/>
              <a:ahLst/>
              <a:cxnLst/>
              <a:rect l="l" t="t" r="r" b="b"/>
              <a:pathLst>
                <a:path w="645" h="2024" extrusionOk="0">
                  <a:moveTo>
                    <a:pt x="332" y="1"/>
                  </a:moveTo>
                  <a:cubicBezTo>
                    <a:pt x="148" y="1"/>
                    <a:pt x="1" y="130"/>
                    <a:pt x="1" y="313"/>
                  </a:cubicBezTo>
                  <a:lnTo>
                    <a:pt x="1" y="1692"/>
                  </a:lnTo>
                  <a:cubicBezTo>
                    <a:pt x="1" y="1876"/>
                    <a:pt x="148" y="2023"/>
                    <a:pt x="332" y="2023"/>
                  </a:cubicBezTo>
                  <a:cubicBezTo>
                    <a:pt x="515" y="2023"/>
                    <a:pt x="644" y="1876"/>
                    <a:pt x="644" y="1692"/>
                  </a:cubicBezTo>
                  <a:lnTo>
                    <a:pt x="644" y="313"/>
                  </a:lnTo>
                  <a:cubicBezTo>
                    <a:pt x="644" y="130"/>
                    <a:pt x="497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3"/>
            <p:cNvSpPr/>
            <p:nvPr/>
          </p:nvSpPr>
          <p:spPr>
            <a:xfrm>
              <a:off x="2942925" y="729700"/>
              <a:ext cx="16125" cy="1008425"/>
            </a:xfrm>
            <a:custGeom>
              <a:avLst/>
              <a:gdLst/>
              <a:ahLst/>
              <a:cxnLst/>
              <a:rect l="l" t="t" r="r" b="b"/>
              <a:pathLst>
                <a:path w="645" h="40337" extrusionOk="0">
                  <a:moveTo>
                    <a:pt x="332" y="1"/>
                  </a:moveTo>
                  <a:cubicBezTo>
                    <a:pt x="148" y="1"/>
                    <a:pt x="1" y="148"/>
                    <a:pt x="1" y="332"/>
                  </a:cubicBezTo>
                  <a:lnTo>
                    <a:pt x="1" y="2997"/>
                  </a:lnTo>
                  <a:cubicBezTo>
                    <a:pt x="1" y="3181"/>
                    <a:pt x="148" y="3310"/>
                    <a:pt x="332" y="3310"/>
                  </a:cubicBezTo>
                  <a:cubicBezTo>
                    <a:pt x="515" y="3310"/>
                    <a:pt x="644" y="3163"/>
                    <a:pt x="644" y="2979"/>
                  </a:cubicBezTo>
                  <a:lnTo>
                    <a:pt x="644" y="332"/>
                  </a:lnTo>
                  <a:cubicBezTo>
                    <a:pt x="644" y="148"/>
                    <a:pt x="497" y="1"/>
                    <a:pt x="332" y="1"/>
                  </a:cubicBezTo>
                  <a:close/>
                  <a:moveTo>
                    <a:pt x="332" y="5295"/>
                  </a:moveTo>
                  <a:cubicBezTo>
                    <a:pt x="148" y="5295"/>
                    <a:pt x="1" y="5424"/>
                    <a:pt x="1" y="5608"/>
                  </a:cubicBezTo>
                  <a:lnTo>
                    <a:pt x="1" y="8274"/>
                  </a:lnTo>
                  <a:cubicBezTo>
                    <a:pt x="1" y="8458"/>
                    <a:pt x="148" y="8605"/>
                    <a:pt x="332" y="8605"/>
                  </a:cubicBezTo>
                  <a:cubicBezTo>
                    <a:pt x="515" y="8605"/>
                    <a:pt x="644" y="8439"/>
                    <a:pt x="644" y="8255"/>
                  </a:cubicBezTo>
                  <a:lnTo>
                    <a:pt x="644" y="5608"/>
                  </a:lnTo>
                  <a:cubicBezTo>
                    <a:pt x="644" y="5424"/>
                    <a:pt x="497" y="5295"/>
                    <a:pt x="332" y="5295"/>
                  </a:cubicBezTo>
                  <a:close/>
                  <a:moveTo>
                    <a:pt x="332" y="10608"/>
                  </a:moveTo>
                  <a:cubicBezTo>
                    <a:pt x="148" y="10608"/>
                    <a:pt x="1" y="10737"/>
                    <a:pt x="1" y="10921"/>
                  </a:cubicBezTo>
                  <a:lnTo>
                    <a:pt x="1" y="13568"/>
                  </a:lnTo>
                  <a:cubicBezTo>
                    <a:pt x="1" y="13752"/>
                    <a:pt x="148" y="13881"/>
                    <a:pt x="332" y="13881"/>
                  </a:cubicBezTo>
                  <a:cubicBezTo>
                    <a:pt x="515" y="13881"/>
                    <a:pt x="644" y="13752"/>
                    <a:pt x="644" y="13568"/>
                  </a:cubicBezTo>
                  <a:lnTo>
                    <a:pt x="644" y="10921"/>
                  </a:lnTo>
                  <a:cubicBezTo>
                    <a:pt x="644" y="10737"/>
                    <a:pt x="497" y="10608"/>
                    <a:pt x="332" y="10608"/>
                  </a:cubicBezTo>
                  <a:close/>
                  <a:moveTo>
                    <a:pt x="332" y="15885"/>
                  </a:moveTo>
                  <a:cubicBezTo>
                    <a:pt x="148" y="15885"/>
                    <a:pt x="1" y="16014"/>
                    <a:pt x="1" y="16216"/>
                  </a:cubicBezTo>
                  <a:lnTo>
                    <a:pt x="1" y="18845"/>
                  </a:lnTo>
                  <a:cubicBezTo>
                    <a:pt x="1" y="19029"/>
                    <a:pt x="148" y="19176"/>
                    <a:pt x="332" y="19176"/>
                  </a:cubicBezTo>
                  <a:cubicBezTo>
                    <a:pt x="515" y="19176"/>
                    <a:pt x="644" y="19029"/>
                    <a:pt x="644" y="18845"/>
                  </a:cubicBezTo>
                  <a:lnTo>
                    <a:pt x="644" y="16216"/>
                  </a:lnTo>
                  <a:cubicBezTo>
                    <a:pt x="644" y="16014"/>
                    <a:pt x="497" y="15885"/>
                    <a:pt x="332" y="15885"/>
                  </a:cubicBezTo>
                  <a:close/>
                  <a:moveTo>
                    <a:pt x="332" y="21180"/>
                  </a:moveTo>
                  <a:cubicBezTo>
                    <a:pt x="148" y="21180"/>
                    <a:pt x="1" y="21308"/>
                    <a:pt x="1" y="21492"/>
                  </a:cubicBezTo>
                  <a:lnTo>
                    <a:pt x="1" y="24158"/>
                  </a:lnTo>
                  <a:cubicBezTo>
                    <a:pt x="1" y="24342"/>
                    <a:pt x="148" y="24489"/>
                    <a:pt x="332" y="24489"/>
                  </a:cubicBezTo>
                  <a:cubicBezTo>
                    <a:pt x="515" y="24489"/>
                    <a:pt x="644" y="24323"/>
                    <a:pt x="644" y="24139"/>
                  </a:cubicBezTo>
                  <a:lnTo>
                    <a:pt x="644" y="21492"/>
                  </a:lnTo>
                  <a:cubicBezTo>
                    <a:pt x="644" y="21308"/>
                    <a:pt x="497" y="21180"/>
                    <a:pt x="332" y="21180"/>
                  </a:cubicBezTo>
                  <a:close/>
                  <a:moveTo>
                    <a:pt x="332" y="26474"/>
                  </a:moveTo>
                  <a:cubicBezTo>
                    <a:pt x="148" y="26474"/>
                    <a:pt x="1" y="26621"/>
                    <a:pt x="1" y="26805"/>
                  </a:cubicBezTo>
                  <a:lnTo>
                    <a:pt x="1" y="29453"/>
                  </a:lnTo>
                  <a:cubicBezTo>
                    <a:pt x="1" y="29636"/>
                    <a:pt x="148" y="29765"/>
                    <a:pt x="332" y="29765"/>
                  </a:cubicBezTo>
                  <a:cubicBezTo>
                    <a:pt x="515" y="29765"/>
                    <a:pt x="644" y="29636"/>
                    <a:pt x="644" y="29453"/>
                  </a:cubicBezTo>
                  <a:lnTo>
                    <a:pt x="644" y="26805"/>
                  </a:lnTo>
                  <a:cubicBezTo>
                    <a:pt x="644" y="26621"/>
                    <a:pt x="497" y="26474"/>
                    <a:pt x="332" y="26474"/>
                  </a:cubicBezTo>
                  <a:close/>
                  <a:moveTo>
                    <a:pt x="332" y="31769"/>
                  </a:moveTo>
                  <a:cubicBezTo>
                    <a:pt x="148" y="31769"/>
                    <a:pt x="1" y="31898"/>
                    <a:pt x="1" y="32082"/>
                  </a:cubicBezTo>
                  <a:lnTo>
                    <a:pt x="1" y="34729"/>
                  </a:lnTo>
                  <a:cubicBezTo>
                    <a:pt x="1" y="34913"/>
                    <a:pt x="148" y="35060"/>
                    <a:pt x="332" y="35060"/>
                  </a:cubicBezTo>
                  <a:cubicBezTo>
                    <a:pt x="515" y="35060"/>
                    <a:pt x="644" y="34913"/>
                    <a:pt x="644" y="34729"/>
                  </a:cubicBezTo>
                  <a:lnTo>
                    <a:pt x="644" y="32082"/>
                  </a:lnTo>
                  <a:cubicBezTo>
                    <a:pt x="644" y="31898"/>
                    <a:pt x="497" y="31769"/>
                    <a:pt x="332" y="31769"/>
                  </a:cubicBezTo>
                  <a:close/>
                  <a:moveTo>
                    <a:pt x="332" y="37045"/>
                  </a:moveTo>
                  <a:cubicBezTo>
                    <a:pt x="148" y="37045"/>
                    <a:pt x="1" y="37192"/>
                    <a:pt x="1" y="37376"/>
                  </a:cubicBezTo>
                  <a:lnTo>
                    <a:pt x="1" y="40024"/>
                  </a:lnTo>
                  <a:cubicBezTo>
                    <a:pt x="1" y="40207"/>
                    <a:pt x="148" y="40336"/>
                    <a:pt x="332" y="40336"/>
                  </a:cubicBezTo>
                  <a:cubicBezTo>
                    <a:pt x="515" y="40336"/>
                    <a:pt x="644" y="40207"/>
                    <a:pt x="644" y="40024"/>
                  </a:cubicBezTo>
                  <a:lnTo>
                    <a:pt x="644" y="37376"/>
                  </a:lnTo>
                  <a:cubicBezTo>
                    <a:pt x="644" y="37192"/>
                    <a:pt x="497" y="37045"/>
                    <a:pt x="332" y="370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3"/>
            <p:cNvSpPr/>
            <p:nvPr/>
          </p:nvSpPr>
          <p:spPr>
            <a:xfrm>
              <a:off x="2942925" y="1788650"/>
              <a:ext cx="16125" cy="50575"/>
            </a:xfrm>
            <a:custGeom>
              <a:avLst/>
              <a:gdLst/>
              <a:ahLst/>
              <a:cxnLst/>
              <a:rect l="l" t="t" r="r" b="b"/>
              <a:pathLst>
                <a:path w="645" h="2023" extrusionOk="0">
                  <a:moveTo>
                    <a:pt x="332" y="0"/>
                  </a:moveTo>
                  <a:cubicBezTo>
                    <a:pt x="148" y="0"/>
                    <a:pt x="1" y="129"/>
                    <a:pt x="1" y="331"/>
                  </a:cubicBezTo>
                  <a:lnTo>
                    <a:pt x="1" y="1710"/>
                  </a:lnTo>
                  <a:cubicBezTo>
                    <a:pt x="1" y="1894"/>
                    <a:pt x="148" y="2023"/>
                    <a:pt x="332" y="2023"/>
                  </a:cubicBezTo>
                  <a:cubicBezTo>
                    <a:pt x="515" y="2023"/>
                    <a:pt x="644" y="1857"/>
                    <a:pt x="644" y="1710"/>
                  </a:cubicBezTo>
                  <a:lnTo>
                    <a:pt x="644" y="331"/>
                  </a:lnTo>
                  <a:cubicBezTo>
                    <a:pt x="644" y="129"/>
                    <a:pt x="497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5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0" name="Google Shape;5180;p29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1" name="Google Shape;5181;p29"/>
          <p:cNvGrpSpPr/>
          <p:nvPr/>
        </p:nvGrpSpPr>
        <p:grpSpPr>
          <a:xfrm rot="5400000">
            <a:off x="-975375" y="3068938"/>
            <a:ext cx="2005200" cy="854579"/>
            <a:chOff x="-2718975" y="792300"/>
            <a:chExt cx="2005200" cy="854579"/>
          </a:xfrm>
        </p:grpSpPr>
        <p:sp>
          <p:nvSpPr>
            <p:cNvPr id="5182" name="Google Shape;5182;p29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9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9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9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9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9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9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9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9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9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9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9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9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9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9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9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9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9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9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9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9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9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9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9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9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9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9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9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9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9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9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9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9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9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9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9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9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9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9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9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9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9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9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9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9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9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9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9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9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9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9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9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9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9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9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9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9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9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9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9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9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9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9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9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9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9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9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9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9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9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9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9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9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9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9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9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9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9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9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9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9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9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9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9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6" name="Google Shape;5266;p29"/>
          <p:cNvGrpSpPr/>
          <p:nvPr/>
        </p:nvGrpSpPr>
        <p:grpSpPr>
          <a:xfrm rot="-5400000">
            <a:off x="8107725" y="1233275"/>
            <a:ext cx="2005200" cy="854579"/>
            <a:chOff x="-2718975" y="792300"/>
            <a:chExt cx="2005200" cy="854579"/>
          </a:xfrm>
        </p:grpSpPr>
        <p:sp>
          <p:nvSpPr>
            <p:cNvPr id="5267" name="Google Shape;5267;p29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9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9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9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9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9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9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9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9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9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9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9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9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9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9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9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9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9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9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9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9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9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9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9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9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9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9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9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9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9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9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9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9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9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9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9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9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9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9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9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9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9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9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9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9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9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9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9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9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9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9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9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9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9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9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9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9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9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9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9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9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9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9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9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9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9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9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9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9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9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9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9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9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9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9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9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9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9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9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9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9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9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9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9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1" name="Google Shape;5351;p29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5352" name="Google Shape;5352;p29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9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9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9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9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9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9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9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9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9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9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63" name="Google Shape;5363;p29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4" name="Google Shape;5364;p29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5" name="Google Shape;5365;p29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66" name="Google Shape;5366;p29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5367" name="Google Shape;5367;p29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9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9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9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9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9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9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9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9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9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9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9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9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9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9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9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9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9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spTree>
      <p:nvGrpSpPr>
        <p:cNvPr id="1" name="Shape 5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" name="Google Shape;5386;p30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7" name="Google Shape;5387;p30"/>
          <p:cNvGrpSpPr/>
          <p:nvPr/>
        </p:nvGrpSpPr>
        <p:grpSpPr>
          <a:xfrm rot="5400000">
            <a:off x="-975375" y="1233288"/>
            <a:ext cx="2005200" cy="854579"/>
            <a:chOff x="-2718975" y="792300"/>
            <a:chExt cx="2005200" cy="854579"/>
          </a:xfrm>
        </p:grpSpPr>
        <p:sp>
          <p:nvSpPr>
            <p:cNvPr id="5388" name="Google Shape;5388;p30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0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0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0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0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0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0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0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0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0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0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0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0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0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0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0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0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0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0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0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0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0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0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0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0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0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0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0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0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0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0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0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0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0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0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0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0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0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0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0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0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0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0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0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0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0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0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0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0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30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30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0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0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0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0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0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0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0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0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0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0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30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30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30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30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30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30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0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0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0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0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0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0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0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0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0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0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0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0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0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0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0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0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0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2" name="Google Shape;5472;p30"/>
          <p:cNvGrpSpPr/>
          <p:nvPr/>
        </p:nvGrpSpPr>
        <p:grpSpPr>
          <a:xfrm rot="-5400000">
            <a:off x="8107725" y="3068575"/>
            <a:ext cx="2005200" cy="854579"/>
            <a:chOff x="-2718975" y="792300"/>
            <a:chExt cx="2005200" cy="854579"/>
          </a:xfrm>
        </p:grpSpPr>
        <p:sp>
          <p:nvSpPr>
            <p:cNvPr id="5473" name="Google Shape;5473;p30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0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0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0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0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0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0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0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0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0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0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0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0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0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0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0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0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0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0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0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0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0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0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0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0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0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0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0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0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0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0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0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0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0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0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0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0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0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0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0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0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0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0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0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0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0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0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0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0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0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0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0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0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0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0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0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0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30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30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0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0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30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0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0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0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0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0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0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0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0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0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0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0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0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0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0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0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0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0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0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0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0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0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0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7" name="Google Shape;5557;p30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5558" name="Google Shape;5558;p30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0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0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0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0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0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0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0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0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0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0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69" name="Google Shape;5569;p30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0" name="Google Shape;5570;p30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1" name="Google Shape;5571;p30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72" name="Google Shape;5572;p30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5573" name="Google Shape;5573;p30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0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0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0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0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0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0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0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0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0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0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0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0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0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0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">
    <p:bg>
      <p:bgPr>
        <a:solidFill>
          <a:schemeClr val="dk1"/>
        </a:solidFill>
        <a:effectLst/>
      </p:bgPr>
    </p:bg>
    <p:spTree>
      <p:nvGrpSpPr>
        <p:cNvPr id="1" name="Shape 5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2" name="Google Shape;5592;p31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3" name="Google Shape;5593;p31"/>
          <p:cNvGrpSpPr/>
          <p:nvPr/>
        </p:nvGrpSpPr>
        <p:grpSpPr>
          <a:xfrm rot="5400000">
            <a:off x="8282075" y="2152875"/>
            <a:ext cx="2005200" cy="854579"/>
            <a:chOff x="-2718975" y="792300"/>
            <a:chExt cx="2005200" cy="854579"/>
          </a:xfrm>
        </p:grpSpPr>
        <p:sp>
          <p:nvSpPr>
            <p:cNvPr id="5594" name="Google Shape;5594;p31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1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1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1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1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1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1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1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1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31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31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1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1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31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31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31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31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31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31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31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31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31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31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31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31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31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31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31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31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31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31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31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1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1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1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1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1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1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1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1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1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1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1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1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1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1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1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1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1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1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1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1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1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1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1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1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1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1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1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1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1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1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1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1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1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1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1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1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1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1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1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1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1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1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1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1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1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1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1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1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8" name="Google Shape;5678;p31"/>
          <p:cNvGrpSpPr/>
          <p:nvPr/>
        </p:nvGrpSpPr>
        <p:grpSpPr>
          <a:xfrm rot="5400000">
            <a:off x="-1182700" y="2155250"/>
            <a:ext cx="2005200" cy="854579"/>
            <a:chOff x="-2718975" y="792300"/>
            <a:chExt cx="2005200" cy="854579"/>
          </a:xfrm>
        </p:grpSpPr>
        <p:sp>
          <p:nvSpPr>
            <p:cNvPr id="5679" name="Google Shape;5679;p31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1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1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1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1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1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1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1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1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1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1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1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1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1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1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1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1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1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1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1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1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1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1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1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1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1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1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1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1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1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1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1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1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1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1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1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1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1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1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1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1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1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1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31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1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1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1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1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1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1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1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1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1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1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1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1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1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1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1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1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1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1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1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1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1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1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1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1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1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1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1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1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1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1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1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1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1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1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1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1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1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1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1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1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3" name="Google Shape;5763;p31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5764" name="Google Shape;5764;p31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1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1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1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1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1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1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1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1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1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1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75" name="Google Shape;5775;p31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6" name="Google Shape;5776;p31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7" name="Google Shape;5777;p31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78" name="Google Shape;5778;p31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5779" name="Google Shape;5779;p31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1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1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1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1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1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1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1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1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1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1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1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1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1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1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1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1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1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97" name="Google Shape;5797;p31"/>
          <p:cNvCxnSpPr/>
          <p:nvPr/>
        </p:nvCxnSpPr>
        <p:spPr>
          <a:xfrm>
            <a:off x="-281225" y="525100"/>
            <a:ext cx="9739500" cy="0"/>
          </a:xfrm>
          <a:prstGeom prst="straightConnector1">
            <a:avLst/>
          </a:prstGeom>
          <a:noFill/>
          <a:ln w="19050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8" name="Google Shape;5798;p31"/>
          <p:cNvCxnSpPr/>
          <p:nvPr/>
        </p:nvCxnSpPr>
        <p:spPr>
          <a:xfrm>
            <a:off x="-281225" y="1039450"/>
            <a:ext cx="9739500" cy="0"/>
          </a:xfrm>
          <a:prstGeom prst="straightConnector1">
            <a:avLst/>
          </a:prstGeom>
          <a:noFill/>
          <a:ln w="19050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9" name="Google Shape;5799;p31"/>
          <p:cNvCxnSpPr/>
          <p:nvPr/>
        </p:nvCxnSpPr>
        <p:spPr>
          <a:xfrm>
            <a:off x="-281225" y="4081975"/>
            <a:ext cx="9739500" cy="0"/>
          </a:xfrm>
          <a:prstGeom prst="straightConnector1">
            <a:avLst/>
          </a:prstGeom>
          <a:noFill/>
          <a:ln w="19050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0" name="Google Shape;5800;p31"/>
          <p:cNvCxnSpPr/>
          <p:nvPr/>
        </p:nvCxnSpPr>
        <p:spPr>
          <a:xfrm>
            <a:off x="1127450" y="529825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1" name="Google Shape;5801;p31"/>
          <p:cNvCxnSpPr/>
          <p:nvPr/>
        </p:nvCxnSpPr>
        <p:spPr>
          <a:xfrm>
            <a:off x="8016550" y="529825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02" name="Google Shape;5802;p31"/>
          <p:cNvSpPr/>
          <p:nvPr/>
        </p:nvSpPr>
        <p:spPr>
          <a:xfrm>
            <a:off x="1127450" y="1042875"/>
            <a:ext cx="6889200" cy="27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3" name="Google Shape;5803;p31"/>
          <p:cNvGrpSpPr/>
          <p:nvPr/>
        </p:nvGrpSpPr>
        <p:grpSpPr>
          <a:xfrm>
            <a:off x="7197564" y="1070484"/>
            <a:ext cx="751963" cy="224690"/>
            <a:chOff x="7374300" y="93918"/>
            <a:chExt cx="1229100" cy="367200"/>
          </a:xfrm>
        </p:grpSpPr>
        <p:sp>
          <p:nvSpPr>
            <p:cNvPr id="5804" name="Google Shape;5804;p31"/>
            <p:cNvSpPr/>
            <p:nvPr/>
          </p:nvSpPr>
          <p:spPr>
            <a:xfrm>
              <a:off x="8236200" y="93918"/>
              <a:ext cx="367200" cy="367200"/>
            </a:xfrm>
            <a:prstGeom prst="mathMultiply">
              <a:avLst>
                <a:gd name="adj1" fmla="val 675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1"/>
            <p:cNvSpPr/>
            <p:nvPr/>
          </p:nvSpPr>
          <p:spPr>
            <a:xfrm>
              <a:off x="7374300" y="165175"/>
              <a:ext cx="224700" cy="224700"/>
            </a:xfrm>
            <a:prstGeom prst="mathMinus">
              <a:avLst>
                <a:gd name="adj1" fmla="val 95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06" name="Google Shape;5806;p31"/>
            <p:cNvGrpSpPr/>
            <p:nvPr/>
          </p:nvGrpSpPr>
          <p:grpSpPr>
            <a:xfrm>
              <a:off x="7827925" y="165175"/>
              <a:ext cx="227275" cy="237350"/>
              <a:chOff x="7943125" y="165175"/>
              <a:chExt cx="227275" cy="237350"/>
            </a:xfrm>
          </p:grpSpPr>
          <p:sp>
            <p:nvSpPr>
              <p:cNvPr id="5807" name="Google Shape;5807;p31"/>
              <p:cNvSpPr/>
              <p:nvPr/>
            </p:nvSpPr>
            <p:spPr>
              <a:xfrm>
                <a:off x="7997600" y="165175"/>
                <a:ext cx="172800" cy="172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31"/>
              <p:cNvSpPr/>
              <p:nvPr/>
            </p:nvSpPr>
            <p:spPr>
              <a:xfrm>
                <a:off x="7943125" y="229725"/>
                <a:ext cx="172800" cy="172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09" name="Google Shape;5809;p31"/>
          <p:cNvGrpSpPr/>
          <p:nvPr/>
        </p:nvGrpSpPr>
        <p:grpSpPr>
          <a:xfrm rot="5400000">
            <a:off x="634989" y="570147"/>
            <a:ext cx="462677" cy="424253"/>
            <a:chOff x="4098850" y="1554400"/>
            <a:chExt cx="1208350" cy="1108000"/>
          </a:xfrm>
        </p:grpSpPr>
        <p:sp>
          <p:nvSpPr>
            <p:cNvPr id="5810" name="Google Shape;5810;p31"/>
            <p:cNvSpPr/>
            <p:nvPr/>
          </p:nvSpPr>
          <p:spPr>
            <a:xfrm>
              <a:off x="4098850" y="1598150"/>
              <a:ext cx="1115050" cy="1064250"/>
            </a:xfrm>
            <a:custGeom>
              <a:avLst/>
              <a:gdLst/>
              <a:ahLst/>
              <a:cxnLst/>
              <a:rect l="l" t="t" r="r" b="b"/>
              <a:pathLst>
                <a:path w="44602" h="42570" extrusionOk="0">
                  <a:moveTo>
                    <a:pt x="18404" y="2436"/>
                  </a:moveTo>
                  <a:cubicBezTo>
                    <a:pt x="17815" y="4146"/>
                    <a:pt x="17852" y="6297"/>
                    <a:pt x="18551" y="8705"/>
                  </a:cubicBezTo>
                  <a:cubicBezTo>
                    <a:pt x="19580" y="12308"/>
                    <a:pt x="21952" y="16096"/>
                    <a:pt x="25206" y="19368"/>
                  </a:cubicBezTo>
                  <a:cubicBezTo>
                    <a:pt x="29827" y="23975"/>
                    <a:pt x="35294" y="26573"/>
                    <a:pt x="39526" y="26573"/>
                  </a:cubicBezTo>
                  <a:cubicBezTo>
                    <a:pt x="40479" y="26573"/>
                    <a:pt x="41370" y="26441"/>
                    <a:pt x="42175" y="26170"/>
                  </a:cubicBezTo>
                  <a:lnTo>
                    <a:pt x="42175" y="26170"/>
                  </a:lnTo>
                  <a:lnTo>
                    <a:pt x="28019" y="40326"/>
                  </a:lnTo>
                  <a:cubicBezTo>
                    <a:pt x="26897" y="41442"/>
                    <a:pt x="25320" y="41971"/>
                    <a:pt x="23482" y="41971"/>
                  </a:cubicBezTo>
                  <a:cubicBezTo>
                    <a:pt x="19446" y="41971"/>
                    <a:pt x="14150" y="39419"/>
                    <a:pt x="9653" y="34921"/>
                  </a:cubicBezTo>
                  <a:cubicBezTo>
                    <a:pt x="3126" y="28376"/>
                    <a:pt x="699" y="20140"/>
                    <a:pt x="4284" y="16555"/>
                  </a:cubicBezTo>
                  <a:lnTo>
                    <a:pt x="18404" y="2436"/>
                  </a:lnTo>
                  <a:close/>
                  <a:moveTo>
                    <a:pt x="20079" y="0"/>
                  </a:moveTo>
                  <a:cubicBezTo>
                    <a:pt x="19994" y="0"/>
                    <a:pt x="19911" y="28"/>
                    <a:pt x="19856" y="83"/>
                  </a:cubicBezTo>
                  <a:lnTo>
                    <a:pt x="3843" y="16096"/>
                  </a:lnTo>
                  <a:cubicBezTo>
                    <a:pt x="1" y="19920"/>
                    <a:pt x="2409" y="28560"/>
                    <a:pt x="9211" y="35363"/>
                  </a:cubicBezTo>
                  <a:cubicBezTo>
                    <a:pt x="13807" y="39977"/>
                    <a:pt x="19286" y="42569"/>
                    <a:pt x="23514" y="42569"/>
                  </a:cubicBezTo>
                  <a:cubicBezTo>
                    <a:pt x="25518" y="42569"/>
                    <a:pt x="27228" y="41999"/>
                    <a:pt x="28478" y="40768"/>
                  </a:cubicBezTo>
                  <a:lnTo>
                    <a:pt x="44509" y="24755"/>
                  </a:lnTo>
                  <a:cubicBezTo>
                    <a:pt x="44583" y="24700"/>
                    <a:pt x="44601" y="24626"/>
                    <a:pt x="44601" y="24534"/>
                  </a:cubicBezTo>
                  <a:cubicBezTo>
                    <a:pt x="44601" y="24442"/>
                    <a:pt x="44583" y="24369"/>
                    <a:pt x="44509" y="24295"/>
                  </a:cubicBezTo>
                  <a:cubicBezTo>
                    <a:pt x="44445" y="24240"/>
                    <a:pt x="44362" y="24212"/>
                    <a:pt x="44280" y="24212"/>
                  </a:cubicBezTo>
                  <a:cubicBezTo>
                    <a:pt x="44197" y="24212"/>
                    <a:pt x="44114" y="24240"/>
                    <a:pt x="44050" y="24295"/>
                  </a:cubicBezTo>
                  <a:cubicBezTo>
                    <a:pt x="42926" y="25414"/>
                    <a:pt x="41346" y="25944"/>
                    <a:pt x="39505" y="25944"/>
                  </a:cubicBezTo>
                  <a:cubicBezTo>
                    <a:pt x="35475" y="25944"/>
                    <a:pt x="30195" y="23401"/>
                    <a:pt x="25702" y="18909"/>
                  </a:cubicBezTo>
                  <a:cubicBezTo>
                    <a:pt x="22503" y="15710"/>
                    <a:pt x="20205" y="12014"/>
                    <a:pt x="19194" y="8521"/>
                  </a:cubicBezTo>
                  <a:cubicBezTo>
                    <a:pt x="18201" y="5102"/>
                    <a:pt x="18624" y="2252"/>
                    <a:pt x="20316" y="542"/>
                  </a:cubicBezTo>
                  <a:cubicBezTo>
                    <a:pt x="20389" y="469"/>
                    <a:pt x="20407" y="414"/>
                    <a:pt x="20407" y="322"/>
                  </a:cubicBezTo>
                  <a:cubicBezTo>
                    <a:pt x="20407" y="230"/>
                    <a:pt x="20389" y="156"/>
                    <a:pt x="20316" y="83"/>
                  </a:cubicBezTo>
                  <a:cubicBezTo>
                    <a:pt x="20251" y="28"/>
                    <a:pt x="20164" y="0"/>
                    <a:pt x="2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1"/>
            <p:cNvSpPr/>
            <p:nvPr/>
          </p:nvSpPr>
          <p:spPr>
            <a:xfrm>
              <a:off x="4536875" y="1554400"/>
              <a:ext cx="770325" cy="707675"/>
            </a:xfrm>
            <a:custGeom>
              <a:avLst/>
              <a:gdLst/>
              <a:ahLst/>
              <a:cxnLst/>
              <a:rect l="l" t="t" r="r" b="b"/>
              <a:pathLst>
                <a:path w="30813" h="28307" extrusionOk="0">
                  <a:moveTo>
                    <a:pt x="7299" y="638"/>
                  </a:moveTo>
                  <a:cubicBezTo>
                    <a:pt x="8328" y="638"/>
                    <a:pt x="9505" y="822"/>
                    <a:pt x="10718" y="1189"/>
                  </a:cubicBezTo>
                  <a:cubicBezTo>
                    <a:pt x="14211" y="2182"/>
                    <a:pt x="17925" y="4499"/>
                    <a:pt x="21105" y="7697"/>
                  </a:cubicBezTo>
                  <a:cubicBezTo>
                    <a:pt x="27650" y="14242"/>
                    <a:pt x="30095" y="22460"/>
                    <a:pt x="26510" y="26045"/>
                  </a:cubicBezTo>
                  <a:cubicBezTo>
                    <a:pt x="25386" y="27164"/>
                    <a:pt x="23806" y="27694"/>
                    <a:pt x="21965" y="27694"/>
                  </a:cubicBezTo>
                  <a:cubicBezTo>
                    <a:pt x="17934" y="27694"/>
                    <a:pt x="12649" y="25151"/>
                    <a:pt x="8144" y="20659"/>
                  </a:cubicBezTo>
                  <a:cubicBezTo>
                    <a:pt x="4964" y="17460"/>
                    <a:pt x="2666" y="13764"/>
                    <a:pt x="1655" y="10271"/>
                  </a:cubicBezTo>
                  <a:cubicBezTo>
                    <a:pt x="662" y="6852"/>
                    <a:pt x="1066" y="4002"/>
                    <a:pt x="2776" y="2292"/>
                  </a:cubicBezTo>
                  <a:cubicBezTo>
                    <a:pt x="3879" y="1189"/>
                    <a:pt x="5423" y="638"/>
                    <a:pt x="7299" y="638"/>
                  </a:cubicBezTo>
                  <a:close/>
                  <a:moveTo>
                    <a:pt x="7351" y="0"/>
                  </a:moveTo>
                  <a:cubicBezTo>
                    <a:pt x="5290" y="0"/>
                    <a:pt x="3567" y="624"/>
                    <a:pt x="2335" y="1833"/>
                  </a:cubicBezTo>
                  <a:cubicBezTo>
                    <a:pt x="460" y="3690"/>
                    <a:pt x="0" y="6760"/>
                    <a:pt x="1048" y="10437"/>
                  </a:cubicBezTo>
                  <a:cubicBezTo>
                    <a:pt x="2078" y="14040"/>
                    <a:pt x="4449" y="17827"/>
                    <a:pt x="7722" y="21100"/>
                  </a:cubicBezTo>
                  <a:cubicBezTo>
                    <a:pt x="12318" y="25714"/>
                    <a:pt x="17778" y="28306"/>
                    <a:pt x="22006" y="28306"/>
                  </a:cubicBezTo>
                  <a:cubicBezTo>
                    <a:pt x="24010" y="28306"/>
                    <a:pt x="25738" y="27718"/>
                    <a:pt x="26988" y="26468"/>
                  </a:cubicBezTo>
                  <a:cubicBezTo>
                    <a:pt x="30812" y="22626"/>
                    <a:pt x="28404" y="13985"/>
                    <a:pt x="21602" y="7219"/>
                  </a:cubicBezTo>
                  <a:cubicBezTo>
                    <a:pt x="18329" y="3947"/>
                    <a:pt x="14542" y="1575"/>
                    <a:pt x="10939" y="546"/>
                  </a:cubicBezTo>
                  <a:cubicBezTo>
                    <a:pt x="9661" y="180"/>
                    <a:pt x="8457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1"/>
            <p:cNvSpPr/>
            <p:nvPr/>
          </p:nvSpPr>
          <p:spPr>
            <a:xfrm>
              <a:off x="4326350" y="2067625"/>
              <a:ext cx="417825" cy="416450"/>
            </a:xfrm>
            <a:custGeom>
              <a:avLst/>
              <a:gdLst/>
              <a:ahLst/>
              <a:cxnLst/>
              <a:rect l="l" t="t" r="r" b="b"/>
              <a:pathLst>
                <a:path w="16713" h="16658" extrusionOk="0">
                  <a:moveTo>
                    <a:pt x="16349" y="1"/>
                  </a:moveTo>
                  <a:cubicBezTo>
                    <a:pt x="16267" y="1"/>
                    <a:pt x="16179" y="38"/>
                    <a:pt x="16106" y="111"/>
                  </a:cubicBezTo>
                  <a:lnTo>
                    <a:pt x="14157" y="2060"/>
                  </a:lnTo>
                  <a:cubicBezTo>
                    <a:pt x="14028" y="2170"/>
                    <a:pt x="14028" y="2372"/>
                    <a:pt x="14157" y="2519"/>
                  </a:cubicBezTo>
                  <a:cubicBezTo>
                    <a:pt x="14231" y="2575"/>
                    <a:pt x="14304" y="2611"/>
                    <a:pt x="14396" y="2611"/>
                  </a:cubicBezTo>
                  <a:cubicBezTo>
                    <a:pt x="14488" y="2611"/>
                    <a:pt x="14580" y="2593"/>
                    <a:pt x="14617" y="2519"/>
                  </a:cubicBezTo>
                  <a:lnTo>
                    <a:pt x="16565" y="571"/>
                  </a:lnTo>
                  <a:cubicBezTo>
                    <a:pt x="16712" y="442"/>
                    <a:pt x="16712" y="240"/>
                    <a:pt x="16565" y="111"/>
                  </a:cubicBezTo>
                  <a:cubicBezTo>
                    <a:pt x="16510" y="38"/>
                    <a:pt x="16432" y="1"/>
                    <a:pt x="16349" y="1"/>
                  </a:cubicBezTo>
                  <a:close/>
                  <a:moveTo>
                    <a:pt x="12470" y="3912"/>
                  </a:moveTo>
                  <a:cubicBezTo>
                    <a:pt x="12388" y="3912"/>
                    <a:pt x="12300" y="3944"/>
                    <a:pt x="12227" y="4009"/>
                  </a:cubicBezTo>
                  <a:lnTo>
                    <a:pt x="10278" y="5957"/>
                  </a:lnTo>
                  <a:cubicBezTo>
                    <a:pt x="10131" y="6086"/>
                    <a:pt x="10131" y="6288"/>
                    <a:pt x="10278" y="6417"/>
                  </a:cubicBezTo>
                  <a:cubicBezTo>
                    <a:pt x="10333" y="6491"/>
                    <a:pt x="10407" y="6509"/>
                    <a:pt x="10499" y="6509"/>
                  </a:cubicBezTo>
                  <a:cubicBezTo>
                    <a:pt x="10572" y="6509"/>
                    <a:pt x="10664" y="6491"/>
                    <a:pt x="10738" y="6417"/>
                  </a:cubicBezTo>
                  <a:lnTo>
                    <a:pt x="12686" y="4468"/>
                  </a:lnTo>
                  <a:cubicBezTo>
                    <a:pt x="12833" y="4358"/>
                    <a:pt x="12833" y="4156"/>
                    <a:pt x="12686" y="4009"/>
                  </a:cubicBezTo>
                  <a:cubicBezTo>
                    <a:pt x="12631" y="3944"/>
                    <a:pt x="12553" y="3912"/>
                    <a:pt x="12470" y="3912"/>
                  </a:cubicBezTo>
                  <a:close/>
                  <a:moveTo>
                    <a:pt x="8559" y="7814"/>
                  </a:moveTo>
                  <a:cubicBezTo>
                    <a:pt x="8476" y="7814"/>
                    <a:pt x="8393" y="7851"/>
                    <a:pt x="8329" y="7925"/>
                  </a:cubicBezTo>
                  <a:lnTo>
                    <a:pt x="6362" y="9873"/>
                  </a:lnTo>
                  <a:cubicBezTo>
                    <a:pt x="6233" y="9984"/>
                    <a:pt x="6233" y="10186"/>
                    <a:pt x="6362" y="10333"/>
                  </a:cubicBezTo>
                  <a:cubicBezTo>
                    <a:pt x="6436" y="10406"/>
                    <a:pt x="6509" y="10425"/>
                    <a:pt x="6601" y="10425"/>
                  </a:cubicBezTo>
                  <a:cubicBezTo>
                    <a:pt x="6693" y="10425"/>
                    <a:pt x="6766" y="10406"/>
                    <a:pt x="6822" y="10333"/>
                  </a:cubicBezTo>
                  <a:lnTo>
                    <a:pt x="8789" y="8384"/>
                  </a:lnTo>
                  <a:cubicBezTo>
                    <a:pt x="8917" y="8255"/>
                    <a:pt x="8917" y="8053"/>
                    <a:pt x="8789" y="7925"/>
                  </a:cubicBezTo>
                  <a:cubicBezTo>
                    <a:pt x="8724" y="7851"/>
                    <a:pt x="8642" y="7814"/>
                    <a:pt x="8559" y="7814"/>
                  </a:cubicBezTo>
                  <a:close/>
                  <a:moveTo>
                    <a:pt x="4657" y="11726"/>
                  </a:moveTo>
                  <a:cubicBezTo>
                    <a:pt x="4574" y="11726"/>
                    <a:pt x="4487" y="11758"/>
                    <a:pt x="4413" y="11822"/>
                  </a:cubicBezTo>
                  <a:lnTo>
                    <a:pt x="2464" y="13771"/>
                  </a:lnTo>
                  <a:cubicBezTo>
                    <a:pt x="2317" y="13899"/>
                    <a:pt x="2317" y="14102"/>
                    <a:pt x="2464" y="14230"/>
                  </a:cubicBezTo>
                  <a:cubicBezTo>
                    <a:pt x="2520" y="14304"/>
                    <a:pt x="2593" y="14322"/>
                    <a:pt x="2685" y="14322"/>
                  </a:cubicBezTo>
                  <a:cubicBezTo>
                    <a:pt x="2777" y="14322"/>
                    <a:pt x="2869" y="14286"/>
                    <a:pt x="2924" y="14230"/>
                  </a:cubicBezTo>
                  <a:lnTo>
                    <a:pt x="4873" y="12282"/>
                  </a:lnTo>
                  <a:cubicBezTo>
                    <a:pt x="5020" y="12171"/>
                    <a:pt x="5020" y="11969"/>
                    <a:pt x="4873" y="11822"/>
                  </a:cubicBezTo>
                  <a:cubicBezTo>
                    <a:pt x="4818" y="11758"/>
                    <a:pt x="4740" y="11726"/>
                    <a:pt x="4657" y="11726"/>
                  </a:cubicBezTo>
                  <a:close/>
                  <a:moveTo>
                    <a:pt x="771" y="15605"/>
                  </a:moveTo>
                  <a:cubicBezTo>
                    <a:pt x="686" y="15605"/>
                    <a:pt x="598" y="15637"/>
                    <a:pt x="534" y="15701"/>
                  </a:cubicBezTo>
                  <a:lnTo>
                    <a:pt x="148" y="16106"/>
                  </a:lnTo>
                  <a:cubicBezTo>
                    <a:pt x="1" y="16216"/>
                    <a:pt x="1" y="16418"/>
                    <a:pt x="148" y="16565"/>
                  </a:cubicBezTo>
                  <a:cubicBezTo>
                    <a:pt x="203" y="16620"/>
                    <a:pt x="277" y="16657"/>
                    <a:pt x="369" y="16657"/>
                  </a:cubicBezTo>
                  <a:cubicBezTo>
                    <a:pt x="461" y="16657"/>
                    <a:pt x="534" y="16620"/>
                    <a:pt x="608" y="16565"/>
                  </a:cubicBezTo>
                  <a:lnTo>
                    <a:pt x="994" y="16161"/>
                  </a:lnTo>
                  <a:cubicBezTo>
                    <a:pt x="1122" y="16050"/>
                    <a:pt x="1122" y="15848"/>
                    <a:pt x="994" y="15701"/>
                  </a:cubicBezTo>
                  <a:cubicBezTo>
                    <a:pt x="939" y="15637"/>
                    <a:pt x="856" y="15605"/>
                    <a:pt x="771" y="156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3" name="Google Shape;5813;p31"/>
          <p:cNvGrpSpPr/>
          <p:nvPr/>
        </p:nvGrpSpPr>
        <p:grpSpPr>
          <a:xfrm>
            <a:off x="634989" y="4145297"/>
            <a:ext cx="462677" cy="424253"/>
            <a:chOff x="4098850" y="1554400"/>
            <a:chExt cx="1208350" cy="1108000"/>
          </a:xfrm>
        </p:grpSpPr>
        <p:sp>
          <p:nvSpPr>
            <p:cNvPr id="5814" name="Google Shape;5814;p31"/>
            <p:cNvSpPr/>
            <p:nvPr/>
          </p:nvSpPr>
          <p:spPr>
            <a:xfrm>
              <a:off x="4098850" y="1598150"/>
              <a:ext cx="1115050" cy="1064250"/>
            </a:xfrm>
            <a:custGeom>
              <a:avLst/>
              <a:gdLst/>
              <a:ahLst/>
              <a:cxnLst/>
              <a:rect l="l" t="t" r="r" b="b"/>
              <a:pathLst>
                <a:path w="44602" h="42570" extrusionOk="0">
                  <a:moveTo>
                    <a:pt x="18404" y="2436"/>
                  </a:moveTo>
                  <a:cubicBezTo>
                    <a:pt x="17815" y="4146"/>
                    <a:pt x="17852" y="6297"/>
                    <a:pt x="18551" y="8705"/>
                  </a:cubicBezTo>
                  <a:cubicBezTo>
                    <a:pt x="19580" y="12308"/>
                    <a:pt x="21952" y="16096"/>
                    <a:pt x="25206" y="19368"/>
                  </a:cubicBezTo>
                  <a:cubicBezTo>
                    <a:pt x="29827" y="23975"/>
                    <a:pt x="35294" y="26573"/>
                    <a:pt x="39526" y="26573"/>
                  </a:cubicBezTo>
                  <a:cubicBezTo>
                    <a:pt x="40479" y="26573"/>
                    <a:pt x="41370" y="26441"/>
                    <a:pt x="42175" y="26170"/>
                  </a:cubicBezTo>
                  <a:lnTo>
                    <a:pt x="42175" y="26170"/>
                  </a:lnTo>
                  <a:lnTo>
                    <a:pt x="28019" y="40326"/>
                  </a:lnTo>
                  <a:cubicBezTo>
                    <a:pt x="26897" y="41442"/>
                    <a:pt x="25320" y="41971"/>
                    <a:pt x="23482" y="41971"/>
                  </a:cubicBezTo>
                  <a:cubicBezTo>
                    <a:pt x="19446" y="41971"/>
                    <a:pt x="14150" y="39419"/>
                    <a:pt x="9653" y="34921"/>
                  </a:cubicBezTo>
                  <a:cubicBezTo>
                    <a:pt x="3126" y="28376"/>
                    <a:pt x="699" y="20140"/>
                    <a:pt x="4284" y="16555"/>
                  </a:cubicBezTo>
                  <a:lnTo>
                    <a:pt x="18404" y="2436"/>
                  </a:lnTo>
                  <a:close/>
                  <a:moveTo>
                    <a:pt x="20079" y="0"/>
                  </a:moveTo>
                  <a:cubicBezTo>
                    <a:pt x="19994" y="0"/>
                    <a:pt x="19911" y="28"/>
                    <a:pt x="19856" y="83"/>
                  </a:cubicBezTo>
                  <a:lnTo>
                    <a:pt x="3843" y="16096"/>
                  </a:lnTo>
                  <a:cubicBezTo>
                    <a:pt x="1" y="19920"/>
                    <a:pt x="2409" y="28560"/>
                    <a:pt x="9211" y="35363"/>
                  </a:cubicBezTo>
                  <a:cubicBezTo>
                    <a:pt x="13807" y="39977"/>
                    <a:pt x="19286" y="42569"/>
                    <a:pt x="23514" y="42569"/>
                  </a:cubicBezTo>
                  <a:cubicBezTo>
                    <a:pt x="25518" y="42569"/>
                    <a:pt x="27228" y="41999"/>
                    <a:pt x="28478" y="40768"/>
                  </a:cubicBezTo>
                  <a:lnTo>
                    <a:pt x="44509" y="24755"/>
                  </a:lnTo>
                  <a:cubicBezTo>
                    <a:pt x="44583" y="24700"/>
                    <a:pt x="44601" y="24626"/>
                    <a:pt x="44601" y="24534"/>
                  </a:cubicBezTo>
                  <a:cubicBezTo>
                    <a:pt x="44601" y="24442"/>
                    <a:pt x="44583" y="24369"/>
                    <a:pt x="44509" y="24295"/>
                  </a:cubicBezTo>
                  <a:cubicBezTo>
                    <a:pt x="44445" y="24240"/>
                    <a:pt x="44362" y="24212"/>
                    <a:pt x="44280" y="24212"/>
                  </a:cubicBezTo>
                  <a:cubicBezTo>
                    <a:pt x="44197" y="24212"/>
                    <a:pt x="44114" y="24240"/>
                    <a:pt x="44050" y="24295"/>
                  </a:cubicBezTo>
                  <a:cubicBezTo>
                    <a:pt x="42926" y="25414"/>
                    <a:pt x="41346" y="25944"/>
                    <a:pt x="39505" y="25944"/>
                  </a:cubicBezTo>
                  <a:cubicBezTo>
                    <a:pt x="35475" y="25944"/>
                    <a:pt x="30195" y="23401"/>
                    <a:pt x="25702" y="18909"/>
                  </a:cubicBezTo>
                  <a:cubicBezTo>
                    <a:pt x="22503" y="15710"/>
                    <a:pt x="20205" y="12014"/>
                    <a:pt x="19194" y="8521"/>
                  </a:cubicBezTo>
                  <a:cubicBezTo>
                    <a:pt x="18201" y="5102"/>
                    <a:pt x="18624" y="2252"/>
                    <a:pt x="20316" y="542"/>
                  </a:cubicBezTo>
                  <a:cubicBezTo>
                    <a:pt x="20389" y="469"/>
                    <a:pt x="20407" y="414"/>
                    <a:pt x="20407" y="322"/>
                  </a:cubicBezTo>
                  <a:cubicBezTo>
                    <a:pt x="20407" y="230"/>
                    <a:pt x="20389" y="156"/>
                    <a:pt x="20316" y="83"/>
                  </a:cubicBezTo>
                  <a:cubicBezTo>
                    <a:pt x="20251" y="28"/>
                    <a:pt x="20164" y="0"/>
                    <a:pt x="2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1"/>
            <p:cNvSpPr/>
            <p:nvPr/>
          </p:nvSpPr>
          <p:spPr>
            <a:xfrm>
              <a:off x="4536875" y="1554400"/>
              <a:ext cx="770325" cy="707675"/>
            </a:xfrm>
            <a:custGeom>
              <a:avLst/>
              <a:gdLst/>
              <a:ahLst/>
              <a:cxnLst/>
              <a:rect l="l" t="t" r="r" b="b"/>
              <a:pathLst>
                <a:path w="30813" h="28307" extrusionOk="0">
                  <a:moveTo>
                    <a:pt x="7299" y="638"/>
                  </a:moveTo>
                  <a:cubicBezTo>
                    <a:pt x="8328" y="638"/>
                    <a:pt x="9505" y="822"/>
                    <a:pt x="10718" y="1189"/>
                  </a:cubicBezTo>
                  <a:cubicBezTo>
                    <a:pt x="14211" y="2182"/>
                    <a:pt x="17925" y="4499"/>
                    <a:pt x="21105" y="7697"/>
                  </a:cubicBezTo>
                  <a:cubicBezTo>
                    <a:pt x="27650" y="14242"/>
                    <a:pt x="30095" y="22460"/>
                    <a:pt x="26510" y="26045"/>
                  </a:cubicBezTo>
                  <a:cubicBezTo>
                    <a:pt x="25386" y="27164"/>
                    <a:pt x="23806" y="27694"/>
                    <a:pt x="21965" y="27694"/>
                  </a:cubicBezTo>
                  <a:cubicBezTo>
                    <a:pt x="17934" y="27694"/>
                    <a:pt x="12649" y="25151"/>
                    <a:pt x="8144" y="20659"/>
                  </a:cubicBezTo>
                  <a:cubicBezTo>
                    <a:pt x="4964" y="17460"/>
                    <a:pt x="2666" y="13764"/>
                    <a:pt x="1655" y="10271"/>
                  </a:cubicBezTo>
                  <a:cubicBezTo>
                    <a:pt x="662" y="6852"/>
                    <a:pt x="1066" y="4002"/>
                    <a:pt x="2776" y="2292"/>
                  </a:cubicBezTo>
                  <a:cubicBezTo>
                    <a:pt x="3879" y="1189"/>
                    <a:pt x="5423" y="638"/>
                    <a:pt x="7299" y="638"/>
                  </a:cubicBezTo>
                  <a:close/>
                  <a:moveTo>
                    <a:pt x="7351" y="0"/>
                  </a:moveTo>
                  <a:cubicBezTo>
                    <a:pt x="5290" y="0"/>
                    <a:pt x="3567" y="624"/>
                    <a:pt x="2335" y="1833"/>
                  </a:cubicBezTo>
                  <a:cubicBezTo>
                    <a:pt x="460" y="3690"/>
                    <a:pt x="0" y="6760"/>
                    <a:pt x="1048" y="10437"/>
                  </a:cubicBezTo>
                  <a:cubicBezTo>
                    <a:pt x="2078" y="14040"/>
                    <a:pt x="4449" y="17827"/>
                    <a:pt x="7722" y="21100"/>
                  </a:cubicBezTo>
                  <a:cubicBezTo>
                    <a:pt x="12318" y="25714"/>
                    <a:pt x="17778" y="28306"/>
                    <a:pt x="22006" y="28306"/>
                  </a:cubicBezTo>
                  <a:cubicBezTo>
                    <a:pt x="24010" y="28306"/>
                    <a:pt x="25738" y="27718"/>
                    <a:pt x="26988" y="26468"/>
                  </a:cubicBezTo>
                  <a:cubicBezTo>
                    <a:pt x="30812" y="22626"/>
                    <a:pt x="28404" y="13985"/>
                    <a:pt x="21602" y="7219"/>
                  </a:cubicBezTo>
                  <a:cubicBezTo>
                    <a:pt x="18329" y="3947"/>
                    <a:pt x="14542" y="1575"/>
                    <a:pt x="10939" y="546"/>
                  </a:cubicBezTo>
                  <a:cubicBezTo>
                    <a:pt x="9661" y="180"/>
                    <a:pt x="8457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1"/>
            <p:cNvSpPr/>
            <p:nvPr/>
          </p:nvSpPr>
          <p:spPr>
            <a:xfrm>
              <a:off x="4326350" y="2067625"/>
              <a:ext cx="417825" cy="416450"/>
            </a:xfrm>
            <a:custGeom>
              <a:avLst/>
              <a:gdLst/>
              <a:ahLst/>
              <a:cxnLst/>
              <a:rect l="l" t="t" r="r" b="b"/>
              <a:pathLst>
                <a:path w="16713" h="16658" extrusionOk="0">
                  <a:moveTo>
                    <a:pt x="16349" y="1"/>
                  </a:moveTo>
                  <a:cubicBezTo>
                    <a:pt x="16267" y="1"/>
                    <a:pt x="16179" y="38"/>
                    <a:pt x="16106" y="111"/>
                  </a:cubicBezTo>
                  <a:lnTo>
                    <a:pt x="14157" y="2060"/>
                  </a:lnTo>
                  <a:cubicBezTo>
                    <a:pt x="14028" y="2170"/>
                    <a:pt x="14028" y="2372"/>
                    <a:pt x="14157" y="2519"/>
                  </a:cubicBezTo>
                  <a:cubicBezTo>
                    <a:pt x="14231" y="2575"/>
                    <a:pt x="14304" y="2611"/>
                    <a:pt x="14396" y="2611"/>
                  </a:cubicBezTo>
                  <a:cubicBezTo>
                    <a:pt x="14488" y="2611"/>
                    <a:pt x="14580" y="2593"/>
                    <a:pt x="14617" y="2519"/>
                  </a:cubicBezTo>
                  <a:lnTo>
                    <a:pt x="16565" y="571"/>
                  </a:lnTo>
                  <a:cubicBezTo>
                    <a:pt x="16712" y="442"/>
                    <a:pt x="16712" y="240"/>
                    <a:pt x="16565" y="111"/>
                  </a:cubicBezTo>
                  <a:cubicBezTo>
                    <a:pt x="16510" y="38"/>
                    <a:pt x="16432" y="1"/>
                    <a:pt x="16349" y="1"/>
                  </a:cubicBezTo>
                  <a:close/>
                  <a:moveTo>
                    <a:pt x="12470" y="3912"/>
                  </a:moveTo>
                  <a:cubicBezTo>
                    <a:pt x="12388" y="3912"/>
                    <a:pt x="12300" y="3944"/>
                    <a:pt x="12227" y="4009"/>
                  </a:cubicBezTo>
                  <a:lnTo>
                    <a:pt x="10278" y="5957"/>
                  </a:lnTo>
                  <a:cubicBezTo>
                    <a:pt x="10131" y="6086"/>
                    <a:pt x="10131" y="6288"/>
                    <a:pt x="10278" y="6417"/>
                  </a:cubicBezTo>
                  <a:cubicBezTo>
                    <a:pt x="10333" y="6491"/>
                    <a:pt x="10407" y="6509"/>
                    <a:pt x="10499" y="6509"/>
                  </a:cubicBezTo>
                  <a:cubicBezTo>
                    <a:pt x="10572" y="6509"/>
                    <a:pt x="10664" y="6491"/>
                    <a:pt x="10738" y="6417"/>
                  </a:cubicBezTo>
                  <a:lnTo>
                    <a:pt x="12686" y="4468"/>
                  </a:lnTo>
                  <a:cubicBezTo>
                    <a:pt x="12833" y="4358"/>
                    <a:pt x="12833" y="4156"/>
                    <a:pt x="12686" y="4009"/>
                  </a:cubicBezTo>
                  <a:cubicBezTo>
                    <a:pt x="12631" y="3944"/>
                    <a:pt x="12553" y="3912"/>
                    <a:pt x="12470" y="3912"/>
                  </a:cubicBezTo>
                  <a:close/>
                  <a:moveTo>
                    <a:pt x="8559" y="7814"/>
                  </a:moveTo>
                  <a:cubicBezTo>
                    <a:pt x="8476" y="7814"/>
                    <a:pt x="8393" y="7851"/>
                    <a:pt x="8329" y="7925"/>
                  </a:cubicBezTo>
                  <a:lnTo>
                    <a:pt x="6362" y="9873"/>
                  </a:lnTo>
                  <a:cubicBezTo>
                    <a:pt x="6233" y="9984"/>
                    <a:pt x="6233" y="10186"/>
                    <a:pt x="6362" y="10333"/>
                  </a:cubicBezTo>
                  <a:cubicBezTo>
                    <a:pt x="6436" y="10406"/>
                    <a:pt x="6509" y="10425"/>
                    <a:pt x="6601" y="10425"/>
                  </a:cubicBezTo>
                  <a:cubicBezTo>
                    <a:pt x="6693" y="10425"/>
                    <a:pt x="6766" y="10406"/>
                    <a:pt x="6822" y="10333"/>
                  </a:cubicBezTo>
                  <a:lnTo>
                    <a:pt x="8789" y="8384"/>
                  </a:lnTo>
                  <a:cubicBezTo>
                    <a:pt x="8917" y="8255"/>
                    <a:pt x="8917" y="8053"/>
                    <a:pt x="8789" y="7925"/>
                  </a:cubicBezTo>
                  <a:cubicBezTo>
                    <a:pt x="8724" y="7851"/>
                    <a:pt x="8642" y="7814"/>
                    <a:pt x="8559" y="7814"/>
                  </a:cubicBezTo>
                  <a:close/>
                  <a:moveTo>
                    <a:pt x="4657" y="11726"/>
                  </a:moveTo>
                  <a:cubicBezTo>
                    <a:pt x="4574" y="11726"/>
                    <a:pt x="4487" y="11758"/>
                    <a:pt x="4413" y="11822"/>
                  </a:cubicBezTo>
                  <a:lnTo>
                    <a:pt x="2464" y="13771"/>
                  </a:lnTo>
                  <a:cubicBezTo>
                    <a:pt x="2317" y="13899"/>
                    <a:pt x="2317" y="14102"/>
                    <a:pt x="2464" y="14230"/>
                  </a:cubicBezTo>
                  <a:cubicBezTo>
                    <a:pt x="2520" y="14304"/>
                    <a:pt x="2593" y="14322"/>
                    <a:pt x="2685" y="14322"/>
                  </a:cubicBezTo>
                  <a:cubicBezTo>
                    <a:pt x="2777" y="14322"/>
                    <a:pt x="2869" y="14286"/>
                    <a:pt x="2924" y="14230"/>
                  </a:cubicBezTo>
                  <a:lnTo>
                    <a:pt x="4873" y="12282"/>
                  </a:lnTo>
                  <a:cubicBezTo>
                    <a:pt x="5020" y="12171"/>
                    <a:pt x="5020" y="11969"/>
                    <a:pt x="4873" y="11822"/>
                  </a:cubicBezTo>
                  <a:cubicBezTo>
                    <a:pt x="4818" y="11758"/>
                    <a:pt x="4740" y="11726"/>
                    <a:pt x="4657" y="11726"/>
                  </a:cubicBezTo>
                  <a:close/>
                  <a:moveTo>
                    <a:pt x="771" y="15605"/>
                  </a:moveTo>
                  <a:cubicBezTo>
                    <a:pt x="686" y="15605"/>
                    <a:pt x="598" y="15637"/>
                    <a:pt x="534" y="15701"/>
                  </a:cubicBezTo>
                  <a:lnTo>
                    <a:pt x="148" y="16106"/>
                  </a:lnTo>
                  <a:cubicBezTo>
                    <a:pt x="1" y="16216"/>
                    <a:pt x="1" y="16418"/>
                    <a:pt x="148" y="16565"/>
                  </a:cubicBezTo>
                  <a:cubicBezTo>
                    <a:pt x="203" y="16620"/>
                    <a:pt x="277" y="16657"/>
                    <a:pt x="369" y="16657"/>
                  </a:cubicBezTo>
                  <a:cubicBezTo>
                    <a:pt x="461" y="16657"/>
                    <a:pt x="534" y="16620"/>
                    <a:pt x="608" y="16565"/>
                  </a:cubicBezTo>
                  <a:lnTo>
                    <a:pt x="994" y="16161"/>
                  </a:lnTo>
                  <a:cubicBezTo>
                    <a:pt x="1122" y="16050"/>
                    <a:pt x="1122" y="15848"/>
                    <a:pt x="994" y="15701"/>
                  </a:cubicBezTo>
                  <a:cubicBezTo>
                    <a:pt x="939" y="15637"/>
                    <a:pt x="856" y="15605"/>
                    <a:pt x="771" y="156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7" name="Google Shape;5817;p31"/>
          <p:cNvGrpSpPr/>
          <p:nvPr/>
        </p:nvGrpSpPr>
        <p:grpSpPr>
          <a:xfrm rot="-5400000" flipH="1">
            <a:off x="8046377" y="570147"/>
            <a:ext cx="462677" cy="424253"/>
            <a:chOff x="4098850" y="1554400"/>
            <a:chExt cx="1208350" cy="1108000"/>
          </a:xfrm>
        </p:grpSpPr>
        <p:sp>
          <p:nvSpPr>
            <p:cNvPr id="5818" name="Google Shape;5818;p31"/>
            <p:cNvSpPr/>
            <p:nvPr/>
          </p:nvSpPr>
          <p:spPr>
            <a:xfrm>
              <a:off x="4098850" y="1598150"/>
              <a:ext cx="1115050" cy="1064250"/>
            </a:xfrm>
            <a:custGeom>
              <a:avLst/>
              <a:gdLst/>
              <a:ahLst/>
              <a:cxnLst/>
              <a:rect l="l" t="t" r="r" b="b"/>
              <a:pathLst>
                <a:path w="44602" h="42570" extrusionOk="0">
                  <a:moveTo>
                    <a:pt x="18404" y="2436"/>
                  </a:moveTo>
                  <a:cubicBezTo>
                    <a:pt x="17815" y="4146"/>
                    <a:pt x="17852" y="6297"/>
                    <a:pt x="18551" y="8705"/>
                  </a:cubicBezTo>
                  <a:cubicBezTo>
                    <a:pt x="19580" y="12308"/>
                    <a:pt x="21952" y="16096"/>
                    <a:pt x="25206" y="19368"/>
                  </a:cubicBezTo>
                  <a:cubicBezTo>
                    <a:pt x="29827" y="23975"/>
                    <a:pt x="35294" y="26573"/>
                    <a:pt x="39526" y="26573"/>
                  </a:cubicBezTo>
                  <a:cubicBezTo>
                    <a:pt x="40479" y="26573"/>
                    <a:pt x="41370" y="26441"/>
                    <a:pt x="42175" y="26170"/>
                  </a:cubicBezTo>
                  <a:lnTo>
                    <a:pt x="42175" y="26170"/>
                  </a:lnTo>
                  <a:lnTo>
                    <a:pt x="28019" y="40326"/>
                  </a:lnTo>
                  <a:cubicBezTo>
                    <a:pt x="26897" y="41442"/>
                    <a:pt x="25320" y="41971"/>
                    <a:pt x="23482" y="41971"/>
                  </a:cubicBezTo>
                  <a:cubicBezTo>
                    <a:pt x="19446" y="41971"/>
                    <a:pt x="14150" y="39419"/>
                    <a:pt x="9653" y="34921"/>
                  </a:cubicBezTo>
                  <a:cubicBezTo>
                    <a:pt x="3126" y="28376"/>
                    <a:pt x="699" y="20140"/>
                    <a:pt x="4284" y="16555"/>
                  </a:cubicBezTo>
                  <a:lnTo>
                    <a:pt x="18404" y="2436"/>
                  </a:lnTo>
                  <a:close/>
                  <a:moveTo>
                    <a:pt x="20079" y="0"/>
                  </a:moveTo>
                  <a:cubicBezTo>
                    <a:pt x="19994" y="0"/>
                    <a:pt x="19911" y="28"/>
                    <a:pt x="19856" y="83"/>
                  </a:cubicBezTo>
                  <a:lnTo>
                    <a:pt x="3843" y="16096"/>
                  </a:lnTo>
                  <a:cubicBezTo>
                    <a:pt x="1" y="19920"/>
                    <a:pt x="2409" y="28560"/>
                    <a:pt x="9211" y="35363"/>
                  </a:cubicBezTo>
                  <a:cubicBezTo>
                    <a:pt x="13807" y="39977"/>
                    <a:pt x="19286" y="42569"/>
                    <a:pt x="23514" y="42569"/>
                  </a:cubicBezTo>
                  <a:cubicBezTo>
                    <a:pt x="25518" y="42569"/>
                    <a:pt x="27228" y="41999"/>
                    <a:pt x="28478" y="40768"/>
                  </a:cubicBezTo>
                  <a:lnTo>
                    <a:pt x="44509" y="24755"/>
                  </a:lnTo>
                  <a:cubicBezTo>
                    <a:pt x="44583" y="24700"/>
                    <a:pt x="44601" y="24626"/>
                    <a:pt x="44601" y="24534"/>
                  </a:cubicBezTo>
                  <a:cubicBezTo>
                    <a:pt x="44601" y="24442"/>
                    <a:pt x="44583" y="24369"/>
                    <a:pt x="44509" y="24295"/>
                  </a:cubicBezTo>
                  <a:cubicBezTo>
                    <a:pt x="44445" y="24240"/>
                    <a:pt x="44362" y="24212"/>
                    <a:pt x="44280" y="24212"/>
                  </a:cubicBezTo>
                  <a:cubicBezTo>
                    <a:pt x="44197" y="24212"/>
                    <a:pt x="44114" y="24240"/>
                    <a:pt x="44050" y="24295"/>
                  </a:cubicBezTo>
                  <a:cubicBezTo>
                    <a:pt x="42926" y="25414"/>
                    <a:pt x="41346" y="25944"/>
                    <a:pt x="39505" y="25944"/>
                  </a:cubicBezTo>
                  <a:cubicBezTo>
                    <a:pt x="35475" y="25944"/>
                    <a:pt x="30195" y="23401"/>
                    <a:pt x="25702" y="18909"/>
                  </a:cubicBezTo>
                  <a:cubicBezTo>
                    <a:pt x="22503" y="15710"/>
                    <a:pt x="20205" y="12014"/>
                    <a:pt x="19194" y="8521"/>
                  </a:cubicBezTo>
                  <a:cubicBezTo>
                    <a:pt x="18201" y="5102"/>
                    <a:pt x="18624" y="2252"/>
                    <a:pt x="20316" y="542"/>
                  </a:cubicBezTo>
                  <a:cubicBezTo>
                    <a:pt x="20389" y="469"/>
                    <a:pt x="20407" y="414"/>
                    <a:pt x="20407" y="322"/>
                  </a:cubicBezTo>
                  <a:cubicBezTo>
                    <a:pt x="20407" y="230"/>
                    <a:pt x="20389" y="156"/>
                    <a:pt x="20316" y="83"/>
                  </a:cubicBezTo>
                  <a:cubicBezTo>
                    <a:pt x="20251" y="28"/>
                    <a:pt x="20164" y="0"/>
                    <a:pt x="2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1"/>
            <p:cNvSpPr/>
            <p:nvPr/>
          </p:nvSpPr>
          <p:spPr>
            <a:xfrm>
              <a:off x="4536875" y="1554400"/>
              <a:ext cx="770325" cy="707675"/>
            </a:xfrm>
            <a:custGeom>
              <a:avLst/>
              <a:gdLst/>
              <a:ahLst/>
              <a:cxnLst/>
              <a:rect l="l" t="t" r="r" b="b"/>
              <a:pathLst>
                <a:path w="30813" h="28307" extrusionOk="0">
                  <a:moveTo>
                    <a:pt x="7299" y="638"/>
                  </a:moveTo>
                  <a:cubicBezTo>
                    <a:pt x="8328" y="638"/>
                    <a:pt x="9505" y="822"/>
                    <a:pt x="10718" y="1189"/>
                  </a:cubicBezTo>
                  <a:cubicBezTo>
                    <a:pt x="14211" y="2182"/>
                    <a:pt x="17925" y="4499"/>
                    <a:pt x="21105" y="7697"/>
                  </a:cubicBezTo>
                  <a:cubicBezTo>
                    <a:pt x="27650" y="14242"/>
                    <a:pt x="30095" y="22460"/>
                    <a:pt x="26510" y="26045"/>
                  </a:cubicBezTo>
                  <a:cubicBezTo>
                    <a:pt x="25386" y="27164"/>
                    <a:pt x="23806" y="27694"/>
                    <a:pt x="21965" y="27694"/>
                  </a:cubicBezTo>
                  <a:cubicBezTo>
                    <a:pt x="17934" y="27694"/>
                    <a:pt x="12649" y="25151"/>
                    <a:pt x="8144" y="20659"/>
                  </a:cubicBezTo>
                  <a:cubicBezTo>
                    <a:pt x="4964" y="17460"/>
                    <a:pt x="2666" y="13764"/>
                    <a:pt x="1655" y="10271"/>
                  </a:cubicBezTo>
                  <a:cubicBezTo>
                    <a:pt x="662" y="6852"/>
                    <a:pt x="1066" y="4002"/>
                    <a:pt x="2776" y="2292"/>
                  </a:cubicBezTo>
                  <a:cubicBezTo>
                    <a:pt x="3879" y="1189"/>
                    <a:pt x="5423" y="638"/>
                    <a:pt x="7299" y="638"/>
                  </a:cubicBezTo>
                  <a:close/>
                  <a:moveTo>
                    <a:pt x="7351" y="0"/>
                  </a:moveTo>
                  <a:cubicBezTo>
                    <a:pt x="5290" y="0"/>
                    <a:pt x="3567" y="624"/>
                    <a:pt x="2335" y="1833"/>
                  </a:cubicBezTo>
                  <a:cubicBezTo>
                    <a:pt x="460" y="3690"/>
                    <a:pt x="0" y="6760"/>
                    <a:pt x="1048" y="10437"/>
                  </a:cubicBezTo>
                  <a:cubicBezTo>
                    <a:pt x="2078" y="14040"/>
                    <a:pt x="4449" y="17827"/>
                    <a:pt x="7722" y="21100"/>
                  </a:cubicBezTo>
                  <a:cubicBezTo>
                    <a:pt x="12318" y="25714"/>
                    <a:pt x="17778" y="28306"/>
                    <a:pt x="22006" y="28306"/>
                  </a:cubicBezTo>
                  <a:cubicBezTo>
                    <a:pt x="24010" y="28306"/>
                    <a:pt x="25738" y="27718"/>
                    <a:pt x="26988" y="26468"/>
                  </a:cubicBezTo>
                  <a:cubicBezTo>
                    <a:pt x="30812" y="22626"/>
                    <a:pt x="28404" y="13985"/>
                    <a:pt x="21602" y="7219"/>
                  </a:cubicBezTo>
                  <a:cubicBezTo>
                    <a:pt x="18329" y="3947"/>
                    <a:pt x="14542" y="1575"/>
                    <a:pt x="10939" y="546"/>
                  </a:cubicBezTo>
                  <a:cubicBezTo>
                    <a:pt x="9661" y="180"/>
                    <a:pt x="8457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1"/>
            <p:cNvSpPr/>
            <p:nvPr/>
          </p:nvSpPr>
          <p:spPr>
            <a:xfrm>
              <a:off x="4326350" y="2067625"/>
              <a:ext cx="417825" cy="416450"/>
            </a:xfrm>
            <a:custGeom>
              <a:avLst/>
              <a:gdLst/>
              <a:ahLst/>
              <a:cxnLst/>
              <a:rect l="l" t="t" r="r" b="b"/>
              <a:pathLst>
                <a:path w="16713" h="16658" extrusionOk="0">
                  <a:moveTo>
                    <a:pt x="16349" y="1"/>
                  </a:moveTo>
                  <a:cubicBezTo>
                    <a:pt x="16267" y="1"/>
                    <a:pt x="16179" y="38"/>
                    <a:pt x="16106" y="111"/>
                  </a:cubicBezTo>
                  <a:lnTo>
                    <a:pt x="14157" y="2060"/>
                  </a:lnTo>
                  <a:cubicBezTo>
                    <a:pt x="14028" y="2170"/>
                    <a:pt x="14028" y="2372"/>
                    <a:pt x="14157" y="2519"/>
                  </a:cubicBezTo>
                  <a:cubicBezTo>
                    <a:pt x="14231" y="2575"/>
                    <a:pt x="14304" y="2611"/>
                    <a:pt x="14396" y="2611"/>
                  </a:cubicBezTo>
                  <a:cubicBezTo>
                    <a:pt x="14488" y="2611"/>
                    <a:pt x="14580" y="2593"/>
                    <a:pt x="14617" y="2519"/>
                  </a:cubicBezTo>
                  <a:lnTo>
                    <a:pt x="16565" y="571"/>
                  </a:lnTo>
                  <a:cubicBezTo>
                    <a:pt x="16712" y="442"/>
                    <a:pt x="16712" y="240"/>
                    <a:pt x="16565" y="111"/>
                  </a:cubicBezTo>
                  <a:cubicBezTo>
                    <a:pt x="16510" y="38"/>
                    <a:pt x="16432" y="1"/>
                    <a:pt x="16349" y="1"/>
                  </a:cubicBezTo>
                  <a:close/>
                  <a:moveTo>
                    <a:pt x="12470" y="3912"/>
                  </a:moveTo>
                  <a:cubicBezTo>
                    <a:pt x="12388" y="3912"/>
                    <a:pt x="12300" y="3944"/>
                    <a:pt x="12227" y="4009"/>
                  </a:cubicBezTo>
                  <a:lnTo>
                    <a:pt x="10278" y="5957"/>
                  </a:lnTo>
                  <a:cubicBezTo>
                    <a:pt x="10131" y="6086"/>
                    <a:pt x="10131" y="6288"/>
                    <a:pt x="10278" y="6417"/>
                  </a:cubicBezTo>
                  <a:cubicBezTo>
                    <a:pt x="10333" y="6491"/>
                    <a:pt x="10407" y="6509"/>
                    <a:pt x="10499" y="6509"/>
                  </a:cubicBezTo>
                  <a:cubicBezTo>
                    <a:pt x="10572" y="6509"/>
                    <a:pt x="10664" y="6491"/>
                    <a:pt x="10738" y="6417"/>
                  </a:cubicBezTo>
                  <a:lnTo>
                    <a:pt x="12686" y="4468"/>
                  </a:lnTo>
                  <a:cubicBezTo>
                    <a:pt x="12833" y="4358"/>
                    <a:pt x="12833" y="4156"/>
                    <a:pt x="12686" y="4009"/>
                  </a:cubicBezTo>
                  <a:cubicBezTo>
                    <a:pt x="12631" y="3944"/>
                    <a:pt x="12553" y="3912"/>
                    <a:pt x="12470" y="3912"/>
                  </a:cubicBezTo>
                  <a:close/>
                  <a:moveTo>
                    <a:pt x="8559" y="7814"/>
                  </a:moveTo>
                  <a:cubicBezTo>
                    <a:pt x="8476" y="7814"/>
                    <a:pt x="8393" y="7851"/>
                    <a:pt x="8329" y="7925"/>
                  </a:cubicBezTo>
                  <a:lnTo>
                    <a:pt x="6362" y="9873"/>
                  </a:lnTo>
                  <a:cubicBezTo>
                    <a:pt x="6233" y="9984"/>
                    <a:pt x="6233" y="10186"/>
                    <a:pt x="6362" y="10333"/>
                  </a:cubicBezTo>
                  <a:cubicBezTo>
                    <a:pt x="6436" y="10406"/>
                    <a:pt x="6509" y="10425"/>
                    <a:pt x="6601" y="10425"/>
                  </a:cubicBezTo>
                  <a:cubicBezTo>
                    <a:pt x="6693" y="10425"/>
                    <a:pt x="6766" y="10406"/>
                    <a:pt x="6822" y="10333"/>
                  </a:cubicBezTo>
                  <a:lnTo>
                    <a:pt x="8789" y="8384"/>
                  </a:lnTo>
                  <a:cubicBezTo>
                    <a:pt x="8917" y="8255"/>
                    <a:pt x="8917" y="8053"/>
                    <a:pt x="8789" y="7925"/>
                  </a:cubicBezTo>
                  <a:cubicBezTo>
                    <a:pt x="8724" y="7851"/>
                    <a:pt x="8642" y="7814"/>
                    <a:pt x="8559" y="7814"/>
                  </a:cubicBezTo>
                  <a:close/>
                  <a:moveTo>
                    <a:pt x="4657" y="11726"/>
                  </a:moveTo>
                  <a:cubicBezTo>
                    <a:pt x="4574" y="11726"/>
                    <a:pt x="4487" y="11758"/>
                    <a:pt x="4413" y="11822"/>
                  </a:cubicBezTo>
                  <a:lnTo>
                    <a:pt x="2464" y="13771"/>
                  </a:lnTo>
                  <a:cubicBezTo>
                    <a:pt x="2317" y="13899"/>
                    <a:pt x="2317" y="14102"/>
                    <a:pt x="2464" y="14230"/>
                  </a:cubicBezTo>
                  <a:cubicBezTo>
                    <a:pt x="2520" y="14304"/>
                    <a:pt x="2593" y="14322"/>
                    <a:pt x="2685" y="14322"/>
                  </a:cubicBezTo>
                  <a:cubicBezTo>
                    <a:pt x="2777" y="14322"/>
                    <a:pt x="2869" y="14286"/>
                    <a:pt x="2924" y="14230"/>
                  </a:cubicBezTo>
                  <a:lnTo>
                    <a:pt x="4873" y="12282"/>
                  </a:lnTo>
                  <a:cubicBezTo>
                    <a:pt x="5020" y="12171"/>
                    <a:pt x="5020" y="11969"/>
                    <a:pt x="4873" y="11822"/>
                  </a:cubicBezTo>
                  <a:cubicBezTo>
                    <a:pt x="4818" y="11758"/>
                    <a:pt x="4740" y="11726"/>
                    <a:pt x="4657" y="11726"/>
                  </a:cubicBezTo>
                  <a:close/>
                  <a:moveTo>
                    <a:pt x="771" y="15605"/>
                  </a:moveTo>
                  <a:cubicBezTo>
                    <a:pt x="686" y="15605"/>
                    <a:pt x="598" y="15637"/>
                    <a:pt x="534" y="15701"/>
                  </a:cubicBezTo>
                  <a:lnTo>
                    <a:pt x="148" y="16106"/>
                  </a:lnTo>
                  <a:cubicBezTo>
                    <a:pt x="1" y="16216"/>
                    <a:pt x="1" y="16418"/>
                    <a:pt x="148" y="16565"/>
                  </a:cubicBezTo>
                  <a:cubicBezTo>
                    <a:pt x="203" y="16620"/>
                    <a:pt x="277" y="16657"/>
                    <a:pt x="369" y="16657"/>
                  </a:cubicBezTo>
                  <a:cubicBezTo>
                    <a:pt x="461" y="16657"/>
                    <a:pt x="534" y="16620"/>
                    <a:pt x="608" y="16565"/>
                  </a:cubicBezTo>
                  <a:lnTo>
                    <a:pt x="994" y="16161"/>
                  </a:lnTo>
                  <a:cubicBezTo>
                    <a:pt x="1122" y="16050"/>
                    <a:pt x="1122" y="15848"/>
                    <a:pt x="994" y="15701"/>
                  </a:cubicBezTo>
                  <a:cubicBezTo>
                    <a:pt x="939" y="15637"/>
                    <a:pt x="856" y="15605"/>
                    <a:pt x="771" y="156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1" name="Google Shape;5821;p31"/>
          <p:cNvGrpSpPr/>
          <p:nvPr/>
        </p:nvGrpSpPr>
        <p:grpSpPr>
          <a:xfrm flipH="1">
            <a:off x="8046377" y="4145297"/>
            <a:ext cx="462677" cy="424253"/>
            <a:chOff x="4098850" y="1554400"/>
            <a:chExt cx="1208350" cy="1108000"/>
          </a:xfrm>
        </p:grpSpPr>
        <p:sp>
          <p:nvSpPr>
            <p:cNvPr id="5822" name="Google Shape;5822;p31"/>
            <p:cNvSpPr/>
            <p:nvPr/>
          </p:nvSpPr>
          <p:spPr>
            <a:xfrm>
              <a:off x="4098850" y="1598150"/>
              <a:ext cx="1115050" cy="1064250"/>
            </a:xfrm>
            <a:custGeom>
              <a:avLst/>
              <a:gdLst/>
              <a:ahLst/>
              <a:cxnLst/>
              <a:rect l="l" t="t" r="r" b="b"/>
              <a:pathLst>
                <a:path w="44602" h="42570" extrusionOk="0">
                  <a:moveTo>
                    <a:pt x="18404" y="2436"/>
                  </a:moveTo>
                  <a:cubicBezTo>
                    <a:pt x="17815" y="4146"/>
                    <a:pt x="17852" y="6297"/>
                    <a:pt x="18551" y="8705"/>
                  </a:cubicBezTo>
                  <a:cubicBezTo>
                    <a:pt x="19580" y="12308"/>
                    <a:pt x="21952" y="16096"/>
                    <a:pt x="25206" y="19368"/>
                  </a:cubicBezTo>
                  <a:cubicBezTo>
                    <a:pt x="29827" y="23975"/>
                    <a:pt x="35294" y="26573"/>
                    <a:pt x="39526" y="26573"/>
                  </a:cubicBezTo>
                  <a:cubicBezTo>
                    <a:pt x="40479" y="26573"/>
                    <a:pt x="41370" y="26441"/>
                    <a:pt x="42175" y="26170"/>
                  </a:cubicBezTo>
                  <a:lnTo>
                    <a:pt x="42175" y="26170"/>
                  </a:lnTo>
                  <a:lnTo>
                    <a:pt x="28019" y="40326"/>
                  </a:lnTo>
                  <a:cubicBezTo>
                    <a:pt x="26897" y="41442"/>
                    <a:pt x="25320" y="41971"/>
                    <a:pt x="23482" y="41971"/>
                  </a:cubicBezTo>
                  <a:cubicBezTo>
                    <a:pt x="19446" y="41971"/>
                    <a:pt x="14150" y="39419"/>
                    <a:pt x="9653" y="34921"/>
                  </a:cubicBezTo>
                  <a:cubicBezTo>
                    <a:pt x="3126" y="28376"/>
                    <a:pt x="699" y="20140"/>
                    <a:pt x="4284" y="16555"/>
                  </a:cubicBezTo>
                  <a:lnTo>
                    <a:pt x="18404" y="2436"/>
                  </a:lnTo>
                  <a:close/>
                  <a:moveTo>
                    <a:pt x="20079" y="0"/>
                  </a:moveTo>
                  <a:cubicBezTo>
                    <a:pt x="19994" y="0"/>
                    <a:pt x="19911" y="28"/>
                    <a:pt x="19856" y="83"/>
                  </a:cubicBezTo>
                  <a:lnTo>
                    <a:pt x="3843" y="16096"/>
                  </a:lnTo>
                  <a:cubicBezTo>
                    <a:pt x="1" y="19920"/>
                    <a:pt x="2409" y="28560"/>
                    <a:pt x="9211" y="35363"/>
                  </a:cubicBezTo>
                  <a:cubicBezTo>
                    <a:pt x="13807" y="39977"/>
                    <a:pt x="19286" y="42569"/>
                    <a:pt x="23514" y="42569"/>
                  </a:cubicBezTo>
                  <a:cubicBezTo>
                    <a:pt x="25518" y="42569"/>
                    <a:pt x="27228" y="41999"/>
                    <a:pt x="28478" y="40768"/>
                  </a:cubicBezTo>
                  <a:lnTo>
                    <a:pt x="44509" y="24755"/>
                  </a:lnTo>
                  <a:cubicBezTo>
                    <a:pt x="44583" y="24700"/>
                    <a:pt x="44601" y="24626"/>
                    <a:pt x="44601" y="24534"/>
                  </a:cubicBezTo>
                  <a:cubicBezTo>
                    <a:pt x="44601" y="24442"/>
                    <a:pt x="44583" y="24369"/>
                    <a:pt x="44509" y="24295"/>
                  </a:cubicBezTo>
                  <a:cubicBezTo>
                    <a:pt x="44445" y="24240"/>
                    <a:pt x="44362" y="24212"/>
                    <a:pt x="44280" y="24212"/>
                  </a:cubicBezTo>
                  <a:cubicBezTo>
                    <a:pt x="44197" y="24212"/>
                    <a:pt x="44114" y="24240"/>
                    <a:pt x="44050" y="24295"/>
                  </a:cubicBezTo>
                  <a:cubicBezTo>
                    <a:pt x="42926" y="25414"/>
                    <a:pt x="41346" y="25944"/>
                    <a:pt x="39505" y="25944"/>
                  </a:cubicBezTo>
                  <a:cubicBezTo>
                    <a:pt x="35475" y="25944"/>
                    <a:pt x="30195" y="23401"/>
                    <a:pt x="25702" y="18909"/>
                  </a:cubicBezTo>
                  <a:cubicBezTo>
                    <a:pt x="22503" y="15710"/>
                    <a:pt x="20205" y="12014"/>
                    <a:pt x="19194" y="8521"/>
                  </a:cubicBezTo>
                  <a:cubicBezTo>
                    <a:pt x="18201" y="5102"/>
                    <a:pt x="18624" y="2252"/>
                    <a:pt x="20316" y="542"/>
                  </a:cubicBezTo>
                  <a:cubicBezTo>
                    <a:pt x="20389" y="469"/>
                    <a:pt x="20407" y="414"/>
                    <a:pt x="20407" y="322"/>
                  </a:cubicBezTo>
                  <a:cubicBezTo>
                    <a:pt x="20407" y="230"/>
                    <a:pt x="20389" y="156"/>
                    <a:pt x="20316" y="83"/>
                  </a:cubicBezTo>
                  <a:cubicBezTo>
                    <a:pt x="20251" y="28"/>
                    <a:pt x="20164" y="0"/>
                    <a:pt x="2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1"/>
            <p:cNvSpPr/>
            <p:nvPr/>
          </p:nvSpPr>
          <p:spPr>
            <a:xfrm>
              <a:off x="4536875" y="1554400"/>
              <a:ext cx="770325" cy="707675"/>
            </a:xfrm>
            <a:custGeom>
              <a:avLst/>
              <a:gdLst/>
              <a:ahLst/>
              <a:cxnLst/>
              <a:rect l="l" t="t" r="r" b="b"/>
              <a:pathLst>
                <a:path w="30813" h="28307" extrusionOk="0">
                  <a:moveTo>
                    <a:pt x="7299" y="638"/>
                  </a:moveTo>
                  <a:cubicBezTo>
                    <a:pt x="8328" y="638"/>
                    <a:pt x="9505" y="822"/>
                    <a:pt x="10718" y="1189"/>
                  </a:cubicBezTo>
                  <a:cubicBezTo>
                    <a:pt x="14211" y="2182"/>
                    <a:pt x="17925" y="4499"/>
                    <a:pt x="21105" y="7697"/>
                  </a:cubicBezTo>
                  <a:cubicBezTo>
                    <a:pt x="27650" y="14242"/>
                    <a:pt x="30095" y="22460"/>
                    <a:pt x="26510" y="26045"/>
                  </a:cubicBezTo>
                  <a:cubicBezTo>
                    <a:pt x="25386" y="27164"/>
                    <a:pt x="23806" y="27694"/>
                    <a:pt x="21965" y="27694"/>
                  </a:cubicBezTo>
                  <a:cubicBezTo>
                    <a:pt x="17934" y="27694"/>
                    <a:pt x="12649" y="25151"/>
                    <a:pt x="8144" y="20659"/>
                  </a:cubicBezTo>
                  <a:cubicBezTo>
                    <a:pt x="4964" y="17460"/>
                    <a:pt x="2666" y="13764"/>
                    <a:pt x="1655" y="10271"/>
                  </a:cubicBezTo>
                  <a:cubicBezTo>
                    <a:pt x="662" y="6852"/>
                    <a:pt x="1066" y="4002"/>
                    <a:pt x="2776" y="2292"/>
                  </a:cubicBezTo>
                  <a:cubicBezTo>
                    <a:pt x="3879" y="1189"/>
                    <a:pt x="5423" y="638"/>
                    <a:pt x="7299" y="638"/>
                  </a:cubicBezTo>
                  <a:close/>
                  <a:moveTo>
                    <a:pt x="7351" y="0"/>
                  </a:moveTo>
                  <a:cubicBezTo>
                    <a:pt x="5290" y="0"/>
                    <a:pt x="3567" y="624"/>
                    <a:pt x="2335" y="1833"/>
                  </a:cubicBezTo>
                  <a:cubicBezTo>
                    <a:pt x="460" y="3690"/>
                    <a:pt x="0" y="6760"/>
                    <a:pt x="1048" y="10437"/>
                  </a:cubicBezTo>
                  <a:cubicBezTo>
                    <a:pt x="2078" y="14040"/>
                    <a:pt x="4449" y="17827"/>
                    <a:pt x="7722" y="21100"/>
                  </a:cubicBezTo>
                  <a:cubicBezTo>
                    <a:pt x="12318" y="25714"/>
                    <a:pt x="17778" y="28306"/>
                    <a:pt x="22006" y="28306"/>
                  </a:cubicBezTo>
                  <a:cubicBezTo>
                    <a:pt x="24010" y="28306"/>
                    <a:pt x="25738" y="27718"/>
                    <a:pt x="26988" y="26468"/>
                  </a:cubicBezTo>
                  <a:cubicBezTo>
                    <a:pt x="30812" y="22626"/>
                    <a:pt x="28404" y="13985"/>
                    <a:pt x="21602" y="7219"/>
                  </a:cubicBezTo>
                  <a:cubicBezTo>
                    <a:pt x="18329" y="3947"/>
                    <a:pt x="14542" y="1575"/>
                    <a:pt x="10939" y="546"/>
                  </a:cubicBezTo>
                  <a:cubicBezTo>
                    <a:pt x="9661" y="180"/>
                    <a:pt x="8457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1"/>
            <p:cNvSpPr/>
            <p:nvPr/>
          </p:nvSpPr>
          <p:spPr>
            <a:xfrm>
              <a:off x="4326350" y="2067625"/>
              <a:ext cx="417825" cy="416450"/>
            </a:xfrm>
            <a:custGeom>
              <a:avLst/>
              <a:gdLst/>
              <a:ahLst/>
              <a:cxnLst/>
              <a:rect l="l" t="t" r="r" b="b"/>
              <a:pathLst>
                <a:path w="16713" h="16658" extrusionOk="0">
                  <a:moveTo>
                    <a:pt x="16349" y="1"/>
                  </a:moveTo>
                  <a:cubicBezTo>
                    <a:pt x="16267" y="1"/>
                    <a:pt x="16179" y="38"/>
                    <a:pt x="16106" y="111"/>
                  </a:cubicBezTo>
                  <a:lnTo>
                    <a:pt x="14157" y="2060"/>
                  </a:lnTo>
                  <a:cubicBezTo>
                    <a:pt x="14028" y="2170"/>
                    <a:pt x="14028" y="2372"/>
                    <a:pt x="14157" y="2519"/>
                  </a:cubicBezTo>
                  <a:cubicBezTo>
                    <a:pt x="14231" y="2575"/>
                    <a:pt x="14304" y="2611"/>
                    <a:pt x="14396" y="2611"/>
                  </a:cubicBezTo>
                  <a:cubicBezTo>
                    <a:pt x="14488" y="2611"/>
                    <a:pt x="14580" y="2593"/>
                    <a:pt x="14617" y="2519"/>
                  </a:cubicBezTo>
                  <a:lnTo>
                    <a:pt x="16565" y="571"/>
                  </a:lnTo>
                  <a:cubicBezTo>
                    <a:pt x="16712" y="442"/>
                    <a:pt x="16712" y="240"/>
                    <a:pt x="16565" y="111"/>
                  </a:cubicBezTo>
                  <a:cubicBezTo>
                    <a:pt x="16510" y="38"/>
                    <a:pt x="16432" y="1"/>
                    <a:pt x="16349" y="1"/>
                  </a:cubicBezTo>
                  <a:close/>
                  <a:moveTo>
                    <a:pt x="12470" y="3912"/>
                  </a:moveTo>
                  <a:cubicBezTo>
                    <a:pt x="12388" y="3912"/>
                    <a:pt x="12300" y="3944"/>
                    <a:pt x="12227" y="4009"/>
                  </a:cubicBezTo>
                  <a:lnTo>
                    <a:pt x="10278" y="5957"/>
                  </a:lnTo>
                  <a:cubicBezTo>
                    <a:pt x="10131" y="6086"/>
                    <a:pt x="10131" y="6288"/>
                    <a:pt x="10278" y="6417"/>
                  </a:cubicBezTo>
                  <a:cubicBezTo>
                    <a:pt x="10333" y="6491"/>
                    <a:pt x="10407" y="6509"/>
                    <a:pt x="10499" y="6509"/>
                  </a:cubicBezTo>
                  <a:cubicBezTo>
                    <a:pt x="10572" y="6509"/>
                    <a:pt x="10664" y="6491"/>
                    <a:pt x="10738" y="6417"/>
                  </a:cubicBezTo>
                  <a:lnTo>
                    <a:pt x="12686" y="4468"/>
                  </a:lnTo>
                  <a:cubicBezTo>
                    <a:pt x="12833" y="4358"/>
                    <a:pt x="12833" y="4156"/>
                    <a:pt x="12686" y="4009"/>
                  </a:cubicBezTo>
                  <a:cubicBezTo>
                    <a:pt x="12631" y="3944"/>
                    <a:pt x="12553" y="3912"/>
                    <a:pt x="12470" y="3912"/>
                  </a:cubicBezTo>
                  <a:close/>
                  <a:moveTo>
                    <a:pt x="8559" y="7814"/>
                  </a:moveTo>
                  <a:cubicBezTo>
                    <a:pt x="8476" y="7814"/>
                    <a:pt x="8393" y="7851"/>
                    <a:pt x="8329" y="7925"/>
                  </a:cubicBezTo>
                  <a:lnTo>
                    <a:pt x="6362" y="9873"/>
                  </a:lnTo>
                  <a:cubicBezTo>
                    <a:pt x="6233" y="9984"/>
                    <a:pt x="6233" y="10186"/>
                    <a:pt x="6362" y="10333"/>
                  </a:cubicBezTo>
                  <a:cubicBezTo>
                    <a:pt x="6436" y="10406"/>
                    <a:pt x="6509" y="10425"/>
                    <a:pt x="6601" y="10425"/>
                  </a:cubicBezTo>
                  <a:cubicBezTo>
                    <a:pt x="6693" y="10425"/>
                    <a:pt x="6766" y="10406"/>
                    <a:pt x="6822" y="10333"/>
                  </a:cubicBezTo>
                  <a:lnTo>
                    <a:pt x="8789" y="8384"/>
                  </a:lnTo>
                  <a:cubicBezTo>
                    <a:pt x="8917" y="8255"/>
                    <a:pt x="8917" y="8053"/>
                    <a:pt x="8789" y="7925"/>
                  </a:cubicBezTo>
                  <a:cubicBezTo>
                    <a:pt x="8724" y="7851"/>
                    <a:pt x="8642" y="7814"/>
                    <a:pt x="8559" y="7814"/>
                  </a:cubicBezTo>
                  <a:close/>
                  <a:moveTo>
                    <a:pt x="4657" y="11726"/>
                  </a:moveTo>
                  <a:cubicBezTo>
                    <a:pt x="4574" y="11726"/>
                    <a:pt x="4487" y="11758"/>
                    <a:pt x="4413" y="11822"/>
                  </a:cubicBezTo>
                  <a:lnTo>
                    <a:pt x="2464" y="13771"/>
                  </a:lnTo>
                  <a:cubicBezTo>
                    <a:pt x="2317" y="13899"/>
                    <a:pt x="2317" y="14102"/>
                    <a:pt x="2464" y="14230"/>
                  </a:cubicBezTo>
                  <a:cubicBezTo>
                    <a:pt x="2520" y="14304"/>
                    <a:pt x="2593" y="14322"/>
                    <a:pt x="2685" y="14322"/>
                  </a:cubicBezTo>
                  <a:cubicBezTo>
                    <a:pt x="2777" y="14322"/>
                    <a:pt x="2869" y="14286"/>
                    <a:pt x="2924" y="14230"/>
                  </a:cubicBezTo>
                  <a:lnTo>
                    <a:pt x="4873" y="12282"/>
                  </a:lnTo>
                  <a:cubicBezTo>
                    <a:pt x="5020" y="12171"/>
                    <a:pt x="5020" y="11969"/>
                    <a:pt x="4873" y="11822"/>
                  </a:cubicBezTo>
                  <a:cubicBezTo>
                    <a:pt x="4818" y="11758"/>
                    <a:pt x="4740" y="11726"/>
                    <a:pt x="4657" y="11726"/>
                  </a:cubicBezTo>
                  <a:close/>
                  <a:moveTo>
                    <a:pt x="771" y="15605"/>
                  </a:moveTo>
                  <a:cubicBezTo>
                    <a:pt x="686" y="15605"/>
                    <a:pt x="598" y="15637"/>
                    <a:pt x="534" y="15701"/>
                  </a:cubicBezTo>
                  <a:lnTo>
                    <a:pt x="148" y="16106"/>
                  </a:lnTo>
                  <a:cubicBezTo>
                    <a:pt x="1" y="16216"/>
                    <a:pt x="1" y="16418"/>
                    <a:pt x="148" y="16565"/>
                  </a:cubicBezTo>
                  <a:cubicBezTo>
                    <a:pt x="203" y="16620"/>
                    <a:pt x="277" y="16657"/>
                    <a:pt x="369" y="16657"/>
                  </a:cubicBezTo>
                  <a:cubicBezTo>
                    <a:pt x="461" y="16657"/>
                    <a:pt x="534" y="16620"/>
                    <a:pt x="608" y="16565"/>
                  </a:cubicBezTo>
                  <a:lnTo>
                    <a:pt x="994" y="16161"/>
                  </a:lnTo>
                  <a:cubicBezTo>
                    <a:pt x="1122" y="16050"/>
                    <a:pt x="1122" y="15848"/>
                    <a:pt x="994" y="15701"/>
                  </a:cubicBezTo>
                  <a:cubicBezTo>
                    <a:pt x="939" y="15637"/>
                    <a:pt x="856" y="15605"/>
                    <a:pt x="771" y="156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9">
    <p:bg>
      <p:bgPr>
        <a:solidFill>
          <a:schemeClr val="dk1"/>
        </a:solidFill>
        <a:effectLst/>
      </p:bgPr>
    </p:bg>
    <p:spTree>
      <p:nvGrpSpPr>
        <p:cNvPr id="1" name="Shape 5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" name="Google Shape;5826;p32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27" name="Google Shape;5827;p32"/>
          <p:cNvGrpSpPr/>
          <p:nvPr/>
        </p:nvGrpSpPr>
        <p:grpSpPr>
          <a:xfrm rot="10800000">
            <a:off x="8769913" y="3668738"/>
            <a:ext cx="2005200" cy="854579"/>
            <a:chOff x="-2718975" y="792300"/>
            <a:chExt cx="2005200" cy="854579"/>
          </a:xfrm>
        </p:grpSpPr>
        <p:sp>
          <p:nvSpPr>
            <p:cNvPr id="5828" name="Google Shape;5828;p32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2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2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2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2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2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2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2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2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2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2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2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2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2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2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2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2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2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2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2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2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2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2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2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2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2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2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2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2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2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2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2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2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2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2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2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2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2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2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2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2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2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2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2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2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2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2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2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2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2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2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2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2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2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2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2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2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2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2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2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2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2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2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2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2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2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2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2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2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2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2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2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2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2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2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2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2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2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2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2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2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2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2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2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2" name="Google Shape;5912;p32"/>
          <p:cNvGrpSpPr/>
          <p:nvPr/>
        </p:nvGrpSpPr>
        <p:grpSpPr>
          <a:xfrm>
            <a:off x="-1640850" y="628888"/>
            <a:ext cx="2005200" cy="854579"/>
            <a:chOff x="-2718975" y="792300"/>
            <a:chExt cx="2005200" cy="854579"/>
          </a:xfrm>
        </p:grpSpPr>
        <p:sp>
          <p:nvSpPr>
            <p:cNvPr id="5913" name="Google Shape;5913;p32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2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2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2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2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2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2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2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2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2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2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2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2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2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2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2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2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2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2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2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2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2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2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2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2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2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2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2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2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2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2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2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2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2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2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2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2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2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2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2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2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32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2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2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2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2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2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2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2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2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32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2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2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2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2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2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2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2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2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2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2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2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2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2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2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2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2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2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2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2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2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2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2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2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2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2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32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2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2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2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2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2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2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2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7" name="Google Shape;5997;p32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5998" name="Google Shape;5998;p32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2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2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2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2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2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2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2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2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2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2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9" name="Google Shape;6009;p32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0" name="Google Shape;6010;p32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1" name="Google Shape;6011;p32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12" name="Google Shape;6012;p32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6013" name="Google Shape;6013;p32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2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2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2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2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2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2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2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2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2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2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2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2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2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2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2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2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2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31" name="Google Shape;6031;p32"/>
          <p:cNvCxnSpPr/>
          <p:nvPr/>
        </p:nvCxnSpPr>
        <p:spPr>
          <a:xfrm>
            <a:off x="-281225" y="525100"/>
            <a:ext cx="9739500" cy="0"/>
          </a:xfrm>
          <a:prstGeom prst="straightConnector1">
            <a:avLst/>
          </a:prstGeom>
          <a:noFill/>
          <a:ln w="19050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"/>
          <p:cNvSpPr txBox="1">
            <a:spLocks noGrp="1"/>
          </p:cNvSpPr>
          <p:nvPr>
            <p:ph type="subTitle" idx="1"/>
          </p:nvPr>
        </p:nvSpPr>
        <p:spPr>
          <a:xfrm>
            <a:off x="840900" y="1084550"/>
            <a:ext cx="74745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 sz="2800"/>
            </a:lvl9pPr>
          </a:lstStyle>
          <a:p>
            <a:endParaRPr/>
          </a:p>
        </p:txBody>
      </p:sp>
      <p:sp>
        <p:nvSpPr>
          <p:cNvPr id="473" name="Google Shape;473;p4"/>
          <p:cNvSpPr txBox="1">
            <a:spLocks noGrp="1"/>
          </p:cNvSpPr>
          <p:nvPr>
            <p:ph type="ctrTitle"/>
          </p:nvPr>
        </p:nvSpPr>
        <p:spPr>
          <a:xfrm>
            <a:off x="1559350" y="529975"/>
            <a:ext cx="6018000" cy="5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474" name="Google Shape;474;p4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475" name="Google Shape;475;p4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6" name="Google Shape;486;p4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4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4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9" name="Google Shape;489;p4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490" name="Google Shape;490;p4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8" name="Google Shape;508;p4"/>
          <p:cNvCxnSpPr/>
          <p:nvPr/>
        </p:nvCxnSpPr>
        <p:spPr>
          <a:xfrm>
            <a:off x="605200" y="1087900"/>
            <a:ext cx="79332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7"/>
          <p:cNvGrpSpPr/>
          <p:nvPr/>
        </p:nvGrpSpPr>
        <p:grpSpPr>
          <a:xfrm rot="5400000">
            <a:off x="-1189950" y="3043638"/>
            <a:ext cx="2005200" cy="854579"/>
            <a:chOff x="-2718975" y="792300"/>
            <a:chExt cx="2005200" cy="854579"/>
          </a:xfrm>
        </p:grpSpPr>
        <p:sp>
          <p:nvSpPr>
            <p:cNvPr id="954" name="Google Shape;954;p7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8" name="Google Shape;1038;p7"/>
          <p:cNvCxnSpPr/>
          <p:nvPr/>
        </p:nvCxnSpPr>
        <p:spPr>
          <a:xfrm>
            <a:off x="600140" y="1087900"/>
            <a:ext cx="40686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7"/>
          <p:cNvCxnSpPr/>
          <p:nvPr/>
        </p:nvCxnSpPr>
        <p:spPr>
          <a:xfrm>
            <a:off x="4668800" y="529825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7"/>
          <p:cNvCxnSpPr/>
          <p:nvPr/>
        </p:nvCxnSpPr>
        <p:spPr>
          <a:xfrm>
            <a:off x="4096050" y="529825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7"/>
          <p:cNvCxnSpPr/>
          <p:nvPr/>
        </p:nvCxnSpPr>
        <p:spPr>
          <a:xfrm>
            <a:off x="592050" y="4173975"/>
            <a:ext cx="4075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2" name="Google Shape;1042;p7"/>
          <p:cNvGrpSpPr/>
          <p:nvPr/>
        </p:nvGrpSpPr>
        <p:grpSpPr>
          <a:xfrm>
            <a:off x="8806425" y="660600"/>
            <a:ext cx="2005200" cy="854579"/>
            <a:chOff x="-2718975" y="792300"/>
            <a:chExt cx="2005200" cy="854579"/>
          </a:xfrm>
        </p:grpSpPr>
        <p:sp>
          <p:nvSpPr>
            <p:cNvPr id="1043" name="Google Shape;1043;p7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7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1128" name="Google Shape;1128;p7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9" name="Google Shape;1139;p7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7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7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2" name="Google Shape;1142;p7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1143" name="Google Shape;1143;p7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7"/>
          <p:cNvGrpSpPr/>
          <p:nvPr/>
        </p:nvGrpSpPr>
        <p:grpSpPr>
          <a:xfrm>
            <a:off x="4232904" y="636067"/>
            <a:ext cx="299035" cy="345618"/>
            <a:chOff x="897854" y="106279"/>
            <a:chExt cx="299035" cy="345618"/>
          </a:xfrm>
        </p:grpSpPr>
        <p:sp>
          <p:nvSpPr>
            <p:cNvPr id="1162" name="Google Shape;1162;p7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7"/>
          <p:cNvGrpSpPr/>
          <p:nvPr/>
        </p:nvGrpSpPr>
        <p:grpSpPr>
          <a:xfrm>
            <a:off x="4232904" y="4230604"/>
            <a:ext cx="299035" cy="345618"/>
            <a:chOff x="897854" y="106279"/>
            <a:chExt cx="299035" cy="345618"/>
          </a:xfrm>
        </p:grpSpPr>
        <p:sp>
          <p:nvSpPr>
            <p:cNvPr id="1174" name="Google Shape;1174;p7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7"/>
          <p:cNvSpPr txBox="1">
            <a:spLocks noGrp="1"/>
          </p:cNvSpPr>
          <p:nvPr>
            <p:ph type="ctrTitle"/>
          </p:nvPr>
        </p:nvSpPr>
        <p:spPr>
          <a:xfrm>
            <a:off x="4850275" y="996875"/>
            <a:ext cx="34653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6" name="Google Shape;1186;p7"/>
          <p:cNvSpPr txBox="1">
            <a:spLocks noGrp="1"/>
          </p:cNvSpPr>
          <p:nvPr>
            <p:ph type="subTitle" idx="1"/>
          </p:nvPr>
        </p:nvSpPr>
        <p:spPr>
          <a:xfrm>
            <a:off x="4850275" y="1955775"/>
            <a:ext cx="3465300" cy="22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9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9"/>
          <p:cNvSpPr txBox="1">
            <a:spLocks noGrp="1"/>
          </p:cNvSpPr>
          <p:nvPr>
            <p:ph type="ctrTitle"/>
          </p:nvPr>
        </p:nvSpPr>
        <p:spPr>
          <a:xfrm>
            <a:off x="2172375" y="1628200"/>
            <a:ext cx="4800300" cy="10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0" name="Google Shape;1430;p9"/>
          <p:cNvSpPr txBox="1">
            <a:spLocks noGrp="1"/>
          </p:cNvSpPr>
          <p:nvPr>
            <p:ph type="subTitle" idx="1"/>
          </p:nvPr>
        </p:nvSpPr>
        <p:spPr>
          <a:xfrm>
            <a:off x="1794975" y="2740150"/>
            <a:ext cx="55551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31" name="Google Shape;1431;p9"/>
          <p:cNvGrpSpPr/>
          <p:nvPr/>
        </p:nvGrpSpPr>
        <p:grpSpPr>
          <a:xfrm rot="5400000">
            <a:off x="7525363" y="2991338"/>
            <a:ext cx="2005200" cy="854579"/>
            <a:chOff x="-2718975" y="792300"/>
            <a:chExt cx="2005200" cy="854579"/>
          </a:xfrm>
        </p:grpSpPr>
        <p:sp>
          <p:nvSpPr>
            <p:cNvPr id="1432" name="Google Shape;1432;p9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9"/>
          <p:cNvGrpSpPr/>
          <p:nvPr/>
        </p:nvGrpSpPr>
        <p:grpSpPr>
          <a:xfrm rot="5400000">
            <a:off x="-388450" y="1314163"/>
            <a:ext cx="2005200" cy="854579"/>
            <a:chOff x="-2718975" y="792300"/>
            <a:chExt cx="2005200" cy="854579"/>
          </a:xfrm>
        </p:grpSpPr>
        <p:sp>
          <p:nvSpPr>
            <p:cNvPr id="1517" name="Google Shape;1517;p9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9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1602" name="Google Shape;1602;p9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3" name="Google Shape;1613;p9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4" name="Google Shape;1614;p9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5" name="Google Shape;1615;p9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6" name="Google Shape;1616;p9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1617" name="Google Shape;1617;p9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35" name="Google Shape;1635;p9"/>
          <p:cNvCxnSpPr/>
          <p:nvPr/>
        </p:nvCxnSpPr>
        <p:spPr>
          <a:xfrm>
            <a:off x="-281225" y="525100"/>
            <a:ext cx="9739500" cy="0"/>
          </a:xfrm>
          <a:prstGeom prst="straightConnector1">
            <a:avLst/>
          </a:prstGeom>
          <a:noFill/>
          <a:ln w="19050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6" name="Google Shape;1636;p9"/>
          <p:cNvCxnSpPr/>
          <p:nvPr/>
        </p:nvCxnSpPr>
        <p:spPr>
          <a:xfrm>
            <a:off x="605925" y="1554375"/>
            <a:ext cx="7933200" cy="42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7" name="Google Shape;1637;p9"/>
          <p:cNvCxnSpPr/>
          <p:nvPr/>
        </p:nvCxnSpPr>
        <p:spPr>
          <a:xfrm>
            <a:off x="605925" y="3584900"/>
            <a:ext cx="7933200" cy="42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3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13"/>
          <p:cNvSpPr txBox="1">
            <a:spLocks noGrp="1"/>
          </p:cNvSpPr>
          <p:nvPr>
            <p:ph type="title" hasCustomPrompt="1"/>
          </p:nvPr>
        </p:nvSpPr>
        <p:spPr>
          <a:xfrm>
            <a:off x="2016675" y="1307163"/>
            <a:ext cx="13116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6" name="Google Shape;1916;p13"/>
          <p:cNvSpPr txBox="1">
            <a:spLocks noGrp="1"/>
          </p:cNvSpPr>
          <p:nvPr>
            <p:ph type="subTitle" idx="1"/>
          </p:nvPr>
        </p:nvSpPr>
        <p:spPr>
          <a:xfrm>
            <a:off x="1495375" y="1796175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7" name="Google Shape;1917;p13"/>
          <p:cNvSpPr txBox="1">
            <a:spLocks noGrp="1"/>
          </p:cNvSpPr>
          <p:nvPr>
            <p:ph type="subTitle" idx="2"/>
          </p:nvPr>
        </p:nvSpPr>
        <p:spPr>
          <a:xfrm>
            <a:off x="1495325" y="2142375"/>
            <a:ext cx="2404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8" name="Google Shape;1918;p13"/>
          <p:cNvSpPr txBox="1">
            <a:spLocks noGrp="1"/>
          </p:cNvSpPr>
          <p:nvPr>
            <p:ph type="ctrTitle" idx="3"/>
          </p:nvPr>
        </p:nvSpPr>
        <p:spPr>
          <a:xfrm>
            <a:off x="1559350" y="531825"/>
            <a:ext cx="60180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19" name="Google Shape;1919;p13"/>
          <p:cNvSpPr txBox="1">
            <a:spLocks noGrp="1"/>
          </p:cNvSpPr>
          <p:nvPr>
            <p:ph type="title" idx="4" hasCustomPrompt="1"/>
          </p:nvPr>
        </p:nvSpPr>
        <p:spPr>
          <a:xfrm>
            <a:off x="5715500" y="1299850"/>
            <a:ext cx="13116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0" name="Google Shape;1920;p13"/>
          <p:cNvSpPr txBox="1">
            <a:spLocks noGrp="1"/>
          </p:cNvSpPr>
          <p:nvPr>
            <p:ph type="subTitle" idx="5"/>
          </p:nvPr>
        </p:nvSpPr>
        <p:spPr>
          <a:xfrm>
            <a:off x="5194200" y="1788725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1" name="Google Shape;1921;p13"/>
          <p:cNvSpPr txBox="1">
            <a:spLocks noGrp="1"/>
          </p:cNvSpPr>
          <p:nvPr>
            <p:ph type="subTitle" idx="6"/>
          </p:nvPr>
        </p:nvSpPr>
        <p:spPr>
          <a:xfrm>
            <a:off x="5194150" y="2134925"/>
            <a:ext cx="2404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2" name="Google Shape;1922;p13"/>
          <p:cNvSpPr txBox="1">
            <a:spLocks noGrp="1"/>
          </p:cNvSpPr>
          <p:nvPr>
            <p:ph type="title" idx="7" hasCustomPrompt="1"/>
          </p:nvPr>
        </p:nvSpPr>
        <p:spPr>
          <a:xfrm>
            <a:off x="2041800" y="3122513"/>
            <a:ext cx="13116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>
                <a:solidFill>
                  <a:srgbClr val="49EF9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3" name="Google Shape;1923;p13"/>
          <p:cNvSpPr txBox="1">
            <a:spLocks noGrp="1"/>
          </p:cNvSpPr>
          <p:nvPr>
            <p:ph type="subTitle" idx="8"/>
          </p:nvPr>
        </p:nvSpPr>
        <p:spPr>
          <a:xfrm>
            <a:off x="1495338" y="3544788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4" name="Google Shape;1924;p13"/>
          <p:cNvSpPr txBox="1">
            <a:spLocks noGrp="1"/>
          </p:cNvSpPr>
          <p:nvPr>
            <p:ph type="subTitle" idx="9"/>
          </p:nvPr>
        </p:nvSpPr>
        <p:spPr>
          <a:xfrm>
            <a:off x="1495338" y="3890988"/>
            <a:ext cx="2404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5" name="Google Shape;1925;p13"/>
          <p:cNvSpPr txBox="1">
            <a:spLocks noGrp="1"/>
          </p:cNvSpPr>
          <p:nvPr>
            <p:ph type="title" idx="13" hasCustomPrompt="1"/>
          </p:nvPr>
        </p:nvSpPr>
        <p:spPr>
          <a:xfrm>
            <a:off x="5715525" y="3122513"/>
            <a:ext cx="13116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6" name="Google Shape;1926;p13"/>
          <p:cNvSpPr txBox="1">
            <a:spLocks noGrp="1"/>
          </p:cNvSpPr>
          <p:nvPr>
            <p:ph type="subTitle" idx="14"/>
          </p:nvPr>
        </p:nvSpPr>
        <p:spPr>
          <a:xfrm>
            <a:off x="5194213" y="3544788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7" name="Google Shape;1927;p13"/>
          <p:cNvSpPr txBox="1">
            <a:spLocks noGrp="1"/>
          </p:cNvSpPr>
          <p:nvPr>
            <p:ph type="subTitle" idx="15"/>
          </p:nvPr>
        </p:nvSpPr>
        <p:spPr>
          <a:xfrm>
            <a:off x="5194163" y="3890988"/>
            <a:ext cx="2404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8" name="Google Shape;1928;p13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1929" name="Google Shape;1929;p13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3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3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3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3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3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3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3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3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3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0" name="Google Shape;1940;p13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1" name="Google Shape;1941;p13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2" name="Google Shape;1942;p13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43" name="Google Shape;1943;p13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1944" name="Google Shape;1944;p13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3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3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3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3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3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3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3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3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3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3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3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62" name="Google Shape;1962;p13"/>
          <p:cNvCxnSpPr/>
          <p:nvPr/>
        </p:nvCxnSpPr>
        <p:spPr>
          <a:xfrm>
            <a:off x="1402450" y="1087900"/>
            <a:ext cx="0" cy="35415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3" name="Google Shape;1963;p13"/>
          <p:cNvCxnSpPr/>
          <p:nvPr/>
        </p:nvCxnSpPr>
        <p:spPr>
          <a:xfrm>
            <a:off x="4008463" y="1087900"/>
            <a:ext cx="0" cy="35439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4" name="Google Shape;1964;p13"/>
          <p:cNvCxnSpPr/>
          <p:nvPr/>
        </p:nvCxnSpPr>
        <p:spPr>
          <a:xfrm>
            <a:off x="5114300" y="1087900"/>
            <a:ext cx="0" cy="35436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5" name="Google Shape;1965;p13"/>
          <p:cNvCxnSpPr/>
          <p:nvPr/>
        </p:nvCxnSpPr>
        <p:spPr>
          <a:xfrm>
            <a:off x="608900" y="2865225"/>
            <a:ext cx="79299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6" name="Google Shape;1966;p13"/>
          <p:cNvGrpSpPr/>
          <p:nvPr/>
        </p:nvGrpSpPr>
        <p:grpSpPr>
          <a:xfrm rot="5400000">
            <a:off x="-949438" y="1426247"/>
            <a:ext cx="1887094" cy="804244"/>
            <a:chOff x="-2718975" y="792300"/>
            <a:chExt cx="2005200" cy="854579"/>
          </a:xfrm>
        </p:grpSpPr>
        <p:sp>
          <p:nvSpPr>
            <p:cNvPr id="1967" name="Google Shape;1967;p13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3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3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3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3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3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3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3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3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3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3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3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3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3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3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3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3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3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3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3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3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3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3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3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3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3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3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3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3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3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3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3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3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3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3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3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3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3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3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3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3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3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3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3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3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3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3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3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3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3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3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3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3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3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3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3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3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3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3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3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3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2051;p13"/>
          <p:cNvGrpSpPr/>
          <p:nvPr/>
        </p:nvGrpSpPr>
        <p:grpSpPr>
          <a:xfrm rot="5400000">
            <a:off x="8206362" y="3304247"/>
            <a:ext cx="1887094" cy="804244"/>
            <a:chOff x="-2718975" y="792300"/>
            <a:chExt cx="2005200" cy="854579"/>
          </a:xfrm>
        </p:grpSpPr>
        <p:sp>
          <p:nvSpPr>
            <p:cNvPr id="2052" name="Google Shape;2052;p13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6" name="Google Shape;2136;p13"/>
          <p:cNvCxnSpPr/>
          <p:nvPr/>
        </p:nvCxnSpPr>
        <p:spPr>
          <a:xfrm>
            <a:off x="605200" y="1087900"/>
            <a:ext cx="79332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13"/>
          <p:cNvCxnSpPr/>
          <p:nvPr/>
        </p:nvCxnSpPr>
        <p:spPr>
          <a:xfrm>
            <a:off x="7685150" y="1087900"/>
            <a:ext cx="0" cy="35436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">
    <p:bg>
      <p:bgPr>
        <a:solidFill>
          <a:schemeClr val="dk1"/>
        </a:solidFill>
        <a:effectLst/>
      </p:bgPr>
    </p:bg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14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14"/>
          <p:cNvSpPr txBox="1">
            <a:spLocks noGrp="1"/>
          </p:cNvSpPr>
          <p:nvPr>
            <p:ph type="title" hasCustomPrompt="1"/>
          </p:nvPr>
        </p:nvSpPr>
        <p:spPr>
          <a:xfrm>
            <a:off x="1170688" y="1551300"/>
            <a:ext cx="2404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1" name="Google Shape;2141;p14"/>
          <p:cNvSpPr txBox="1">
            <a:spLocks noGrp="1"/>
          </p:cNvSpPr>
          <p:nvPr>
            <p:ph type="subTitle" idx="1"/>
          </p:nvPr>
        </p:nvSpPr>
        <p:spPr>
          <a:xfrm>
            <a:off x="616850" y="2419575"/>
            <a:ext cx="35184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2" name="Google Shape;2142;p14"/>
          <p:cNvSpPr txBox="1">
            <a:spLocks noGrp="1"/>
          </p:cNvSpPr>
          <p:nvPr>
            <p:ph type="subTitle" idx="2"/>
          </p:nvPr>
        </p:nvSpPr>
        <p:spPr>
          <a:xfrm>
            <a:off x="946288" y="2919438"/>
            <a:ext cx="28299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43" name="Google Shape;2143;p14"/>
          <p:cNvGrpSpPr/>
          <p:nvPr/>
        </p:nvGrpSpPr>
        <p:grpSpPr>
          <a:xfrm rot="10800000">
            <a:off x="8769913" y="3668738"/>
            <a:ext cx="2005200" cy="854579"/>
            <a:chOff x="-2718975" y="792300"/>
            <a:chExt cx="2005200" cy="854579"/>
          </a:xfrm>
        </p:grpSpPr>
        <p:sp>
          <p:nvSpPr>
            <p:cNvPr id="2144" name="Google Shape;2144;p14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4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4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4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4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4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4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4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4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4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4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4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4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4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4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4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4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4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4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4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4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4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4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4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4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4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4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4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4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4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4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4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4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4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4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4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4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4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4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4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4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4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4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4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4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4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4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4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4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4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4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4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4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4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4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4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4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4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4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4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4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4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4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4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4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4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4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4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4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4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4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4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4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4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4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4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4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4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4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4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4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4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4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4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14"/>
          <p:cNvGrpSpPr/>
          <p:nvPr/>
        </p:nvGrpSpPr>
        <p:grpSpPr>
          <a:xfrm>
            <a:off x="-1640850" y="628888"/>
            <a:ext cx="2005200" cy="854579"/>
            <a:chOff x="-2718975" y="792300"/>
            <a:chExt cx="2005200" cy="854579"/>
          </a:xfrm>
        </p:grpSpPr>
        <p:sp>
          <p:nvSpPr>
            <p:cNvPr id="2229" name="Google Shape;2229;p14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4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4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4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4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4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4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4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4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4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4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4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4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4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4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4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4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4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4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4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4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4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4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4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4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4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4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4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4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4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4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4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4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4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4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4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4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4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4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4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4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4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4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4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4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4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4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4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4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4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4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4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4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4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4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4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4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4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4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4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4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4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4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4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4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4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4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4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4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4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4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4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4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3" name="Google Shape;2313;p14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2314" name="Google Shape;2314;p14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25" name="Google Shape;2325;p14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6" name="Google Shape;2326;p14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7" name="Google Shape;2327;p14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28" name="Google Shape;2328;p14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2329" name="Google Shape;2329;p14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47" name="Google Shape;2347;p14"/>
          <p:cNvCxnSpPr/>
          <p:nvPr/>
        </p:nvCxnSpPr>
        <p:spPr>
          <a:xfrm>
            <a:off x="-281225" y="525100"/>
            <a:ext cx="9739500" cy="0"/>
          </a:xfrm>
          <a:prstGeom prst="straightConnector1">
            <a:avLst/>
          </a:prstGeom>
          <a:noFill/>
          <a:ln w="19050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8" name="Google Shape;2348;p14"/>
          <p:cNvCxnSpPr/>
          <p:nvPr/>
        </p:nvCxnSpPr>
        <p:spPr>
          <a:xfrm>
            <a:off x="623125" y="4075500"/>
            <a:ext cx="79308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9" name="Google Shape;2349;p14"/>
          <p:cNvCxnSpPr/>
          <p:nvPr/>
        </p:nvCxnSpPr>
        <p:spPr>
          <a:xfrm>
            <a:off x="4117263" y="528050"/>
            <a:ext cx="0" cy="410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0" name="Google Shape;2350;p14"/>
          <p:cNvCxnSpPr/>
          <p:nvPr/>
        </p:nvCxnSpPr>
        <p:spPr>
          <a:xfrm>
            <a:off x="4723688" y="528050"/>
            <a:ext cx="0" cy="4106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1" name="Google Shape;2351;p14"/>
          <p:cNvCxnSpPr/>
          <p:nvPr/>
        </p:nvCxnSpPr>
        <p:spPr>
          <a:xfrm>
            <a:off x="605200" y="1087900"/>
            <a:ext cx="79332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2" name="Google Shape;2352;p14"/>
          <p:cNvGrpSpPr/>
          <p:nvPr/>
        </p:nvGrpSpPr>
        <p:grpSpPr>
          <a:xfrm>
            <a:off x="4227532" y="643282"/>
            <a:ext cx="385911" cy="331191"/>
            <a:chOff x="4392145" y="1141557"/>
            <a:chExt cx="385911" cy="331191"/>
          </a:xfrm>
        </p:grpSpPr>
        <p:sp>
          <p:nvSpPr>
            <p:cNvPr id="2353" name="Google Shape;2353;p14"/>
            <p:cNvSpPr/>
            <p:nvPr/>
          </p:nvSpPr>
          <p:spPr>
            <a:xfrm>
              <a:off x="4756237" y="1288077"/>
              <a:ext cx="17246" cy="5806"/>
            </a:xfrm>
            <a:custGeom>
              <a:avLst/>
              <a:gdLst/>
              <a:ahLst/>
              <a:cxnLst/>
              <a:rect l="l" t="t" r="r" b="b"/>
              <a:pathLst>
                <a:path w="2023" h="681" extrusionOk="0">
                  <a:moveTo>
                    <a:pt x="313" y="1"/>
                  </a:moveTo>
                  <a:cubicBezTo>
                    <a:pt x="166" y="1"/>
                    <a:pt x="0" y="129"/>
                    <a:pt x="0" y="313"/>
                  </a:cubicBezTo>
                  <a:cubicBezTo>
                    <a:pt x="0" y="497"/>
                    <a:pt x="129" y="662"/>
                    <a:pt x="313" y="662"/>
                  </a:cubicBezTo>
                  <a:lnTo>
                    <a:pt x="1692" y="681"/>
                  </a:lnTo>
                  <a:cubicBezTo>
                    <a:pt x="1876" y="681"/>
                    <a:pt x="2023" y="552"/>
                    <a:pt x="2023" y="368"/>
                  </a:cubicBezTo>
                  <a:cubicBezTo>
                    <a:pt x="2023" y="184"/>
                    <a:pt x="1876" y="19"/>
                    <a:pt x="1692" y="19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4" name="Google Shape;2354;p14"/>
            <p:cNvGrpSpPr/>
            <p:nvPr/>
          </p:nvGrpSpPr>
          <p:grpSpPr>
            <a:xfrm>
              <a:off x="4392145" y="1141557"/>
              <a:ext cx="385911" cy="331191"/>
              <a:chOff x="2490675" y="2524025"/>
              <a:chExt cx="1183050" cy="1015300"/>
            </a:xfrm>
          </p:grpSpPr>
          <p:sp>
            <p:nvSpPr>
              <p:cNvPr id="2355" name="Google Shape;2355;p14"/>
              <p:cNvSpPr/>
              <p:nvPr/>
            </p:nvSpPr>
            <p:spPr>
              <a:xfrm>
                <a:off x="2490675" y="2524025"/>
                <a:ext cx="1183050" cy="1015300"/>
              </a:xfrm>
              <a:custGeom>
                <a:avLst/>
                <a:gdLst/>
                <a:ahLst/>
                <a:cxnLst/>
                <a:rect l="l" t="t" r="r" b="b"/>
                <a:pathLst>
                  <a:path w="47322" h="40612" extrusionOk="0">
                    <a:moveTo>
                      <a:pt x="11987" y="662"/>
                    </a:moveTo>
                    <a:lnTo>
                      <a:pt x="33736" y="1030"/>
                    </a:lnTo>
                    <a:lnTo>
                      <a:pt x="46605" y="18459"/>
                    </a:lnTo>
                    <a:lnTo>
                      <a:pt x="35390" y="39950"/>
                    </a:lnTo>
                    <a:lnTo>
                      <a:pt x="13642" y="39546"/>
                    </a:lnTo>
                    <a:lnTo>
                      <a:pt x="772" y="22154"/>
                    </a:lnTo>
                    <a:lnTo>
                      <a:pt x="11987" y="662"/>
                    </a:lnTo>
                    <a:close/>
                    <a:moveTo>
                      <a:pt x="11766" y="1"/>
                    </a:moveTo>
                    <a:cubicBezTo>
                      <a:pt x="11638" y="1"/>
                      <a:pt x="11546" y="74"/>
                      <a:pt x="11472" y="184"/>
                    </a:cubicBezTo>
                    <a:lnTo>
                      <a:pt x="74" y="22044"/>
                    </a:lnTo>
                    <a:cubicBezTo>
                      <a:pt x="0" y="22154"/>
                      <a:pt x="19" y="22283"/>
                      <a:pt x="92" y="22374"/>
                    </a:cubicBezTo>
                    <a:lnTo>
                      <a:pt x="13200" y="40079"/>
                    </a:lnTo>
                    <a:cubicBezTo>
                      <a:pt x="13237" y="40171"/>
                      <a:pt x="13366" y="40207"/>
                      <a:pt x="13458" y="40207"/>
                    </a:cubicBezTo>
                    <a:lnTo>
                      <a:pt x="35574" y="40612"/>
                    </a:lnTo>
                    <a:cubicBezTo>
                      <a:pt x="35703" y="40612"/>
                      <a:pt x="35813" y="40538"/>
                      <a:pt x="35850" y="40428"/>
                    </a:cubicBezTo>
                    <a:lnTo>
                      <a:pt x="47248" y="18569"/>
                    </a:lnTo>
                    <a:cubicBezTo>
                      <a:pt x="47322" y="18459"/>
                      <a:pt x="47304" y="18311"/>
                      <a:pt x="47230" y="18220"/>
                    </a:cubicBezTo>
                    <a:lnTo>
                      <a:pt x="34159" y="497"/>
                    </a:lnTo>
                    <a:cubicBezTo>
                      <a:pt x="34104" y="405"/>
                      <a:pt x="33993" y="368"/>
                      <a:pt x="33901" y="368"/>
                    </a:cubicBezTo>
                    <a:lnTo>
                      <a:pt x="117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4"/>
              <p:cNvSpPr/>
              <p:nvPr/>
            </p:nvSpPr>
            <p:spPr>
              <a:xfrm>
                <a:off x="3209050" y="2965725"/>
                <a:ext cx="3612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4451" h="993" extrusionOk="0">
                    <a:moveTo>
                      <a:pt x="350" y="0"/>
                    </a:moveTo>
                    <a:cubicBezTo>
                      <a:pt x="166" y="0"/>
                      <a:pt x="0" y="147"/>
                      <a:pt x="0" y="331"/>
                    </a:cubicBezTo>
                    <a:cubicBezTo>
                      <a:pt x="0" y="515"/>
                      <a:pt x="129" y="680"/>
                      <a:pt x="313" y="680"/>
                    </a:cubicBezTo>
                    <a:lnTo>
                      <a:pt x="3071" y="735"/>
                    </a:lnTo>
                    <a:cubicBezTo>
                      <a:pt x="3254" y="735"/>
                      <a:pt x="3401" y="607"/>
                      <a:pt x="3420" y="423"/>
                    </a:cubicBezTo>
                    <a:cubicBezTo>
                      <a:pt x="3420" y="239"/>
                      <a:pt x="3291" y="74"/>
                      <a:pt x="3107" y="74"/>
                    </a:cubicBezTo>
                    <a:lnTo>
                      <a:pt x="350" y="0"/>
                    </a:lnTo>
                    <a:close/>
                    <a:moveTo>
                      <a:pt x="5865" y="147"/>
                    </a:moveTo>
                    <a:cubicBezTo>
                      <a:pt x="5681" y="147"/>
                      <a:pt x="5516" y="276"/>
                      <a:pt x="5516" y="460"/>
                    </a:cubicBezTo>
                    <a:cubicBezTo>
                      <a:pt x="5516" y="643"/>
                      <a:pt x="5644" y="809"/>
                      <a:pt x="5828" y="809"/>
                    </a:cubicBezTo>
                    <a:lnTo>
                      <a:pt x="8586" y="882"/>
                    </a:lnTo>
                    <a:cubicBezTo>
                      <a:pt x="8770" y="882"/>
                      <a:pt x="8917" y="735"/>
                      <a:pt x="8935" y="552"/>
                    </a:cubicBezTo>
                    <a:cubicBezTo>
                      <a:pt x="8935" y="368"/>
                      <a:pt x="8806" y="221"/>
                      <a:pt x="8623" y="221"/>
                    </a:cubicBezTo>
                    <a:lnTo>
                      <a:pt x="5865" y="147"/>
                    </a:lnTo>
                    <a:close/>
                    <a:moveTo>
                      <a:pt x="11380" y="257"/>
                    </a:moveTo>
                    <a:cubicBezTo>
                      <a:pt x="11196" y="257"/>
                      <a:pt x="11031" y="405"/>
                      <a:pt x="11031" y="588"/>
                    </a:cubicBezTo>
                    <a:cubicBezTo>
                      <a:pt x="11031" y="772"/>
                      <a:pt x="11160" y="919"/>
                      <a:pt x="11344" y="919"/>
                    </a:cubicBezTo>
                    <a:lnTo>
                      <a:pt x="14101" y="993"/>
                    </a:lnTo>
                    <a:cubicBezTo>
                      <a:pt x="14285" y="993"/>
                      <a:pt x="14432" y="864"/>
                      <a:pt x="14451" y="680"/>
                    </a:cubicBezTo>
                    <a:cubicBezTo>
                      <a:pt x="14451" y="496"/>
                      <a:pt x="14322" y="331"/>
                      <a:pt x="14138" y="331"/>
                    </a:cubicBezTo>
                    <a:lnTo>
                      <a:pt x="11380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4"/>
              <p:cNvSpPr/>
              <p:nvPr/>
            </p:nvSpPr>
            <p:spPr>
              <a:xfrm>
                <a:off x="3087700" y="2964325"/>
                <a:ext cx="685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877" extrusionOk="0">
                    <a:moveTo>
                      <a:pt x="1030" y="1"/>
                    </a:moveTo>
                    <a:cubicBezTo>
                      <a:pt x="920" y="1"/>
                      <a:pt x="810" y="56"/>
                      <a:pt x="736" y="185"/>
                    </a:cubicBezTo>
                    <a:lnTo>
                      <a:pt x="93" y="1398"/>
                    </a:lnTo>
                    <a:cubicBezTo>
                      <a:pt x="1" y="1564"/>
                      <a:pt x="74" y="1747"/>
                      <a:pt x="240" y="1839"/>
                    </a:cubicBezTo>
                    <a:cubicBezTo>
                      <a:pt x="295" y="1858"/>
                      <a:pt x="350" y="1876"/>
                      <a:pt x="387" y="1876"/>
                    </a:cubicBezTo>
                    <a:cubicBezTo>
                      <a:pt x="516" y="1876"/>
                      <a:pt x="626" y="1803"/>
                      <a:pt x="663" y="1692"/>
                    </a:cubicBezTo>
                    <a:lnTo>
                      <a:pt x="1214" y="663"/>
                    </a:lnTo>
                    <a:lnTo>
                      <a:pt x="2391" y="681"/>
                    </a:lnTo>
                    <a:cubicBezTo>
                      <a:pt x="2593" y="681"/>
                      <a:pt x="2740" y="552"/>
                      <a:pt x="2740" y="369"/>
                    </a:cubicBezTo>
                    <a:cubicBezTo>
                      <a:pt x="2740" y="185"/>
                      <a:pt x="2593" y="19"/>
                      <a:pt x="2409" y="19"/>
                    </a:cubicBezTo>
                    <a:lnTo>
                      <a:pt x="1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4"/>
              <p:cNvSpPr/>
              <p:nvPr/>
            </p:nvSpPr>
            <p:spPr>
              <a:xfrm>
                <a:off x="2861575" y="3048800"/>
                <a:ext cx="216975" cy="395850"/>
              </a:xfrm>
              <a:custGeom>
                <a:avLst/>
                <a:gdLst/>
                <a:ahLst/>
                <a:cxnLst/>
                <a:rect l="l" t="t" r="r" b="b"/>
                <a:pathLst>
                  <a:path w="8679" h="15834" extrusionOk="0">
                    <a:moveTo>
                      <a:pt x="8299" y="1"/>
                    </a:moveTo>
                    <a:cubicBezTo>
                      <a:pt x="8189" y="1"/>
                      <a:pt x="8080" y="68"/>
                      <a:pt x="8016" y="170"/>
                    </a:cubicBezTo>
                    <a:lnTo>
                      <a:pt x="6895" y="2339"/>
                    </a:lnTo>
                    <a:cubicBezTo>
                      <a:pt x="6803" y="2505"/>
                      <a:pt x="6858" y="2689"/>
                      <a:pt x="7023" y="2781"/>
                    </a:cubicBezTo>
                    <a:cubicBezTo>
                      <a:pt x="7097" y="2799"/>
                      <a:pt x="7134" y="2817"/>
                      <a:pt x="7189" y="2817"/>
                    </a:cubicBezTo>
                    <a:cubicBezTo>
                      <a:pt x="7299" y="2817"/>
                      <a:pt x="7410" y="2781"/>
                      <a:pt x="7465" y="2634"/>
                    </a:cubicBezTo>
                    <a:lnTo>
                      <a:pt x="8586" y="483"/>
                    </a:lnTo>
                    <a:cubicBezTo>
                      <a:pt x="8678" y="317"/>
                      <a:pt x="8605" y="133"/>
                      <a:pt x="8439" y="41"/>
                    </a:cubicBezTo>
                    <a:cubicBezTo>
                      <a:pt x="8394" y="14"/>
                      <a:pt x="8346" y="1"/>
                      <a:pt x="8299" y="1"/>
                    </a:cubicBezTo>
                    <a:close/>
                    <a:moveTo>
                      <a:pt x="6028" y="4340"/>
                    </a:moveTo>
                    <a:cubicBezTo>
                      <a:pt x="5911" y="4340"/>
                      <a:pt x="5801" y="4411"/>
                      <a:pt x="5737" y="4527"/>
                    </a:cubicBezTo>
                    <a:lnTo>
                      <a:pt x="4615" y="6678"/>
                    </a:lnTo>
                    <a:cubicBezTo>
                      <a:pt x="4523" y="6844"/>
                      <a:pt x="4597" y="7027"/>
                      <a:pt x="4744" y="7119"/>
                    </a:cubicBezTo>
                    <a:cubicBezTo>
                      <a:pt x="4817" y="7138"/>
                      <a:pt x="4873" y="7156"/>
                      <a:pt x="4909" y="7156"/>
                    </a:cubicBezTo>
                    <a:cubicBezTo>
                      <a:pt x="5020" y="7156"/>
                      <a:pt x="5148" y="7101"/>
                      <a:pt x="5185" y="6972"/>
                    </a:cubicBezTo>
                    <a:lnTo>
                      <a:pt x="6307" y="4821"/>
                    </a:lnTo>
                    <a:cubicBezTo>
                      <a:pt x="6398" y="4656"/>
                      <a:pt x="6325" y="4472"/>
                      <a:pt x="6178" y="4380"/>
                    </a:cubicBezTo>
                    <a:cubicBezTo>
                      <a:pt x="6129" y="4353"/>
                      <a:pt x="6078" y="4340"/>
                      <a:pt x="6028" y="4340"/>
                    </a:cubicBezTo>
                    <a:close/>
                    <a:moveTo>
                      <a:pt x="3767" y="8679"/>
                    </a:moveTo>
                    <a:cubicBezTo>
                      <a:pt x="3650" y="8679"/>
                      <a:pt x="3540" y="8750"/>
                      <a:pt x="3475" y="8866"/>
                    </a:cubicBezTo>
                    <a:lnTo>
                      <a:pt x="2354" y="11017"/>
                    </a:lnTo>
                    <a:cubicBezTo>
                      <a:pt x="2262" y="11182"/>
                      <a:pt x="2335" y="11366"/>
                      <a:pt x="2501" y="11458"/>
                    </a:cubicBezTo>
                    <a:cubicBezTo>
                      <a:pt x="2574" y="11477"/>
                      <a:pt x="2611" y="11513"/>
                      <a:pt x="2666" y="11513"/>
                    </a:cubicBezTo>
                    <a:cubicBezTo>
                      <a:pt x="2777" y="11513"/>
                      <a:pt x="2887" y="11440"/>
                      <a:pt x="2942" y="11329"/>
                    </a:cubicBezTo>
                    <a:lnTo>
                      <a:pt x="4064" y="9160"/>
                    </a:lnTo>
                    <a:cubicBezTo>
                      <a:pt x="4156" y="8995"/>
                      <a:pt x="4082" y="8811"/>
                      <a:pt x="3917" y="8719"/>
                    </a:cubicBezTo>
                    <a:cubicBezTo>
                      <a:pt x="3867" y="8692"/>
                      <a:pt x="3816" y="8679"/>
                      <a:pt x="3767" y="8679"/>
                    </a:cubicBezTo>
                    <a:close/>
                    <a:moveTo>
                      <a:pt x="1499" y="12999"/>
                    </a:moveTo>
                    <a:cubicBezTo>
                      <a:pt x="1389" y="12999"/>
                      <a:pt x="1279" y="13070"/>
                      <a:pt x="1214" y="13186"/>
                    </a:cubicBezTo>
                    <a:lnTo>
                      <a:pt x="93" y="15337"/>
                    </a:lnTo>
                    <a:cubicBezTo>
                      <a:pt x="1" y="15503"/>
                      <a:pt x="56" y="15687"/>
                      <a:pt x="221" y="15778"/>
                    </a:cubicBezTo>
                    <a:cubicBezTo>
                      <a:pt x="295" y="15797"/>
                      <a:pt x="332" y="15834"/>
                      <a:pt x="387" y="15834"/>
                    </a:cubicBezTo>
                    <a:cubicBezTo>
                      <a:pt x="497" y="15834"/>
                      <a:pt x="607" y="15760"/>
                      <a:pt x="662" y="15631"/>
                    </a:cubicBezTo>
                    <a:lnTo>
                      <a:pt x="1784" y="13480"/>
                    </a:lnTo>
                    <a:cubicBezTo>
                      <a:pt x="1876" y="13315"/>
                      <a:pt x="1802" y="13131"/>
                      <a:pt x="1637" y="13039"/>
                    </a:cubicBezTo>
                    <a:cubicBezTo>
                      <a:pt x="1593" y="13012"/>
                      <a:pt x="1546" y="12999"/>
                      <a:pt x="1499" y="129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4"/>
              <p:cNvSpPr/>
              <p:nvPr/>
            </p:nvSpPr>
            <p:spPr>
              <a:xfrm>
                <a:off x="2817000" y="3482425"/>
                <a:ext cx="3540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872" extrusionOk="0">
                    <a:moveTo>
                      <a:pt x="1030" y="1"/>
                    </a:moveTo>
                    <a:cubicBezTo>
                      <a:pt x="912" y="1"/>
                      <a:pt x="801" y="63"/>
                      <a:pt x="736" y="180"/>
                    </a:cubicBezTo>
                    <a:lnTo>
                      <a:pt x="92" y="1393"/>
                    </a:lnTo>
                    <a:cubicBezTo>
                      <a:pt x="0" y="1559"/>
                      <a:pt x="74" y="1743"/>
                      <a:pt x="239" y="1835"/>
                    </a:cubicBezTo>
                    <a:cubicBezTo>
                      <a:pt x="313" y="1853"/>
                      <a:pt x="350" y="1871"/>
                      <a:pt x="405" y="1871"/>
                    </a:cubicBezTo>
                    <a:cubicBezTo>
                      <a:pt x="515" y="1871"/>
                      <a:pt x="625" y="1816"/>
                      <a:pt x="681" y="1688"/>
                    </a:cubicBezTo>
                    <a:lnTo>
                      <a:pt x="1324" y="474"/>
                    </a:lnTo>
                    <a:cubicBezTo>
                      <a:pt x="1416" y="327"/>
                      <a:pt x="1342" y="125"/>
                      <a:pt x="1177" y="33"/>
                    </a:cubicBezTo>
                    <a:cubicBezTo>
                      <a:pt x="1129" y="11"/>
                      <a:pt x="1079" y="1"/>
                      <a:pt x="10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4"/>
              <p:cNvSpPr/>
              <p:nvPr/>
            </p:nvSpPr>
            <p:spPr>
              <a:xfrm>
                <a:off x="2775625" y="2524250"/>
                <a:ext cx="307975" cy="403350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16134" extrusionOk="0">
                    <a:moveTo>
                      <a:pt x="375" y="1"/>
                    </a:moveTo>
                    <a:cubicBezTo>
                      <a:pt x="309" y="1"/>
                      <a:pt x="243" y="22"/>
                      <a:pt x="185" y="65"/>
                    </a:cubicBezTo>
                    <a:cubicBezTo>
                      <a:pt x="56" y="175"/>
                      <a:pt x="1" y="378"/>
                      <a:pt x="129" y="525"/>
                    </a:cubicBezTo>
                    <a:lnTo>
                      <a:pt x="1784" y="2731"/>
                    </a:lnTo>
                    <a:cubicBezTo>
                      <a:pt x="1821" y="2823"/>
                      <a:pt x="1931" y="2860"/>
                      <a:pt x="2023" y="2860"/>
                    </a:cubicBezTo>
                    <a:cubicBezTo>
                      <a:pt x="2097" y="2860"/>
                      <a:pt x="2170" y="2841"/>
                      <a:pt x="2244" y="2804"/>
                    </a:cubicBezTo>
                    <a:cubicBezTo>
                      <a:pt x="2372" y="2676"/>
                      <a:pt x="2427" y="2473"/>
                      <a:pt x="2299" y="2345"/>
                    </a:cubicBezTo>
                    <a:lnTo>
                      <a:pt x="644" y="139"/>
                    </a:lnTo>
                    <a:cubicBezTo>
                      <a:pt x="577" y="50"/>
                      <a:pt x="477" y="1"/>
                      <a:pt x="375" y="1"/>
                    </a:cubicBezTo>
                    <a:close/>
                    <a:moveTo>
                      <a:pt x="3685" y="4432"/>
                    </a:moveTo>
                    <a:cubicBezTo>
                      <a:pt x="3618" y="4432"/>
                      <a:pt x="3552" y="4452"/>
                      <a:pt x="3494" y="4496"/>
                    </a:cubicBezTo>
                    <a:cubicBezTo>
                      <a:pt x="3365" y="4606"/>
                      <a:pt x="3310" y="4808"/>
                      <a:pt x="3439" y="4955"/>
                    </a:cubicBezTo>
                    <a:lnTo>
                      <a:pt x="5075" y="7162"/>
                    </a:lnTo>
                    <a:cubicBezTo>
                      <a:pt x="5130" y="7253"/>
                      <a:pt x="5240" y="7309"/>
                      <a:pt x="5332" y="7309"/>
                    </a:cubicBezTo>
                    <a:cubicBezTo>
                      <a:pt x="5387" y="7309"/>
                      <a:pt x="5461" y="7272"/>
                      <a:pt x="5534" y="7235"/>
                    </a:cubicBezTo>
                    <a:cubicBezTo>
                      <a:pt x="5682" y="7125"/>
                      <a:pt x="5737" y="6904"/>
                      <a:pt x="5608" y="6775"/>
                    </a:cubicBezTo>
                    <a:lnTo>
                      <a:pt x="3953" y="4569"/>
                    </a:lnTo>
                    <a:cubicBezTo>
                      <a:pt x="3887" y="4480"/>
                      <a:pt x="3786" y="4432"/>
                      <a:pt x="3685" y="4432"/>
                    </a:cubicBezTo>
                    <a:close/>
                    <a:moveTo>
                      <a:pt x="6975" y="8844"/>
                    </a:moveTo>
                    <a:cubicBezTo>
                      <a:pt x="6909" y="8844"/>
                      <a:pt x="6843" y="8865"/>
                      <a:pt x="6785" y="8908"/>
                    </a:cubicBezTo>
                    <a:cubicBezTo>
                      <a:pt x="6656" y="9018"/>
                      <a:pt x="6601" y="9221"/>
                      <a:pt x="6711" y="9368"/>
                    </a:cubicBezTo>
                    <a:lnTo>
                      <a:pt x="8366" y="11574"/>
                    </a:lnTo>
                    <a:cubicBezTo>
                      <a:pt x="8421" y="11666"/>
                      <a:pt x="8531" y="11721"/>
                      <a:pt x="8623" y="11721"/>
                    </a:cubicBezTo>
                    <a:cubicBezTo>
                      <a:pt x="8697" y="11721"/>
                      <a:pt x="8770" y="11684"/>
                      <a:pt x="8825" y="11647"/>
                    </a:cubicBezTo>
                    <a:cubicBezTo>
                      <a:pt x="8972" y="11537"/>
                      <a:pt x="9009" y="11316"/>
                      <a:pt x="8899" y="11188"/>
                    </a:cubicBezTo>
                    <a:lnTo>
                      <a:pt x="7244" y="8982"/>
                    </a:lnTo>
                    <a:cubicBezTo>
                      <a:pt x="7177" y="8893"/>
                      <a:pt x="7077" y="8844"/>
                      <a:pt x="6975" y="8844"/>
                    </a:cubicBezTo>
                    <a:close/>
                    <a:moveTo>
                      <a:pt x="10285" y="13256"/>
                    </a:moveTo>
                    <a:cubicBezTo>
                      <a:pt x="10218" y="13256"/>
                      <a:pt x="10152" y="13277"/>
                      <a:pt x="10094" y="13320"/>
                    </a:cubicBezTo>
                    <a:cubicBezTo>
                      <a:pt x="9965" y="13431"/>
                      <a:pt x="9910" y="13633"/>
                      <a:pt x="10020" y="13780"/>
                    </a:cubicBezTo>
                    <a:lnTo>
                      <a:pt x="11675" y="15986"/>
                    </a:lnTo>
                    <a:cubicBezTo>
                      <a:pt x="11730" y="16078"/>
                      <a:pt x="11840" y="16133"/>
                      <a:pt x="11932" y="16133"/>
                    </a:cubicBezTo>
                    <a:cubicBezTo>
                      <a:pt x="12006" y="16133"/>
                      <a:pt x="12079" y="16096"/>
                      <a:pt x="12134" y="16060"/>
                    </a:cubicBezTo>
                    <a:cubicBezTo>
                      <a:pt x="12282" y="15949"/>
                      <a:pt x="12318" y="15729"/>
                      <a:pt x="12208" y="15600"/>
                    </a:cubicBezTo>
                    <a:lnTo>
                      <a:pt x="10553" y="13394"/>
                    </a:lnTo>
                    <a:cubicBezTo>
                      <a:pt x="10487" y="13305"/>
                      <a:pt x="10386" y="13256"/>
                      <a:pt x="10285" y="132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1" name="Google Shape;2361;p14"/>
          <p:cNvGrpSpPr/>
          <p:nvPr/>
        </p:nvGrpSpPr>
        <p:grpSpPr>
          <a:xfrm flipH="1">
            <a:off x="4227532" y="4188582"/>
            <a:ext cx="385911" cy="331191"/>
            <a:chOff x="4392145" y="1141557"/>
            <a:chExt cx="385911" cy="331191"/>
          </a:xfrm>
        </p:grpSpPr>
        <p:sp>
          <p:nvSpPr>
            <p:cNvPr id="2362" name="Google Shape;2362;p14"/>
            <p:cNvSpPr/>
            <p:nvPr/>
          </p:nvSpPr>
          <p:spPr>
            <a:xfrm>
              <a:off x="4756237" y="1288077"/>
              <a:ext cx="17246" cy="5806"/>
            </a:xfrm>
            <a:custGeom>
              <a:avLst/>
              <a:gdLst/>
              <a:ahLst/>
              <a:cxnLst/>
              <a:rect l="l" t="t" r="r" b="b"/>
              <a:pathLst>
                <a:path w="2023" h="681" extrusionOk="0">
                  <a:moveTo>
                    <a:pt x="313" y="1"/>
                  </a:moveTo>
                  <a:cubicBezTo>
                    <a:pt x="166" y="1"/>
                    <a:pt x="0" y="129"/>
                    <a:pt x="0" y="313"/>
                  </a:cubicBezTo>
                  <a:cubicBezTo>
                    <a:pt x="0" y="497"/>
                    <a:pt x="129" y="662"/>
                    <a:pt x="313" y="662"/>
                  </a:cubicBezTo>
                  <a:lnTo>
                    <a:pt x="1692" y="681"/>
                  </a:lnTo>
                  <a:cubicBezTo>
                    <a:pt x="1876" y="681"/>
                    <a:pt x="2023" y="552"/>
                    <a:pt x="2023" y="368"/>
                  </a:cubicBezTo>
                  <a:cubicBezTo>
                    <a:pt x="2023" y="184"/>
                    <a:pt x="1876" y="19"/>
                    <a:pt x="1692" y="19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3" name="Google Shape;2363;p14"/>
            <p:cNvGrpSpPr/>
            <p:nvPr/>
          </p:nvGrpSpPr>
          <p:grpSpPr>
            <a:xfrm>
              <a:off x="4392145" y="1141557"/>
              <a:ext cx="385911" cy="331191"/>
              <a:chOff x="2490675" y="2524025"/>
              <a:chExt cx="1183050" cy="1015300"/>
            </a:xfrm>
          </p:grpSpPr>
          <p:sp>
            <p:nvSpPr>
              <p:cNvPr id="2364" name="Google Shape;2364;p14"/>
              <p:cNvSpPr/>
              <p:nvPr/>
            </p:nvSpPr>
            <p:spPr>
              <a:xfrm>
                <a:off x="2490675" y="2524025"/>
                <a:ext cx="1183050" cy="1015300"/>
              </a:xfrm>
              <a:custGeom>
                <a:avLst/>
                <a:gdLst/>
                <a:ahLst/>
                <a:cxnLst/>
                <a:rect l="l" t="t" r="r" b="b"/>
                <a:pathLst>
                  <a:path w="47322" h="40612" extrusionOk="0">
                    <a:moveTo>
                      <a:pt x="11987" y="662"/>
                    </a:moveTo>
                    <a:lnTo>
                      <a:pt x="33736" y="1030"/>
                    </a:lnTo>
                    <a:lnTo>
                      <a:pt x="46605" y="18459"/>
                    </a:lnTo>
                    <a:lnTo>
                      <a:pt x="35390" y="39950"/>
                    </a:lnTo>
                    <a:lnTo>
                      <a:pt x="13642" y="39546"/>
                    </a:lnTo>
                    <a:lnTo>
                      <a:pt x="772" y="22154"/>
                    </a:lnTo>
                    <a:lnTo>
                      <a:pt x="11987" y="662"/>
                    </a:lnTo>
                    <a:close/>
                    <a:moveTo>
                      <a:pt x="11766" y="1"/>
                    </a:moveTo>
                    <a:cubicBezTo>
                      <a:pt x="11638" y="1"/>
                      <a:pt x="11546" y="74"/>
                      <a:pt x="11472" y="184"/>
                    </a:cubicBezTo>
                    <a:lnTo>
                      <a:pt x="74" y="22044"/>
                    </a:lnTo>
                    <a:cubicBezTo>
                      <a:pt x="0" y="22154"/>
                      <a:pt x="19" y="22283"/>
                      <a:pt x="92" y="22374"/>
                    </a:cubicBezTo>
                    <a:lnTo>
                      <a:pt x="13200" y="40079"/>
                    </a:lnTo>
                    <a:cubicBezTo>
                      <a:pt x="13237" y="40171"/>
                      <a:pt x="13366" y="40207"/>
                      <a:pt x="13458" y="40207"/>
                    </a:cubicBezTo>
                    <a:lnTo>
                      <a:pt x="35574" y="40612"/>
                    </a:lnTo>
                    <a:cubicBezTo>
                      <a:pt x="35703" y="40612"/>
                      <a:pt x="35813" y="40538"/>
                      <a:pt x="35850" y="40428"/>
                    </a:cubicBezTo>
                    <a:lnTo>
                      <a:pt x="47248" y="18569"/>
                    </a:lnTo>
                    <a:cubicBezTo>
                      <a:pt x="47322" y="18459"/>
                      <a:pt x="47304" y="18311"/>
                      <a:pt x="47230" y="18220"/>
                    </a:cubicBezTo>
                    <a:lnTo>
                      <a:pt x="34159" y="497"/>
                    </a:lnTo>
                    <a:cubicBezTo>
                      <a:pt x="34104" y="405"/>
                      <a:pt x="33993" y="368"/>
                      <a:pt x="33901" y="368"/>
                    </a:cubicBezTo>
                    <a:lnTo>
                      <a:pt x="117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4"/>
              <p:cNvSpPr/>
              <p:nvPr/>
            </p:nvSpPr>
            <p:spPr>
              <a:xfrm>
                <a:off x="3209050" y="2965725"/>
                <a:ext cx="3612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4451" h="993" extrusionOk="0">
                    <a:moveTo>
                      <a:pt x="350" y="0"/>
                    </a:moveTo>
                    <a:cubicBezTo>
                      <a:pt x="166" y="0"/>
                      <a:pt x="0" y="147"/>
                      <a:pt x="0" y="331"/>
                    </a:cubicBezTo>
                    <a:cubicBezTo>
                      <a:pt x="0" y="515"/>
                      <a:pt x="129" y="680"/>
                      <a:pt x="313" y="680"/>
                    </a:cubicBezTo>
                    <a:lnTo>
                      <a:pt x="3071" y="735"/>
                    </a:lnTo>
                    <a:cubicBezTo>
                      <a:pt x="3254" y="735"/>
                      <a:pt x="3401" y="607"/>
                      <a:pt x="3420" y="423"/>
                    </a:cubicBezTo>
                    <a:cubicBezTo>
                      <a:pt x="3420" y="239"/>
                      <a:pt x="3291" y="74"/>
                      <a:pt x="3107" y="74"/>
                    </a:cubicBezTo>
                    <a:lnTo>
                      <a:pt x="350" y="0"/>
                    </a:lnTo>
                    <a:close/>
                    <a:moveTo>
                      <a:pt x="5865" y="147"/>
                    </a:moveTo>
                    <a:cubicBezTo>
                      <a:pt x="5681" y="147"/>
                      <a:pt x="5516" y="276"/>
                      <a:pt x="5516" y="460"/>
                    </a:cubicBezTo>
                    <a:cubicBezTo>
                      <a:pt x="5516" y="643"/>
                      <a:pt x="5644" y="809"/>
                      <a:pt x="5828" y="809"/>
                    </a:cubicBezTo>
                    <a:lnTo>
                      <a:pt x="8586" y="882"/>
                    </a:lnTo>
                    <a:cubicBezTo>
                      <a:pt x="8770" y="882"/>
                      <a:pt x="8917" y="735"/>
                      <a:pt x="8935" y="552"/>
                    </a:cubicBezTo>
                    <a:cubicBezTo>
                      <a:pt x="8935" y="368"/>
                      <a:pt x="8806" y="221"/>
                      <a:pt x="8623" y="221"/>
                    </a:cubicBezTo>
                    <a:lnTo>
                      <a:pt x="5865" y="147"/>
                    </a:lnTo>
                    <a:close/>
                    <a:moveTo>
                      <a:pt x="11380" y="257"/>
                    </a:moveTo>
                    <a:cubicBezTo>
                      <a:pt x="11196" y="257"/>
                      <a:pt x="11031" y="405"/>
                      <a:pt x="11031" y="588"/>
                    </a:cubicBezTo>
                    <a:cubicBezTo>
                      <a:pt x="11031" y="772"/>
                      <a:pt x="11160" y="919"/>
                      <a:pt x="11344" y="919"/>
                    </a:cubicBezTo>
                    <a:lnTo>
                      <a:pt x="14101" y="993"/>
                    </a:lnTo>
                    <a:cubicBezTo>
                      <a:pt x="14285" y="993"/>
                      <a:pt x="14432" y="864"/>
                      <a:pt x="14451" y="680"/>
                    </a:cubicBezTo>
                    <a:cubicBezTo>
                      <a:pt x="14451" y="496"/>
                      <a:pt x="14322" y="331"/>
                      <a:pt x="14138" y="331"/>
                    </a:cubicBezTo>
                    <a:lnTo>
                      <a:pt x="11380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4"/>
              <p:cNvSpPr/>
              <p:nvPr/>
            </p:nvSpPr>
            <p:spPr>
              <a:xfrm>
                <a:off x="3087700" y="2964325"/>
                <a:ext cx="685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877" extrusionOk="0">
                    <a:moveTo>
                      <a:pt x="1030" y="1"/>
                    </a:moveTo>
                    <a:cubicBezTo>
                      <a:pt x="920" y="1"/>
                      <a:pt x="810" y="56"/>
                      <a:pt x="736" y="185"/>
                    </a:cubicBezTo>
                    <a:lnTo>
                      <a:pt x="93" y="1398"/>
                    </a:lnTo>
                    <a:cubicBezTo>
                      <a:pt x="1" y="1564"/>
                      <a:pt x="74" y="1747"/>
                      <a:pt x="240" y="1839"/>
                    </a:cubicBezTo>
                    <a:cubicBezTo>
                      <a:pt x="295" y="1858"/>
                      <a:pt x="350" y="1876"/>
                      <a:pt x="387" y="1876"/>
                    </a:cubicBezTo>
                    <a:cubicBezTo>
                      <a:pt x="516" y="1876"/>
                      <a:pt x="626" y="1803"/>
                      <a:pt x="663" y="1692"/>
                    </a:cubicBezTo>
                    <a:lnTo>
                      <a:pt x="1214" y="663"/>
                    </a:lnTo>
                    <a:lnTo>
                      <a:pt x="2391" y="681"/>
                    </a:lnTo>
                    <a:cubicBezTo>
                      <a:pt x="2593" y="681"/>
                      <a:pt x="2740" y="552"/>
                      <a:pt x="2740" y="369"/>
                    </a:cubicBezTo>
                    <a:cubicBezTo>
                      <a:pt x="2740" y="185"/>
                      <a:pt x="2593" y="19"/>
                      <a:pt x="2409" y="19"/>
                    </a:cubicBezTo>
                    <a:lnTo>
                      <a:pt x="1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4"/>
              <p:cNvSpPr/>
              <p:nvPr/>
            </p:nvSpPr>
            <p:spPr>
              <a:xfrm>
                <a:off x="2861575" y="3048800"/>
                <a:ext cx="216975" cy="395850"/>
              </a:xfrm>
              <a:custGeom>
                <a:avLst/>
                <a:gdLst/>
                <a:ahLst/>
                <a:cxnLst/>
                <a:rect l="l" t="t" r="r" b="b"/>
                <a:pathLst>
                  <a:path w="8679" h="15834" extrusionOk="0">
                    <a:moveTo>
                      <a:pt x="8299" y="1"/>
                    </a:moveTo>
                    <a:cubicBezTo>
                      <a:pt x="8189" y="1"/>
                      <a:pt x="8080" y="68"/>
                      <a:pt x="8016" y="170"/>
                    </a:cubicBezTo>
                    <a:lnTo>
                      <a:pt x="6895" y="2339"/>
                    </a:lnTo>
                    <a:cubicBezTo>
                      <a:pt x="6803" y="2505"/>
                      <a:pt x="6858" y="2689"/>
                      <a:pt x="7023" y="2781"/>
                    </a:cubicBezTo>
                    <a:cubicBezTo>
                      <a:pt x="7097" y="2799"/>
                      <a:pt x="7134" y="2817"/>
                      <a:pt x="7189" y="2817"/>
                    </a:cubicBezTo>
                    <a:cubicBezTo>
                      <a:pt x="7299" y="2817"/>
                      <a:pt x="7410" y="2781"/>
                      <a:pt x="7465" y="2634"/>
                    </a:cubicBezTo>
                    <a:lnTo>
                      <a:pt x="8586" y="483"/>
                    </a:lnTo>
                    <a:cubicBezTo>
                      <a:pt x="8678" y="317"/>
                      <a:pt x="8605" y="133"/>
                      <a:pt x="8439" y="41"/>
                    </a:cubicBezTo>
                    <a:cubicBezTo>
                      <a:pt x="8394" y="14"/>
                      <a:pt x="8346" y="1"/>
                      <a:pt x="8299" y="1"/>
                    </a:cubicBezTo>
                    <a:close/>
                    <a:moveTo>
                      <a:pt x="6028" y="4340"/>
                    </a:moveTo>
                    <a:cubicBezTo>
                      <a:pt x="5911" y="4340"/>
                      <a:pt x="5801" y="4411"/>
                      <a:pt x="5737" y="4527"/>
                    </a:cubicBezTo>
                    <a:lnTo>
                      <a:pt x="4615" y="6678"/>
                    </a:lnTo>
                    <a:cubicBezTo>
                      <a:pt x="4523" y="6844"/>
                      <a:pt x="4597" y="7027"/>
                      <a:pt x="4744" y="7119"/>
                    </a:cubicBezTo>
                    <a:cubicBezTo>
                      <a:pt x="4817" y="7138"/>
                      <a:pt x="4873" y="7156"/>
                      <a:pt x="4909" y="7156"/>
                    </a:cubicBezTo>
                    <a:cubicBezTo>
                      <a:pt x="5020" y="7156"/>
                      <a:pt x="5148" y="7101"/>
                      <a:pt x="5185" y="6972"/>
                    </a:cubicBezTo>
                    <a:lnTo>
                      <a:pt x="6307" y="4821"/>
                    </a:lnTo>
                    <a:cubicBezTo>
                      <a:pt x="6398" y="4656"/>
                      <a:pt x="6325" y="4472"/>
                      <a:pt x="6178" y="4380"/>
                    </a:cubicBezTo>
                    <a:cubicBezTo>
                      <a:pt x="6129" y="4353"/>
                      <a:pt x="6078" y="4340"/>
                      <a:pt x="6028" y="4340"/>
                    </a:cubicBezTo>
                    <a:close/>
                    <a:moveTo>
                      <a:pt x="3767" y="8679"/>
                    </a:moveTo>
                    <a:cubicBezTo>
                      <a:pt x="3650" y="8679"/>
                      <a:pt x="3540" y="8750"/>
                      <a:pt x="3475" y="8866"/>
                    </a:cubicBezTo>
                    <a:lnTo>
                      <a:pt x="2354" y="11017"/>
                    </a:lnTo>
                    <a:cubicBezTo>
                      <a:pt x="2262" y="11182"/>
                      <a:pt x="2335" y="11366"/>
                      <a:pt x="2501" y="11458"/>
                    </a:cubicBezTo>
                    <a:cubicBezTo>
                      <a:pt x="2574" y="11477"/>
                      <a:pt x="2611" y="11513"/>
                      <a:pt x="2666" y="11513"/>
                    </a:cubicBezTo>
                    <a:cubicBezTo>
                      <a:pt x="2777" y="11513"/>
                      <a:pt x="2887" y="11440"/>
                      <a:pt x="2942" y="11329"/>
                    </a:cubicBezTo>
                    <a:lnTo>
                      <a:pt x="4064" y="9160"/>
                    </a:lnTo>
                    <a:cubicBezTo>
                      <a:pt x="4156" y="8995"/>
                      <a:pt x="4082" y="8811"/>
                      <a:pt x="3917" y="8719"/>
                    </a:cubicBezTo>
                    <a:cubicBezTo>
                      <a:pt x="3867" y="8692"/>
                      <a:pt x="3816" y="8679"/>
                      <a:pt x="3767" y="8679"/>
                    </a:cubicBezTo>
                    <a:close/>
                    <a:moveTo>
                      <a:pt x="1499" y="12999"/>
                    </a:moveTo>
                    <a:cubicBezTo>
                      <a:pt x="1389" y="12999"/>
                      <a:pt x="1279" y="13070"/>
                      <a:pt x="1214" y="13186"/>
                    </a:cubicBezTo>
                    <a:lnTo>
                      <a:pt x="93" y="15337"/>
                    </a:lnTo>
                    <a:cubicBezTo>
                      <a:pt x="1" y="15503"/>
                      <a:pt x="56" y="15687"/>
                      <a:pt x="221" y="15778"/>
                    </a:cubicBezTo>
                    <a:cubicBezTo>
                      <a:pt x="295" y="15797"/>
                      <a:pt x="332" y="15834"/>
                      <a:pt x="387" y="15834"/>
                    </a:cubicBezTo>
                    <a:cubicBezTo>
                      <a:pt x="497" y="15834"/>
                      <a:pt x="607" y="15760"/>
                      <a:pt x="662" y="15631"/>
                    </a:cubicBezTo>
                    <a:lnTo>
                      <a:pt x="1784" y="13480"/>
                    </a:lnTo>
                    <a:cubicBezTo>
                      <a:pt x="1876" y="13315"/>
                      <a:pt x="1802" y="13131"/>
                      <a:pt x="1637" y="13039"/>
                    </a:cubicBezTo>
                    <a:cubicBezTo>
                      <a:pt x="1593" y="13012"/>
                      <a:pt x="1546" y="12999"/>
                      <a:pt x="1499" y="129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4"/>
              <p:cNvSpPr/>
              <p:nvPr/>
            </p:nvSpPr>
            <p:spPr>
              <a:xfrm>
                <a:off x="2817000" y="3482425"/>
                <a:ext cx="3540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872" extrusionOk="0">
                    <a:moveTo>
                      <a:pt x="1030" y="1"/>
                    </a:moveTo>
                    <a:cubicBezTo>
                      <a:pt x="912" y="1"/>
                      <a:pt x="801" y="63"/>
                      <a:pt x="736" y="180"/>
                    </a:cubicBezTo>
                    <a:lnTo>
                      <a:pt x="92" y="1393"/>
                    </a:lnTo>
                    <a:cubicBezTo>
                      <a:pt x="0" y="1559"/>
                      <a:pt x="74" y="1743"/>
                      <a:pt x="239" y="1835"/>
                    </a:cubicBezTo>
                    <a:cubicBezTo>
                      <a:pt x="313" y="1853"/>
                      <a:pt x="350" y="1871"/>
                      <a:pt x="405" y="1871"/>
                    </a:cubicBezTo>
                    <a:cubicBezTo>
                      <a:pt x="515" y="1871"/>
                      <a:pt x="625" y="1816"/>
                      <a:pt x="681" y="1688"/>
                    </a:cubicBezTo>
                    <a:lnTo>
                      <a:pt x="1324" y="474"/>
                    </a:lnTo>
                    <a:cubicBezTo>
                      <a:pt x="1416" y="327"/>
                      <a:pt x="1342" y="125"/>
                      <a:pt x="1177" y="33"/>
                    </a:cubicBezTo>
                    <a:cubicBezTo>
                      <a:pt x="1129" y="11"/>
                      <a:pt x="1079" y="1"/>
                      <a:pt x="10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4"/>
              <p:cNvSpPr/>
              <p:nvPr/>
            </p:nvSpPr>
            <p:spPr>
              <a:xfrm>
                <a:off x="2775625" y="2524250"/>
                <a:ext cx="307975" cy="403350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16134" extrusionOk="0">
                    <a:moveTo>
                      <a:pt x="375" y="1"/>
                    </a:moveTo>
                    <a:cubicBezTo>
                      <a:pt x="309" y="1"/>
                      <a:pt x="243" y="22"/>
                      <a:pt x="185" y="65"/>
                    </a:cubicBezTo>
                    <a:cubicBezTo>
                      <a:pt x="56" y="175"/>
                      <a:pt x="1" y="378"/>
                      <a:pt x="129" y="525"/>
                    </a:cubicBezTo>
                    <a:lnTo>
                      <a:pt x="1784" y="2731"/>
                    </a:lnTo>
                    <a:cubicBezTo>
                      <a:pt x="1821" y="2823"/>
                      <a:pt x="1931" y="2860"/>
                      <a:pt x="2023" y="2860"/>
                    </a:cubicBezTo>
                    <a:cubicBezTo>
                      <a:pt x="2097" y="2860"/>
                      <a:pt x="2170" y="2841"/>
                      <a:pt x="2244" y="2804"/>
                    </a:cubicBezTo>
                    <a:cubicBezTo>
                      <a:pt x="2372" y="2676"/>
                      <a:pt x="2427" y="2473"/>
                      <a:pt x="2299" y="2345"/>
                    </a:cubicBezTo>
                    <a:lnTo>
                      <a:pt x="644" y="139"/>
                    </a:lnTo>
                    <a:cubicBezTo>
                      <a:pt x="577" y="50"/>
                      <a:pt x="477" y="1"/>
                      <a:pt x="375" y="1"/>
                    </a:cubicBezTo>
                    <a:close/>
                    <a:moveTo>
                      <a:pt x="3685" y="4432"/>
                    </a:moveTo>
                    <a:cubicBezTo>
                      <a:pt x="3618" y="4432"/>
                      <a:pt x="3552" y="4452"/>
                      <a:pt x="3494" y="4496"/>
                    </a:cubicBezTo>
                    <a:cubicBezTo>
                      <a:pt x="3365" y="4606"/>
                      <a:pt x="3310" y="4808"/>
                      <a:pt x="3439" y="4955"/>
                    </a:cubicBezTo>
                    <a:lnTo>
                      <a:pt x="5075" y="7162"/>
                    </a:lnTo>
                    <a:cubicBezTo>
                      <a:pt x="5130" y="7253"/>
                      <a:pt x="5240" y="7309"/>
                      <a:pt x="5332" y="7309"/>
                    </a:cubicBezTo>
                    <a:cubicBezTo>
                      <a:pt x="5387" y="7309"/>
                      <a:pt x="5461" y="7272"/>
                      <a:pt x="5534" y="7235"/>
                    </a:cubicBezTo>
                    <a:cubicBezTo>
                      <a:pt x="5682" y="7125"/>
                      <a:pt x="5737" y="6904"/>
                      <a:pt x="5608" y="6775"/>
                    </a:cubicBezTo>
                    <a:lnTo>
                      <a:pt x="3953" y="4569"/>
                    </a:lnTo>
                    <a:cubicBezTo>
                      <a:pt x="3887" y="4480"/>
                      <a:pt x="3786" y="4432"/>
                      <a:pt x="3685" y="4432"/>
                    </a:cubicBezTo>
                    <a:close/>
                    <a:moveTo>
                      <a:pt x="6975" y="8844"/>
                    </a:moveTo>
                    <a:cubicBezTo>
                      <a:pt x="6909" y="8844"/>
                      <a:pt x="6843" y="8865"/>
                      <a:pt x="6785" y="8908"/>
                    </a:cubicBezTo>
                    <a:cubicBezTo>
                      <a:pt x="6656" y="9018"/>
                      <a:pt x="6601" y="9221"/>
                      <a:pt x="6711" y="9368"/>
                    </a:cubicBezTo>
                    <a:lnTo>
                      <a:pt x="8366" y="11574"/>
                    </a:lnTo>
                    <a:cubicBezTo>
                      <a:pt x="8421" y="11666"/>
                      <a:pt x="8531" y="11721"/>
                      <a:pt x="8623" y="11721"/>
                    </a:cubicBezTo>
                    <a:cubicBezTo>
                      <a:pt x="8697" y="11721"/>
                      <a:pt x="8770" y="11684"/>
                      <a:pt x="8825" y="11647"/>
                    </a:cubicBezTo>
                    <a:cubicBezTo>
                      <a:pt x="8972" y="11537"/>
                      <a:pt x="9009" y="11316"/>
                      <a:pt x="8899" y="11188"/>
                    </a:cubicBezTo>
                    <a:lnTo>
                      <a:pt x="7244" y="8982"/>
                    </a:lnTo>
                    <a:cubicBezTo>
                      <a:pt x="7177" y="8893"/>
                      <a:pt x="7077" y="8844"/>
                      <a:pt x="6975" y="8844"/>
                    </a:cubicBezTo>
                    <a:close/>
                    <a:moveTo>
                      <a:pt x="10285" y="13256"/>
                    </a:moveTo>
                    <a:cubicBezTo>
                      <a:pt x="10218" y="13256"/>
                      <a:pt x="10152" y="13277"/>
                      <a:pt x="10094" y="13320"/>
                    </a:cubicBezTo>
                    <a:cubicBezTo>
                      <a:pt x="9965" y="13431"/>
                      <a:pt x="9910" y="13633"/>
                      <a:pt x="10020" y="13780"/>
                    </a:cubicBezTo>
                    <a:lnTo>
                      <a:pt x="11675" y="15986"/>
                    </a:lnTo>
                    <a:cubicBezTo>
                      <a:pt x="11730" y="16078"/>
                      <a:pt x="11840" y="16133"/>
                      <a:pt x="11932" y="16133"/>
                    </a:cubicBezTo>
                    <a:cubicBezTo>
                      <a:pt x="12006" y="16133"/>
                      <a:pt x="12079" y="16096"/>
                      <a:pt x="12134" y="16060"/>
                    </a:cubicBezTo>
                    <a:cubicBezTo>
                      <a:pt x="12282" y="15949"/>
                      <a:pt x="12318" y="15729"/>
                      <a:pt x="12208" y="15600"/>
                    </a:cubicBezTo>
                    <a:lnTo>
                      <a:pt x="10553" y="13394"/>
                    </a:lnTo>
                    <a:cubicBezTo>
                      <a:pt x="10487" y="13305"/>
                      <a:pt x="10386" y="13256"/>
                      <a:pt x="10285" y="132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bg>
      <p:bgPr>
        <a:solidFill>
          <a:schemeClr val="dk1"/>
        </a:solidFill>
        <a:effectLst/>
      </p:bgPr>
    </p:bg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16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3" name="Google Shape;2613;p16"/>
          <p:cNvGrpSpPr/>
          <p:nvPr/>
        </p:nvGrpSpPr>
        <p:grpSpPr>
          <a:xfrm rot="5400000">
            <a:off x="7013950" y="2152875"/>
            <a:ext cx="2005200" cy="854579"/>
            <a:chOff x="-2718975" y="792300"/>
            <a:chExt cx="2005200" cy="854579"/>
          </a:xfrm>
        </p:grpSpPr>
        <p:sp>
          <p:nvSpPr>
            <p:cNvPr id="2614" name="Google Shape;2614;p16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6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6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6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6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6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6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6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6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6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6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6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6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6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6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6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6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6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6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6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6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6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6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6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6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6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6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6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6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6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6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6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6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6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6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6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6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6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6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6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6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6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6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6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6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6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6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6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6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6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6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6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6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6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6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6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6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6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6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6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6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6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6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6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6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6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6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6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6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6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6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6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6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6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6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6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6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6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6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6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6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6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6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6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8" name="Google Shape;2698;p16"/>
          <p:cNvGrpSpPr/>
          <p:nvPr/>
        </p:nvGrpSpPr>
        <p:grpSpPr>
          <a:xfrm rot="5400000">
            <a:off x="124850" y="2155250"/>
            <a:ext cx="2005200" cy="854579"/>
            <a:chOff x="-2718975" y="792300"/>
            <a:chExt cx="2005200" cy="854579"/>
          </a:xfrm>
        </p:grpSpPr>
        <p:sp>
          <p:nvSpPr>
            <p:cNvPr id="2699" name="Google Shape;2699;p16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6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6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6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6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6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6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6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6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6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6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6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6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6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6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6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6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6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6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6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6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6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6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6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6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6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6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6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6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6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6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6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6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6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6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6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6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6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6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6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6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6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6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6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6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6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6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6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6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6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6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6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6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6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6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6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6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6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6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6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6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6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6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6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6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6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6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6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6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6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6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6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6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6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6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6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6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6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6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6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6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6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6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3" name="Google Shape;2783;p16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2784" name="Google Shape;2784;p16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6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6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6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6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6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6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6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6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6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6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95" name="Google Shape;2795;p16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6" name="Google Shape;2796;p16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" name="Google Shape;2797;p16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8" name="Google Shape;2798;p16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2799" name="Google Shape;2799;p16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6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6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6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6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6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6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6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6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6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6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6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6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6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6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6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6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6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17" name="Google Shape;2817;p16"/>
          <p:cNvCxnSpPr/>
          <p:nvPr/>
        </p:nvCxnSpPr>
        <p:spPr>
          <a:xfrm>
            <a:off x="-281225" y="525100"/>
            <a:ext cx="9739500" cy="0"/>
          </a:xfrm>
          <a:prstGeom prst="straightConnector1">
            <a:avLst/>
          </a:prstGeom>
          <a:noFill/>
          <a:ln w="19050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8" name="Google Shape;2818;p16"/>
          <p:cNvCxnSpPr/>
          <p:nvPr/>
        </p:nvCxnSpPr>
        <p:spPr>
          <a:xfrm>
            <a:off x="-281225" y="1039450"/>
            <a:ext cx="9739500" cy="0"/>
          </a:xfrm>
          <a:prstGeom prst="straightConnector1">
            <a:avLst/>
          </a:prstGeom>
          <a:noFill/>
          <a:ln w="19050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9" name="Google Shape;2819;p16"/>
          <p:cNvCxnSpPr/>
          <p:nvPr/>
        </p:nvCxnSpPr>
        <p:spPr>
          <a:xfrm>
            <a:off x="-281225" y="4081975"/>
            <a:ext cx="9739500" cy="0"/>
          </a:xfrm>
          <a:prstGeom prst="straightConnector1">
            <a:avLst/>
          </a:prstGeom>
          <a:noFill/>
          <a:ln w="19050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0" name="Google Shape;2820;p16"/>
          <p:cNvCxnSpPr/>
          <p:nvPr/>
        </p:nvCxnSpPr>
        <p:spPr>
          <a:xfrm>
            <a:off x="1127450" y="529825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1" name="Google Shape;2821;p16"/>
          <p:cNvCxnSpPr/>
          <p:nvPr/>
        </p:nvCxnSpPr>
        <p:spPr>
          <a:xfrm>
            <a:off x="8016550" y="529825"/>
            <a:ext cx="0" cy="41031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2" name="Google Shape;2822;p16"/>
          <p:cNvSpPr/>
          <p:nvPr/>
        </p:nvSpPr>
        <p:spPr>
          <a:xfrm>
            <a:off x="1132450" y="1326200"/>
            <a:ext cx="6884100" cy="27558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16"/>
          <p:cNvSpPr/>
          <p:nvPr/>
        </p:nvSpPr>
        <p:spPr>
          <a:xfrm>
            <a:off x="1127450" y="1042875"/>
            <a:ext cx="6889200" cy="27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4" name="Google Shape;2824;p16"/>
          <p:cNvGrpSpPr/>
          <p:nvPr/>
        </p:nvGrpSpPr>
        <p:grpSpPr>
          <a:xfrm>
            <a:off x="7197564" y="1070484"/>
            <a:ext cx="751963" cy="224690"/>
            <a:chOff x="7374300" y="93918"/>
            <a:chExt cx="1229100" cy="367200"/>
          </a:xfrm>
        </p:grpSpPr>
        <p:sp>
          <p:nvSpPr>
            <p:cNvPr id="2825" name="Google Shape;2825;p16"/>
            <p:cNvSpPr/>
            <p:nvPr/>
          </p:nvSpPr>
          <p:spPr>
            <a:xfrm>
              <a:off x="8236200" y="93918"/>
              <a:ext cx="367200" cy="367200"/>
            </a:xfrm>
            <a:prstGeom prst="mathMultiply">
              <a:avLst>
                <a:gd name="adj1" fmla="val 675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6"/>
            <p:cNvSpPr/>
            <p:nvPr/>
          </p:nvSpPr>
          <p:spPr>
            <a:xfrm>
              <a:off x="7374300" y="165175"/>
              <a:ext cx="224700" cy="224700"/>
            </a:xfrm>
            <a:prstGeom prst="mathMinus">
              <a:avLst>
                <a:gd name="adj1" fmla="val 95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7" name="Google Shape;2827;p16"/>
            <p:cNvGrpSpPr/>
            <p:nvPr/>
          </p:nvGrpSpPr>
          <p:grpSpPr>
            <a:xfrm>
              <a:off x="7827925" y="165175"/>
              <a:ext cx="227275" cy="237350"/>
              <a:chOff x="7943125" y="165175"/>
              <a:chExt cx="227275" cy="237350"/>
            </a:xfrm>
          </p:grpSpPr>
          <p:sp>
            <p:nvSpPr>
              <p:cNvPr id="2828" name="Google Shape;2828;p16"/>
              <p:cNvSpPr/>
              <p:nvPr/>
            </p:nvSpPr>
            <p:spPr>
              <a:xfrm>
                <a:off x="7997600" y="165175"/>
                <a:ext cx="172800" cy="172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16"/>
              <p:cNvSpPr/>
              <p:nvPr/>
            </p:nvSpPr>
            <p:spPr>
              <a:xfrm>
                <a:off x="7943125" y="229725"/>
                <a:ext cx="172800" cy="172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0" name="Google Shape;2830;p16"/>
          <p:cNvSpPr txBox="1">
            <a:spLocks noGrp="1"/>
          </p:cNvSpPr>
          <p:nvPr>
            <p:ph type="ctrTitle"/>
          </p:nvPr>
        </p:nvSpPr>
        <p:spPr>
          <a:xfrm>
            <a:off x="2122350" y="2795950"/>
            <a:ext cx="48993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2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1" name="Google Shape;2831;p16"/>
          <p:cNvSpPr txBox="1">
            <a:spLocks noGrp="1"/>
          </p:cNvSpPr>
          <p:nvPr>
            <p:ph type="subTitle" idx="1"/>
          </p:nvPr>
        </p:nvSpPr>
        <p:spPr>
          <a:xfrm>
            <a:off x="2122350" y="1935625"/>
            <a:ext cx="48993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32" name="Google Shape;2832;p16"/>
          <p:cNvGrpSpPr/>
          <p:nvPr/>
        </p:nvGrpSpPr>
        <p:grpSpPr>
          <a:xfrm rot="5400000">
            <a:off x="634989" y="570147"/>
            <a:ext cx="462677" cy="424253"/>
            <a:chOff x="4098850" y="1554400"/>
            <a:chExt cx="1208350" cy="1108000"/>
          </a:xfrm>
        </p:grpSpPr>
        <p:sp>
          <p:nvSpPr>
            <p:cNvPr id="2833" name="Google Shape;2833;p16"/>
            <p:cNvSpPr/>
            <p:nvPr/>
          </p:nvSpPr>
          <p:spPr>
            <a:xfrm>
              <a:off x="4098850" y="1598150"/>
              <a:ext cx="1115050" cy="1064250"/>
            </a:xfrm>
            <a:custGeom>
              <a:avLst/>
              <a:gdLst/>
              <a:ahLst/>
              <a:cxnLst/>
              <a:rect l="l" t="t" r="r" b="b"/>
              <a:pathLst>
                <a:path w="44602" h="42570" extrusionOk="0">
                  <a:moveTo>
                    <a:pt x="18404" y="2436"/>
                  </a:moveTo>
                  <a:cubicBezTo>
                    <a:pt x="17815" y="4146"/>
                    <a:pt x="17852" y="6297"/>
                    <a:pt x="18551" y="8705"/>
                  </a:cubicBezTo>
                  <a:cubicBezTo>
                    <a:pt x="19580" y="12308"/>
                    <a:pt x="21952" y="16096"/>
                    <a:pt x="25206" y="19368"/>
                  </a:cubicBezTo>
                  <a:cubicBezTo>
                    <a:pt x="29827" y="23975"/>
                    <a:pt x="35294" y="26573"/>
                    <a:pt x="39526" y="26573"/>
                  </a:cubicBezTo>
                  <a:cubicBezTo>
                    <a:pt x="40479" y="26573"/>
                    <a:pt x="41370" y="26441"/>
                    <a:pt x="42175" y="26170"/>
                  </a:cubicBezTo>
                  <a:lnTo>
                    <a:pt x="42175" y="26170"/>
                  </a:lnTo>
                  <a:lnTo>
                    <a:pt x="28019" y="40326"/>
                  </a:lnTo>
                  <a:cubicBezTo>
                    <a:pt x="26897" y="41442"/>
                    <a:pt x="25320" y="41971"/>
                    <a:pt x="23482" y="41971"/>
                  </a:cubicBezTo>
                  <a:cubicBezTo>
                    <a:pt x="19446" y="41971"/>
                    <a:pt x="14150" y="39419"/>
                    <a:pt x="9653" y="34921"/>
                  </a:cubicBezTo>
                  <a:cubicBezTo>
                    <a:pt x="3126" y="28376"/>
                    <a:pt x="699" y="20140"/>
                    <a:pt x="4284" y="16555"/>
                  </a:cubicBezTo>
                  <a:lnTo>
                    <a:pt x="18404" y="2436"/>
                  </a:lnTo>
                  <a:close/>
                  <a:moveTo>
                    <a:pt x="20079" y="0"/>
                  </a:moveTo>
                  <a:cubicBezTo>
                    <a:pt x="19994" y="0"/>
                    <a:pt x="19911" y="28"/>
                    <a:pt x="19856" y="83"/>
                  </a:cubicBezTo>
                  <a:lnTo>
                    <a:pt x="3843" y="16096"/>
                  </a:lnTo>
                  <a:cubicBezTo>
                    <a:pt x="1" y="19920"/>
                    <a:pt x="2409" y="28560"/>
                    <a:pt x="9211" y="35363"/>
                  </a:cubicBezTo>
                  <a:cubicBezTo>
                    <a:pt x="13807" y="39977"/>
                    <a:pt x="19286" y="42569"/>
                    <a:pt x="23514" y="42569"/>
                  </a:cubicBezTo>
                  <a:cubicBezTo>
                    <a:pt x="25518" y="42569"/>
                    <a:pt x="27228" y="41999"/>
                    <a:pt x="28478" y="40768"/>
                  </a:cubicBezTo>
                  <a:lnTo>
                    <a:pt x="44509" y="24755"/>
                  </a:lnTo>
                  <a:cubicBezTo>
                    <a:pt x="44583" y="24700"/>
                    <a:pt x="44601" y="24626"/>
                    <a:pt x="44601" y="24534"/>
                  </a:cubicBezTo>
                  <a:cubicBezTo>
                    <a:pt x="44601" y="24442"/>
                    <a:pt x="44583" y="24369"/>
                    <a:pt x="44509" y="24295"/>
                  </a:cubicBezTo>
                  <a:cubicBezTo>
                    <a:pt x="44445" y="24240"/>
                    <a:pt x="44362" y="24212"/>
                    <a:pt x="44280" y="24212"/>
                  </a:cubicBezTo>
                  <a:cubicBezTo>
                    <a:pt x="44197" y="24212"/>
                    <a:pt x="44114" y="24240"/>
                    <a:pt x="44050" y="24295"/>
                  </a:cubicBezTo>
                  <a:cubicBezTo>
                    <a:pt x="42926" y="25414"/>
                    <a:pt x="41346" y="25944"/>
                    <a:pt x="39505" y="25944"/>
                  </a:cubicBezTo>
                  <a:cubicBezTo>
                    <a:pt x="35475" y="25944"/>
                    <a:pt x="30195" y="23401"/>
                    <a:pt x="25702" y="18909"/>
                  </a:cubicBezTo>
                  <a:cubicBezTo>
                    <a:pt x="22503" y="15710"/>
                    <a:pt x="20205" y="12014"/>
                    <a:pt x="19194" y="8521"/>
                  </a:cubicBezTo>
                  <a:cubicBezTo>
                    <a:pt x="18201" y="5102"/>
                    <a:pt x="18624" y="2252"/>
                    <a:pt x="20316" y="542"/>
                  </a:cubicBezTo>
                  <a:cubicBezTo>
                    <a:pt x="20389" y="469"/>
                    <a:pt x="20407" y="414"/>
                    <a:pt x="20407" y="322"/>
                  </a:cubicBezTo>
                  <a:cubicBezTo>
                    <a:pt x="20407" y="230"/>
                    <a:pt x="20389" y="156"/>
                    <a:pt x="20316" y="83"/>
                  </a:cubicBezTo>
                  <a:cubicBezTo>
                    <a:pt x="20251" y="28"/>
                    <a:pt x="20164" y="0"/>
                    <a:pt x="2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6"/>
            <p:cNvSpPr/>
            <p:nvPr/>
          </p:nvSpPr>
          <p:spPr>
            <a:xfrm>
              <a:off x="4536875" y="1554400"/>
              <a:ext cx="770325" cy="707675"/>
            </a:xfrm>
            <a:custGeom>
              <a:avLst/>
              <a:gdLst/>
              <a:ahLst/>
              <a:cxnLst/>
              <a:rect l="l" t="t" r="r" b="b"/>
              <a:pathLst>
                <a:path w="30813" h="28307" extrusionOk="0">
                  <a:moveTo>
                    <a:pt x="7299" y="638"/>
                  </a:moveTo>
                  <a:cubicBezTo>
                    <a:pt x="8328" y="638"/>
                    <a:pt x="9505" y="822"/>
                    <a:pt x="10718" y="1189"/>
                  </a:cubicBezTo>
                  <a:cubicBezTo>
                    <a:pt x="14211" y="2182"/>
                    <a:pt x="17925" y="4499"/>
                    <a:pt x="21105" y="7697"/>
                  </a:cubicBezTo>
                  <a:cubicBezTo>
                    <a:pt x="27650" y="14242"/>
                    <a:pt x="30095" y="22460"/>
                    <a:pt x="26510" y="26045"/>
                  </a:cubicBezTo>
                  <a:cubicBezTo>
                    <a:pt x="25386" y="27164"/>
                    <a:pt x="23806" y="27694"/>
                    <a:pt x="21965" y="27694"/>
                  </a:cubicBezTo>
                  <a:cubicBezTo>
                    <a:pt x="17934" y="27694"/>
                    <a:pt x="12649" y="25151"/>
                    <a:pt x="8144" y="20659"/>
                  </a:cubicBezTo>
                  <a:cubicBezTo>
                    <a:pt x="4964" y="17460"/>
                    <a:pt x="2666" y="13764"/>
                    <a:pt x="1655" y="10271"/>
                  </a:cubicBezTo>
                  <a:cubicBezTo>
                    <a:pt x="662" y="6852"/>
                    <a:pt x="1066" y="4002"/>
                    <a:pt x="2776" y="2292"/>
                  </a:cubicBezTo>
                  <a:cubicBezTo>
                    <a:pt x="3879" y="1189"/>
                    <a:pt x="5423" y="638"/>
                    <a:pt x="7299" y="638"/>
                  </a:cubicBezTo>
                  <a:close/>
                  <a:moveTo>
                    <a:pt x="7351" y="0"/>
                  </a:moveTo>
                  <a:cubicBezTo>
                    <a:pt x="5290" y="0"/>
                    <a:pt x="3567" y="624"/>
                    <a:pt x="2335" y="1833"/>
                  </a:cubicBezTo>
                  <a:cubicBezTo>
                    <a:pt x="460" y="3690"/>
                    <a:pt x="0" y="6760"/>
                    <a:pt x="1048" y="10437"/>
                  </a:cubicBezTo>
                  <a:cubicBezTo>
                    <a:pt x="2078" y="14040"/>
                    <a:pt x="4449" y="17827"/>
                    <a:pt x="7722" y="21100"/>
                  </a:cubicBezTo>
                  <a:cubicBezTo>
                    <a:pt x="12318" y="25714"/>
                    <a:pt x="17778" y="28306"/>
                    <a:pt x="22006" y="28306"/>
                  </a:cubicBezTo>
                  <a:cubicBezTo>
                    <a:pt x="24010" y="28306"/>
                    <a:pt x="25738" y="27718"/>
                    <a:pt x="26988" y="26468"/>
                  </a:cubicBezTo>
                  <a:cubicBezTo>
                    <a:pt x="30812" y="22626"/>
                    <a:pt x="28404" y="13985"/>
                    <a:pt x="21602" y="7219"/>
                  </a:cubicBezTo>
                  <a:cubicBezTo>
                    <a:pt x="18329" y="3947"/>
                    <a:pt x="14542" y="1575"/>
                    <a:pt x="10939" y="546"/>
                  </a:cubicBezTo>
                  <a:cubicBezTo>
                    <a:pt x="9661" y="180"/>
                    <a:pt x="8457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6"/>
            <p:cNvSpPr/>
            <p:nvPr/>
          </p:nvSpPr>
          <p:spPr>
            <a:xfrm>
              <a:off x="4326350" y="2067625"/>
              <a:ext cx="417825" cy="416450"/>
            </a:xfrm>
            <a:custGeom>
              <a:avLst/>
              <a:gdLst/>
              <a:ahLst/>
              <a:cxnLst/>
              <a:rect l="l" t="t" r="r" b="b"/>
              <a:pathLst>
                <a:path w="16713" h="16658" extrusionOk="0">
                  <a:moveTo>
                    <a:pt x="16349" y="1"/>
                  </a:moveTo>
                  <a:cubicBezTo>
                    <a:pt x="16267" y="1"/>
                    <a:pt x="16179" y="38"/>
                    <a:pt x="16106" y="111"/>
                  </a:cubicBezTo>
                  <a:lnTo>
                    <a:pt x="14157" y="2060"/>
                  </a:lnTo>
                  <a:cubicBezTo>
                    <a:pt x="14028" y="2170"/>
                    <a:pt x="14028" y="2372"/>
                    <a:pt x="14157" y="2519"/>
                  </a:cubicBezTo>
                  <a:cubicBezTo>
                    <a:pt x="14231" y="2575"/>
                    <a:pt x="14304" y="2611"/>
                    <a:pt x="14396" y="2611"/>
                  </a:cubicBezTo>
                  <a:cubicBezTo>
                    <a:pt x="14488" y="2611"/>
                    <a:pt x="14580" y="2593"/>
                    <a:pt x="14617" y="2519"/>
                  </a:cubicBezTo>
                  <a:lnTo>
                    <a:pt x="16565" y="571"/>
                  </a:lnTo>
                  <a:cubicBezTo>
                    <a:pt x="16712" y="442"/>
                    <a:pt x="16712" y="240"/>
                    <a:pt x="16565" y="111"/>
                  </a:cubicBezTo>
                  <a:cubicBezTo>
                    <a:pt x="16510" y="38"/>
                    <a:pt x="16432" y="1"/>
                    <a:pt x="16349" y="1"/>
                  </a:cubicBezTo>
                  <a:close/>
                  <a:moveTo>
                    <a:pt x="12470" y="3912"/>
                  </a:moveTo>
                  <a:cubicBezTo>
                    <a:pt x="12388" y="3912"/>
                    <a:pt x="12300" y="3944"/>
                    <a:pt x="12227" y="4009"/>
                  </a:cubicBezTo>
                  <a:lnTo>
                    <a:pt x="10278" y="5957"/>
                  </a:lnTo>
                  <a:cubicBezTo>
                    <a:pt x="10131" y="6086"/>
                    <a:pt x="10131" y="6288"/>
                    <a:pt x="10278" y="6417"/>
                  </a:cubicBezTo>
                  <a:cubicBezTo>
                    <a:pt x="10333" y="6491"/>
                    <a:pt x="10407" y="6509"/>
                    <a:pt x="10499" y="6509"/>
                  </a:cubicBezTo>
                  <a:cubicBezTo>
                    <a:pt x="10572" y="6509"/>
                    <a:pt x="10664" y="6491"/>
                    <a:pt x="10738" y="6417"/>
                  </a:cubicBezTo>
                  <a:lnTo>
                    <a:pt x="12686" y="4468"/>
                  </a:lnTo>
                  <a:cubicBezTo>
                    <a:pt x="12833" y="4358"/>
                    <a:pt x="12833" y="4156"/>
                    <a:pt x="12686" y="4009"/>
                  </a:cubicBezTo>
                  <a:cubicBezTo>
                    <a:pt x="12631" y="3944"/>
                    <a:pt x="12553" y="3912"/>
                    <a:pt x="12470" y="3912"/>
                  </a:cubicBezTo>
                  <a:close/>
                  <a:moveTo>
                    <a:pt x="8559" y="7814"/>
                  </a:moveTo>
                  <a:cubicBezTo>
                    <a:pt x="8476" y="7814"/>
                    <a:pt x="8393" y="7851"/>
                    <a:pt x="8329" y="7925"/>
                  </a:cubicBezTo>
                  <a:lnTo>
                    <a:pt x="6362" y="9873"/>
                  </a:lnTo>
                  <a:cubicBezTo>
                    <a:pt x="6233" y="9984"/>
                    <a:pt x="6233" y="10186"/>
                    <a:pt x="6362" y="10333"/>
                  </a:cubicBezTo>
                  <a:cubicBezTo>
                    <a:pt x="6436" y="10406"/>
                    <a:pt x="6509" y="10425"/>
                    <a:pt x="6601" y="10425"/>
                  </a:cubicBezTo>
                  <a:cubicBezTo>
                    <a:pt x="6693" y="10425"/>
                    <a:pt x="6766" y="10406"/>
                    <a:pt x="6822" y="10333"/>
                  </a:cubicBezTo>
                  <a:lnTo>
                    <a:pt x="8789" y="8384"/>
                  </a:lnTo>
                  <a:cubicBezTo>
                    <a:pt x="8917" y="8255"/>
                    <a:pt x="8917" y="8053"/>
                    <a:pt x="8789" y="7925"/>
                  </a:cubicBezTo>
                  <a:cubicBezTo>
                    <a:pt x="8724" y="7851"/>
                    <a:pt x="8642" y="7814"/>
                    <a:pt x="8559" y="7814"/>
                  </a:cubicBezTo>
                  <a:close/>
                  <a:moveTo>
                    <a:pt x="4657" y="11726"/>
                  </a:moveTo>
                  <a:cubicBezTo>
                    <a:pt x="4574" y="11726"/>
                    <a:pt x="4487" y="11758"/>
                    <a:pt x="4413" y="11822"/>
                  </a:cubicBezTo>
                  <a:lnTo>
                    <a:pt x="2464" y="13771"/>
                  </a:lnTo>
                  <a:cubicBezTo>
                    <a:pt x="2317" y="13899"/>
                    <a:pt x="2317" y="14102"/>
                    <a:pt x="2464" y="14230"/>
                  </a:cubicBezTo>
                  <a:cubicBezTo>
                    <a:pt x="2520" y="14304"/>
                    <a:pt x="2593" y="14322"/>
                    <a:pt x="2685" y="14322"/>
                  </a:cubicBezTo>
                  <a:cubicBezTo>
                    <a:pt x="2777" y="14322"/>
                    <a:pt x="2869" y="14286"/>
                    <a:pt x="2924" y="14230"/>
                  </a:cubicBezTo>
                  <a:lnTo>
                    <a:pt x="4873" y="12282"/>
                  </a:lnTo>
                  <a:cubicBezTo>
                    <a:pt x="5020" y="12171"/>
                    <a:pt x="5020" y="11969"/>
                    <a:pt x="4873" y="11822"/>
                  </a:cubicBezTo>
                  <a:cubicBezTo>
                    <a:pt x="4818" y="11758"/>
                    <a:pt x="4740" y="11726"/>
                    <a:pt x="4657" y="11726"/>
                  </a:cubicBezTo>
                  <a:close/>
                  <a:moveTo>
                    <a:pt x="771" y="15605"/>
                  </a:moveTo>
                  <a:cubicBezTo>
                    <a:pt x="686" y="15605"/>
                    <a:pt x="598" y="15637"/>
                    <a:pt x="534" y="15701"/>
                  </a:cubicBezTo>
                  <a:lnTo>
                    <a:pt x="148" y="16106"/>
                  </a:lnTo>
                  <a:cubicBezTo>
                    <a:pt x="1" y="16216"/>
                    <a:pt x="1" y="16418"/>
                    <a:pt x="148" y="16565"/>
                  </a:cubicBezTo>
                  <a:cubicBezTo>
                    <a:pt x="203" y="16620"/>
                    <a:pt x="277" y="16657"/>
                    <a:pt x="369" y="16657"/>
                  </a:cubicBezTo>
                  <a:cubicBezTo>
                    <a:pt x="461" y="16657"/>
                    <a:pt x="534" y="16620"/>
                    <a:pt x="608" y="16565"/>
                  </a:cubicBezTo>
                  <a:lnTo>
                    <a:pt x="994" y="16161"/>
                  </a:lnTo>
                  <a:cubicBezTo>
                    <a:pt x="1122" y="16050"/>
                    <a:pt x="1122" y="15848"/>
                    <a:pt x="994" y="15701"/>
                  </a:cubicBezTo>
                  <a:cubicBezTo>
                    <a:pt x="939" y="15637"/>
                    <a:pt x="856" y="15605"/>
                    <a:pt x="771" y="156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16"/>
          <p:cNvGrpSpPr/>
          <p:nvPr/>
        </p:nvGrpSpPr>
        <p:grpSpPr>
          <a:xfrm>
            <a:off x="634989" y="4145297"/>
            <a:ext cx="462677" cy="424253"/>
            <a:chOff x="4098850" y="1554400"/>
            <a:chExt cx="1208350" cy="1108000"/>
          </a:xfrm>
        </p:grpSpPr>
        <p:sp>
          <p:nvSpPr>
            <p:cNvPr id="2837" name="Google Shape;2837;p16"/>
            <p:cNvSpPr/>
            <p:nvPr/>
          </p:nvSpPr>
          <p:spPr>
            <a:xfrm>
              <a:off x="4098850" y="1598150"/>
              <a:ext cx="1115050" cy="1064250"/>
            </a:xfrm>
            <a:custGeom>
              <a:avLst/>
              <a:gdLst/>
              <a:ahLst/>
              <a:cxnLst/>
              <a:rect l="l" t="t" r="r" b="b"/>
              <a:pathLst>
                <a:path w="44602" h="42570" extrusionOk="0">
                  <a:moveTo>
                    <a:pt x="18404" y="2436"/>
                  </a:moveTo>
                  <a:cubicBezTo>
                    <a:pt x="17815" y="4146"/>
                    <a:pt x="17852" y="6297"/>
                    <a:pt x="18551" y="8705"/>
                  </a:cubicBezTo>
                  <a:cubicBezTo>
                    <a:pt x="19580" y="12308"/>
                    <a:pt x="21952" y="16096"/>
                    <a:pt x="25206" y="19368"/>
                  </a:cubicBezTo>
                  <a:cubicBezTo>
                    <a:pt x="29827" y="23975"/>
                    <a:pt x="35294" y="26573"/>
                    <a:pt x="39526" y="26573"/>
                  </a:cubicBezTo>
                  <a:cubicBezTo>
                    <a:pt x="40479" y="26573"/>
                    <a:pt x="41370" y="26441"/>
                    <a:pt x="42175" y="26170"/>
                  </a:cubicBezTo>
                  <a:lnTo>
                    <a:pt x="42175" y="26170"/>
                  </a:lnTo>
                  <a:lnTo>
                    <a:pt x="28019" y="40326"/>
                  </a:lnTo>
                  <a:cubicBezTo>
                    <a:pt x="26897" y="41442"/>
                    <a:pt x="25320" y="41971"/>
                    <a:pt x="23482" y="41971"/>
                  </a:cubicBezTo>
                  <a:cubicBezTo>
                    <a:pt x="19446" y="41971"/>
                    <a:pt x="14150" y="39419"/>
                    <a:pt x="9653" y="34921"/>
                  </a:cubicBezTo>
                  <a:cubicBezTo>
                    <a:pt x="3126" y="28376"/>
                    <a:pt x="699" y="20140"/>
                    <a:pt x="4284" y="16555"/>
                  </a:cubicBezTo>
                  <a:lnTo>
                    <a:pt x="18404" y="2436"/>
                  </a:lnTo>
                  <a:close/>
                  <a:moveTo>
                    <a:pt x="20079" y="0"/>
                  </a:moveTo>
                  <a:cubicBezTo>
                    <a:pt x="19994" y="0"/>
                    <a:pt x="19911" y="28"/>
                    <a:pt x="19856" y="83"/>
                  </a:cubicBezTo>
                  <a:lnTo>
                    <a:pt x="3843" y="16096"/>
                  </a:lnTo>
                  <a:cubicBezTo>
                    <a:pt x="1" y="19920"/>
                    <a:pt x="2409" y="28560"/>
                    <a:pt x="9211" y="35363"/>
                  </a:cubicBezTo>
                  <a:cubicBezTo>
                    <a:pt x="13807" y="39977"/>
                    <a:pt x="19286" y="42569"/>
                    <a:pt x="23514" y="42569"/>
                  </a:cubicBezTo>
                  <a:cubicBezTo>
                    <a:pt x="25518" y="42569"/>
                    <a:pt x="27228" y="41999"/>
                    <a:pt x="28478" y="40768"/>
                  </a:cubicBezTo>
                  <a:lnTo>
                    <a:pt x="44509" y="24755"/>
                  </a:lnTo>
                  <a:cubicBezTo>
                    <a:pt x="44583" y="24700"/>
                    <a:pt x="44601" y="24626"/>
                    <a:pt x="44601" y="24534"/>
                  </a:cubicBezTo>
                  <a:cubicBezTo>
                    <a:pt x="44601" y="24442"/>
                    <a:pt x="44583" y="24369"/>
                    <a:pt x="44509" y="24295"/>
                  </a:cubicBezTo>
                  <a:cubicBezTo>
                    <a:pt x="44445" y="24240"/>
                    <a:pt x="44362" y="24212"/>
                    <a:pt x="44280" y="24212"/>
                  </a:cubicBezTo>
                  <a:cubicBezTo>
                    <a:pt x="44197" y="24212"/>
                    <a:pt x="44114" y="24240"/>
                    <a:pt x="44050" y="24295"/>
                  </a:cubicBezTo>
                  <a:cubicBezTo>
                    <a:pt x="42926" y="25414"/>
                    <a:pt x="41346" y="25944"/>
                    <a:pt x="39505" y="25944"/>
                  </a:cubicBezTo>
                  <a:cubicBezTo>
                    <a:pt x="35475" y="25944"/>
                    <a:pt x="30195" y="23401"/>
                    <a:pt x="25702" y="18909"/>
                  </a:cubicBezTo>
                  <a:cubicBezTo>
                    <a:pt x="22503" y="15710"/>
                    <a:pt x="20205" y="12014"/>
                    <a:pt x="19194" y="8521"/>
                  </a:cubicBezTo>
                  <a:cubicBezTo>
                    <a:pt x="18201" y="5102"/>
                    <a:pt x="18624" y="2252"/>
                    <a:pt x="20316" y="542"/>
                  </a:cubicBezTo>
                  <a:cubicBezTo>
                    <a:pt x="20389" y="469"/>
                    <a:pt x="20407" y="414"/>
                    <a:pt x="20407" y="322"/>
                  </a:cubicBezTo>
                  <a:cubicBezTo>
                    <a:pt x="20407" y="230"/>
                    <a:pt x="20389" y="156"/>
                    <a:pt x="20316" y="83"/>
                  </a:cubicBezTo>
                  <a:cubicBezTo>
                    <a:pt x="20251" y="28"/>
                    <a:pt x="20164" y="0"/>
                    <a:pt x="2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6"/>
            <p:cNvSpPr/>
            <p:nvPr/>
          </p:nvSpPr>
          <p:spPr>
            <a:xfrm>
              <a:off x="4536875" y="1554400"/>
              <a:ext cx="770325" cy="707675"/>
            </a:xfrm>
            <a:custGeom>
              <a:avLst/>
              <a:gdLst/>
              <a:ahLst/>
              <a:cxnLst/>
              <a:rect l="l" t="t" r="r" b="b"/>
              <a:pathLst>
                <a:path w="30813" h="28307" extrusionOk="0">
                  <a:moveTo>
                    <a:pt x="7299" y="638"/>
                  </a:moveTo>
                  <a:cubicBezTo>
                    <a:pt x="8328" y="638"/>
                    <a:pt x="9505" y="822"/>
                    <a:pt x="10718" y="1189"/>
                  </a:cubicBezTo>
                  <a:cubicBezTo>
                    <a:pt x="14211" y="2182"/>
                    <a:pt x="17925" y="4499"/>
                    <a:pt x="21105" y="7697"/>
                  </a:cubicBezTo>
                  <a:cubicBezTo>
                    <a:pt x="27650" y="14242"/>
                    <a:pt x="30095" y="22460"/>
                    <a:pt x="26510" y="26045"/>
                  </a:cubicBezTo>
                  <a:cubicBezTo>
                    <a:pt x="25386" y="27164"/>
                    <a:pt x="23806" y="27694"/>
                    <a:pt x="21965" y="27694"/>
                  </a:cubicBezTo>
                  <a:cubicBezTo>
                    <a:pt x="17934" y="27694"/>
                    <a:pt x="12649" y="25151"/>
                    <a:pt x="8144" y="20659"/>
                  </a:cubicBezTo>
                  <a:cubicBezTo>
                    <a:pt x="4964" y="17460"/>
                    <a:pt x="2666" y="13764"/>
                    <a:pt x="1655" y="10271"/>
                  </a:cubicBezTo>
                  <a:cubicBezTo>
                    <a:pt x="662" y="6852"/>
                    <a:pt x="1066" y="4002"/>
                    <a:pt x="2776" y="2292"/>
                  </a:cubicBezTo>
                  <a:cubicBezTo>
                    <a:pt x="3879" y="1189"/>
                    <a:pt x="5423" y="638"/>
                    <a:pt x="7299" y="638"/>
                  </a:cubicBezTo>
                  <a:close/>
                  <a:moveTo>
                    <a:pt x="7351" y="0"/>
                  </a:moveTo>
                  <a:cubicBezTo>
                    <a:pt x="5290" y="0"/>
                    <a:pt x="3567" y="624"/>
                    <a:pt x="2335" y="1833"/>
                  </a:cubicBezTo>
                  <a:cubicBezTo>
                    <a:pt x="460" y="3690"/>
                    <a:pt x="0" y="6760"/>
                    <a:pt x="1048" y="10437"/>
                  </a:cubicBezTo>
                  <a:cubicBezTo>
                    <a:pt x="2078" y="14040"/>
                    <a:pt x="4449" y="17827"/>
                    <a:pt x="7722" y="21100"/>
                  </a:cubicBezTo>
                  <a:cubicBezTo>
                    <a:pt x="12318" y="25714"/>
                    <a:pt x="17778" y="28306"/>
                    <a:pt x="22006" y="28306"/>
                  </a:cubicBezTo>
                  <a:cubicBezTo>
                    <a:pt x="24010" y="28306"/>
                    <a:pt x="25738" y="27718"/>
                    <a:pt x="26988" y="26468"/>
                  </a:cubicBezTo>
                  <a:cubicBezTo>
                    <a:pt x="30812" y="22626"/>
                    <a:pt x="28404" y="13985"/>
                    <a:pt x="21602" y="7219"/>
                  </a:cubicBezTo>
                  <a:cubicBezTo>
                    <a:pt x="18329" y="3947"/>
                    <a:pt x="14542" y="1575"/>
                    <a:pt x="10939" y="546"/>
                  </a:cubicBezTo>
                  <a:cubicBezTo>
                    <a:pt x="9661" y="180"/>
                    <a:pt x="8457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6"/>
            <p:cNvSpPr/>
            <p:nvPr/>
          </p:nvSpPr>
          <p:spPr>
            <a:xfrm>
              <a:off x="4326350" y="2067625"/>
              <a:ext cx="417825" cy="416450"/>
            </a:xfrm>
            <a:custGeom>
              <a:avLst/>
              <a:gdLst/>
              <a:ahLst/>
              <a:cxnLst/>
              <a:rect l="l" t="t" r="r" b="b"/>
              <a:pathLst>
                <a:path w="16713" h="16658" extrusionOk="0">
                  <a:moveTo>
                    <a:pt x="16349" y="1"/>
                  </a:moveTo>
                  <a:cubicBezTo>
                    <a:pt x="16267" y="1"/>
                    <a:pt x="16179" y="38"/>
                    <a:pt x="16106" y="111"/>
                  </a:cubicBezTo>
                  <a:lnTo>
                    <a:pt x="14157" y="2060"/>
                  </a:lnTo>
                  <a:cubicBezTo>
                    <a:pt x="14028" y="2170"/>
                    <a:pt x="14028" y="2372"/>
                    <a:pt x="14157" y="2519"/>
                  </a:cubicBezTo>
                  <a:cubicBezTo>
                    <a:pt x="14231" y="2575"/>
                    <a:pt x="14304" y="2611"/>
                    <a:pt x="14396" y="2611"/>
                  </a:cubicBezTo>
                  <a:cubicBezTo>
                    <a:pt x="14488" y="2611"/>
                    <a:pt x="14580" y="2593"/>
                    <a:pt x="14617" y="2519"/>
                  </a:cubicBezTo>
                  <a:lnTo>
                    <a:pt x="16565" y="571"/>
                  </a:lnTo>
                  <a:cubicBezTo>
                    <a:pt x="16712" y="442"/>
                    <a:pt x="16712" y="240"/>
                    <a:pt x="16565" y="111"/>
                  </a:cubicBezTo>
                  <a:cubicBezTo>
                    <a:pt x="16510" y="38"/>
                    <a:pt x="16432" y="1"/>
                    <a:pt x="16349" y="1"/>
                  </a:cubicBezTo>
                  <a:close/>
                  <a:moveTo>
                    <a:pt x="12470" y="3912"/>
                  </a:moveTo>
                  <a:cubicBezTo>
                    <a:pt x="12388" y="3912"/>
                    <a:pt x="12300" y="3944"/>
                    <a:pt x="12227" y="4009"/>
                  </a:cubicBezTo>
                  <a:lnTo>
                    <a:pt x="10278" y="5957"/>
                  </a:lnTo>
                  <a:cubicBezTo>
                    <a:pt x="10131" y="6086"/>
                    <a:pt x="10131" y="6288"/>
                    <a:pt x="10278" y="6417"/>
                  </a:cubicBezTo>
                  <a:cubicBezTo>
                    <a:pt x="10333" y="6491"/>
                    <a:pt x="10407" y="6509"/>
                    <a:pt x="10499" y="6509"/>
                  </a:cubicBezTo>
                  <a:cubicBezTo>
                    <a:pt x="10572" y="6509"/>
                    <a:pt x="10664" y="6491"/>
                    <a:pt x="10738" y="6417"/>
                  </a:cubicBezTo>
                  <a:lnTo>
                    <a:pt x="12686" y="4468"/>
                  </a:lnTo>
                  <a:cubicBezTo>
                    <a:pt x="12833" y="4358"/>
                    <a:pt x="12833" y="4156"/>
                    <a:pt x="12686" y="4009"/>
                  </a:cubicBezTo>
                  <a:cubicBezTo>
                    <a:pt x="12631" y="3944"/>
                    <a:pt x="12553" y="3912"/>
                    <a:pt x="12470" y="3912"/>
                  </a:cubicBezTo>
                  <a:close/>
                  <a:moveTo>
                    <a:pt x="8559" y="7814"/>
                  </a:moveTo>
                  <a:cubicBezTo>
                    <a:pt x="8476" y="7814"/>
                    <a:pt x="8393" y="7851"/>
                    <a:pt x="8329" y="7925"/>
                  </a:cubicBezTo>
                  <a:lnTo>
                    <a:pt x="6362" y="9873"/>
                  </a:lnTo>
                  <a:cubicBezTo>
                    <a:pt x="6233" y="9984"/>
                    <a:pt x="6233" y="10186"/>
                    <a:pt x="6362" y="10333"/>
                  </a:cubicBezTo>
                  <a:cubicBezTo>
                    <a:pt x="6436" y="10406"/>
                    <a:pt x="6509" y="10425"/>
                    <a:pt x="6601" y="10425"/>
                  </a:cubicBezTo>
                  <a:cubicBezTo>
                    <a:pt x="6693" y="10425"/>
                    <a:pt x="6766" y="10406"/>
                    <a:pt x="6822" y="10333"/>
                  </a:cubicBezTo>
                  <a:lnTo>
                    <a:pt x="8789" y="8384"/>
                  </a:lnTo>
                  <a:cubicBezTo>
                    <a:pt x="8917" y="8255"/>
                    <a:pt x="8917" y="8053"/>
                    <a:pt x="8789" y="7925"/>
                  </a:cubicBezTo>
                  <a:cubicBezTo>
                    <a:pt x="8724" y="7851"/>
                    <a:pt x="8642" y="7814"/>
                    <a:pt x="8559" y="7814"/>
                  </a:cubicBezTo>
                  <a:close/>
                  <a:moveTo>
                    <a:pt x="4657" y="11726"/>
                  </a:moveTo>
                  <a:cubicBezTo>
                    <a:pt x="4574" y="11726"/>
                    <a:pt x="4487" y="11758"/>
                    <a:pt x="4413" y="11822"/>
                  </a:cubicBezTo>
                  <a:lnTo>
                    <a:pt x="2464" y="13771"/>
                  </a:lnTo>
                  <a:cubicBezTo>
                    <a:pt x="2317" y="13899"/>
                    <a:pt x="2317" y="14102"/>
                    <a:pt x="2464" y="14230"/>
                  </a:cubicBezTo>
                  <a:cubicBezTo>
                    <a:pt x="2520" y="14304"/>
                    <a:pt x="2593" y="14322"/>
                    <a:pt x="2685" y="14322"/>
                  </a:cubicBezTo>
                  <a:cubicBezTo>
                    <a:pt x="2777" y="14322"/>
                    <a:pt x="2869" y="14286"/>
                    <a:pt x="2924" y="14230"/>
                  </a:cubicBezTo>
                  <a:lnTo>
                    <a:pt x="4873" y="12282"/>
                  </a:lnTo>
                  <a:cubicBezTo>
                    <a:pt x="5020" y="12171"/>
                    <a:pt x="5020" y="11969"/>
                    <a:pt x="4873" y="11822"/>
                  </a:cubicBezTo>
                  <a:cubicBezTo>
                    <a:pt x="4818" y="11758"/>
                    <a:pt x="4740" y="11726"/>
                    <a:pt x="4657" y="11726"/>
                  </a:cubicBezTo>
                  <a:close/>
                  <a:moveTo>
                    <a:pt x="771" y="15605"/>
                  </a:moveTo>
                  <a:cubicBezTo>
                    <a:pt x="686" y="15605"/>
                    <a:pt x="598" y="15637"/>
                    <a:pt x="534" y="15701"/>
                  </a:cubicBezTo>
                  <a:lnTo>
                    <a:pt x="148" y="16106"/>
                  </a:lnTo>
                  <a:cubicBezTo>
                    <a:pt x="1" y="16216"/>
                    <a:pt x="1" y="16418"/>
                    <a:pt x="148" y="16565"/>
                  </a:cubicBezTo>
                  <a:cubicBezTo>
                    <a:pt x="203" y="16620"/>
                    <a:pt x="277" y="16657"/>
                    <a:pt x="369" y="16657"/>
                  </a:cubicBezTo>
                  <a:cubicBezTo>
                    <a:pt x="461" y="16657"/>
                    <a:pt x="534" y="16620"/>
                    <a:pt x="608" y="16565"/>
                  </a:cubicBezTo>
                  <a:lnTo>
                    <a:pt x="994" y="16161"/>
                  </a:lnTo>
                  <a:cubicBezTo>
                    <a:pt x="1122" y="16050"/>
                    <a:pt x="1122" y="15848"/>
                    <a:pt x="994" y="15701"/>
                  </a:cubicBezTo>
                  <a:cubicBezTo>
                    <a:pt x="939" y="15637"/>
                    <a:pt x="856" y="15605"/>
                    <a:pt x="771" y="156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0" name="Google Shape;2840;p16"/>
          <p:cNvGrpSpPr/>
          <p:nvPr/>
        </p:nvGrpSpPr>
        <p:grpSpPr>
          <a:xfrm rot="-5400000" flipH="1">
            <a:off x="8046377" y="570147"/>
            <a:ext cx="462677" cy="424253"/>
            <a:chOff x="4098850" y="1554400"/>
            <a:chExt cx="1208350" cy="1108000"/>
          </a:xfrm>
        </p:grpSpPr>
        <p:sp>
          <p:nvSpPr>
            <p:cNvPr id="2841" name="Google Shape;2841;p16"/>
            <p:cNvSpPr/>
            <p:nvPr/>
          </p:nvSpPr>
          <p:spPr>
            <a:xfrm>
              <a:off x="4098850" y="1598150"/>
              <a:ext cx="1115050" cy="1064250"/>
            </a:xfrm>
            <a:custGeom>
              <a:avLst/>
              <a:gdLst/>
              <a:ahLst/>
              <a:cxnLst/>
              <a:rect l="l" t="t" r="r" b="b"/>
              <a:pathLst>
                <a:path w="44602" h="42570" extrusionOk="0">
                  <a:moveTo>
                    <a:pt x="18404" y="2436"/>
                  </a:moveTo>
                  <a:cubicBezTo>
                    <a:pt x="17815" y="4146"/>
                    <a:pt x="17852" y="6297"/>
                    <a:pt x="18551" y="8705"/>
                  </a:cubicBezTo>
                  <a:cubicBezTo>
                    <a:pt x="19580" y="12308"/>
                    <a:pt x="21952" y="16096"/>
                    <a:pt x="25206" y="19368"/>
                  </a:cubicBezTo>
                  <a:cubicBezTo>
                    <a:pt x="29827" y="23975"/>
                    <a:pt x="35294" y="26573"/>
                    <a:pt x="39526" y="26573"/>
                  </a:cubicBezTo>
                  <a:cubicBezTo>
                    <a:pt x="40479" y="26573"/>
                    <a:pt x="41370" y="26441"/>
                    <a:pt x="42175" y="26170"/>
                  </a:cubicBezTo>
                  <a:lnTo>
                    <a:pt x="42175" y="26170"/>
                  </a:lnTo>
                  <a:lnTo>
                    <a:pt x="28019" y="40326"/>
                  </a:lnTo>
                  <a:cubicBezTo>
                    <a:pt x="26897" y="41442"/>
                    <a:pt x="25320" y="41971"/>
                    <a:pt x="23482" y="41971"/>
                  </a:cubicBezTo>
                  <a:cubicBezTo>
                    <a:pt x="19446" y="41971"/>
                    <a:pt x="14150" y="39419"/>
                    <a:pt x="9653" y="34921"/>
                  </a:cubicBezTo>
                  <a:cubicBezTo>
                    <a:pt x="3126" y="28376"/>
                    <a:pt x="699" y="20140"/>
                    <a:pt x="4284" y="16555"/>
                  </a:cubicBezTo>
                  <a:lnTo>
                    <a:pt x="18404" y="2436"/>
                  </a:lnTo>
                  <a:close/>
                  <a:moveTo>
                    <a:pt x="20079" y="0"/>
                  </a:moveTo>
                  <a:cubicBezTo>
                    <a:pt x="19994" y="0"/>
                    <a:pt x="19911" y="28"/>
                    <a:pt x="19856" y="83"/>
                  </a:cubicBezTo>
                  <a:lnTo>
                    <a:pt x="3843" y="16096"/>
                  </a:lnTo>
                  <a:cubicBezTo>
                    <a:pt x="1" y="19920"/>
                    <a:pt x="2409" y="28560"/>
                    <a:pt x="9211" y="35363"/>
                  </a:cubicBezTo>
                  <a:cubicBezTo>
                    <a:pt x="13807" y="39977"/>
                    <a:pt x="19286" y="42569"/>
                    <a:pt x="23514" y="42569"/>
                  </a:cubicBezTo>
                  <a:cubicBezTo>
                    <a:pt x="25518" y="42569"/>
                    <a:pt x="27228" y="41999"/>
                    <a:pt x="28478" y="40768"/>
                  </a:cubicBezTo>
                  <a:lnTo>
                    <a:pt x="44509" y="24755"/>
                  </a:lnTo>
                  <a:cubicBezTo>
                    <a:pt x="44583" y="24700"/>
                    <a:pt x="44601" y="24626"/>
                    <a:pt x="44601" y="24534"/>
                  </a:cubicBezTo>
                  <a:cubicBezTo>
                    <a:pt x="44601" y="24442"/>
                    <a:pt x="44583" y="24369"/>
                    <a:pt x="44509" y="24295"/>
                  </a:cubicBezTo>
                  <a:cubicBezTo>
                    <a:pt x="44445" y="24240"/>
                    <a:pt x="44362" y="24212"/>
                    <a:pt x="44280" y="24212"/>
                  </a:cubicBezTo>
                  <a:cubicBezTo>
                    <a:pt x="44197" y="24212"/>
                    <a:pt x="44114" y="24240"/>
                    <a:pt x="44050" y="24295"/>
                  </a:cubicBezTo>
                  <a:cubicBezTo>
                    <a:pt x="42926" y="25414"/>
                    <a:pt x="41346" y="25944"/>
                    <a:pt x="39505" y="25944"/>
                  </a:cubicBezTo>
                  <a:cubicBezTo>
                    <a:pt x="35475" y="25944"/>
                    <a:pt x="30195" y="23401"/>
                    <a:pt x="25702" y="18909"/>
                  </a:cubicBezTo>
                  <a:cubicBezTo>
                    <a:pt x="22503" y="15710"/>
                    <a:pt x="20205" y="12014"/>
                    <a:pt x="19194" y="8521"/>
                  </a:cubicBezTo>
                  <a:cubicBezTo>
                    <a:pt x="18201" y="5102"/>
                    <a:pt x="18624" y="2252"/>
                    <a:pt x="20316" y="542"/>
                  </a:cubicBezTo>
                  <a:cubicBezTo>
                    <a:pt x="20389" y="469"/>
                    <a:pt x="20407" y="414"/>
                    <a:pt x="20407" y="322"/>
                  </a:cubicBezTo>
                  <a:cubicBezTo>
                    <a:pt x="20407" y="230"/>
                    <a:pt x="20389" y="156"/>
                    <a:pt x="20316" y="83"/>
                  </a:cubicBezTo>
                  <a:cubicBezTo>
                    <a:pt x="20251" y="28"/>
                    <a:pt x="20164" y="0"/>
                    <a:pt x="2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6"/>
            <p:cNvSpPr/>
            <p:nvPr/>
          </p:nvSpPr>
          <p:spPr>
            <a:xfrm>
              <a:off x="4536875" y="1554400"/>
              <a:ext cx="770325" cy="707675"/>
            </a:xfrm>
            <a:custGeom>
              <a:avLst/>
              <a:gdLst/>
              <a:ahLst/>
              <a:cxnLst/>
              <a:rect l="l" t="t" r="r" b="b"/>
              <a:pathLst>
                <a:path w="30813" h="28307" extrusionOk="0">
                  <a:moveTo>
                    <a:pt x="7299" y="638"/>
                  </a:moveTo>
                  <a:cubicBezTo>
                    <a:pt x="8328" y="638"/>
                    <a:pt x="9505" y="822"/>
                    <a:pt x="10718" y="1189"/>
                  </a:cubicBezTo>
                  <a:cubicBezTo>
                    <a:pt x="14211" y="2182"/>
                    <a:pt x="17925" y="4499"/>
                    <a:pt x="21105" y="7697"/>
                  </a:cubicBezTo>
                  <a:cubicBezTo>
                    <a:pt x="27650" y="14242"/>
                    <a:pt x="30095" y="22460"/>
                    <a:pt x="26510" y="26045"/>
                  </a:cubicBezTo>
                  <a:cubicBezTo>
                    <a:pt x="25386" y="27164"/>
                    <a:pt x="23806" y="27694"/>
                    <a:pt x="21965" y="27694"/>
                  </a:cubicBezTo>
                  <a:cubicBezTo>
                    <a:pt x="17934" y="27694"/>
                    <a:pt x="12649" y="25151"/>
                    <a:pt x="8144" y="20659"/>
                  </a:cubicBezTo>
                  <a:cubicBezTo>
                    <a:pt x="4964" y="17460"/>
                    <a:pt x="2666" y="13764"/>
                    <a:pt x="1655" y="10271"/>
                  </a:cubicBezTo>
                  <a:cubicBezTo>
                    <a:pt x="662" y="6852"/>
                    <a:pt x="1066" y="4002"/>
                    <a:pt x="2776" y="2292"/>
                  </a:cubicBezTo>
                  <a:cubicBezTo>
                    <a:pt x="3879" y="1189"/>
                    <a:pt x="5423" y="638"/>
                    <a:pt x="7299" y="638"/>
                  </a:cubicBezTo>
                  <a:close/>
                  <a:moveTo>
                    <a:pt x="7351" y="0"/>
                  </a:moveTo>
                  <a:cubicBezTo>
                    <a:pt x="5290" y="0"/>
                    <a:pt x="3567" y="624"/>
                    <a:pt x="2335" y="1833"/>
                  </a:cubicBezTo>
                  <a:cubicBezTo>
                    <a:pt x="460" y="3690"/>
                    <a:pt x="0" y="6760"/>
                    <a:pt x="1048" y="10437"/>
                  </a:cubicBezTo>
                  <a:cubicBezTo>
                    <a:pt x="2078" y="14040"/>
                    <a:pt x="4449" y="17827"/>
                    <a:pt x="7722" y="21100"/>
                  </a:cubicBezTo>
                  <a:cubicBezTo>
                    <a:pt x="12318" y="25714"/>
                    <a:pt x="17778" y="28306"/>
                    <a:pt x="22006" y="28306"/>
                  </a:cubicBezTo>
                  <a:cubicBezTo>
                    <a:pt x="24010" y="28306"/>
                    <a:pt x="25738" y="27718"/>
                    <a:pt x="26988" y="26468"/>
                  </a:cubicBezTo>
                  <a:cubicBezTo>
                    <a:pt x="30812" y="22626"/>
                    <a:pt x="28404" y="13985"/>
                    <a:pt x="21602" y="7219"/>
                  </a:cubicBezTo>
                  <a:cubicBezTo>
                    <a:pt x="18329" y="3947"/>
                    <a:pt x="14542" y="1575"/>
                    <a:pt x="10939" y="546"/>
                  </a:cubicBezTo>
                  <a:cubicBezTo>
                    <a:pt x="9661" y="180"/>
                    <a:pt x="8457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6"/>
            <p:cNvSpPr/>
            <p:nvPr/>
          </p:nvSpPr>
          <p:spPr>
            <a:xfrm>
              <a:off x="4326350" y="2067625"/>
              <a:ext cx="417825" cy="416450"/>
            </a:xfrm>
            <a:custGeom>
              <a:avLst/>
              <a:gdLst/>
              <a:ahLst/>
              <a:cxnLst/>
              <a:rect l="l" t="t" r="r" b="b"/>
              <a:pathLst>
                <a:path w="16713" h="16658" extrusionOk="0">
                  <a:moveTo>
                    <a:pt x="16349" y="1"/>
                  </a:moveTo>
                  <a:cubicBezTo>
                    <a:pt x="16267" y="1"/>
                    <a:pt x="16179" y="38"/>
                    <a:pt x="16106" y="111"/>
                  </a:cubicBezTo>
                  <a:lnTo>
                    <a:pt x="14157" y="2060"/>
                  </a:lnTo>
                  <a:cubicBezTo>
                    <a:pt x="14028" y="2170"/>
                    <a:pt x="14028" y="2372"/>
                    <a:pt x="14157" y="2519"/>
                  </a:cubicBezTo>
                  <a:cubicBezTo>
                    <a:pt x="14231" y="2575"/>
                    <a:pt x="14304" y="2611"/>
                    <a:pt x="14396" y="2611"/>
                  </a:cubicBezTo>
                  <a:cubicBezTo>
                    <a:pt x="14488" y="2611"/>
                    <a:pt x="14580" y="2593"/>
                    <a:pt x="14617" y="2519"/>
                  </a:cubicBezTo>
                  <a:lnTo>
                    <a:pt x="16565" y="571"/>
                  </a:lnTo>
                  <a:cubicBezTo>
                    <a:pt x="16712" y="442"/>
                    <a:pt x="16712" y="240"/>
                    <a:pt x="16565" y="111"/>
                  </a:cubicBezTo>
                  <a:cubicBezTo>
                    <a:pt x="16510" y="38"/>
                    <a:pt x="16432" y="1"/>
                    <a:pt x="16349" y="1"/>
                  </a:cubicBezTo>
                  <a:close/>
                  <a:moveTo>
                    <a:pt x="12470" y="3912"/>
                  </a:moveTo>
                  <a:cubicBezTo>
                    <a:pt x="12388" y="3912"/>
                    <a:pt x="12300" y="3944"/>
                    <a:pt x="12227" y="4009"/>
                  </a:cubicBezTo>
                  <a:lnTo>
                    <a:pt x="10278" y="5957"/>
                  </a:lnTo>
                  <a:cubicBezTo>
                    <a:pt x="10131" y="6086"/>
                    <a:pt x="10131" y="6288"/>
                    <a:pt x="10278" y="6417"/>
                  </a:cubicBezTo>
                  <a:cubicBezTo>
                    <a:pt x="10333" y="6491"/>
                    <a:pt x="10407" y="6509"/>
                    <a:pt x="10499" y="6509"/>
                  </a:cubicBezTo>
                  <a:cubicBezTo>
                    <a:pt x="10572" y="6509"/>
                    <a:pt x="10664" y="6491"/>
                    <a:pt x="10738" y="6417"/>
                  </a:cubicBezTo>
                  <a:lnTo>
                    <a:pt x="12686" y="4468"/>
                  </a:lnTo>
                  <a:cubicBezTo>
                    <a:pt x="12833" y="4358"/>
                    <a:pt x="12833" y="4156"/>
                    <a:pt x="12686" y="4009"/>
                  </a:cubicBezTo>
                  <a:cubicBezTo>
                    <a:pt x="12631" y="3944"/>
                    <a:pt x="12553" y="3912"/>
                    <a:pt x="12470" y="3912"/>
                  </a:cubicBezTo>
                  <a:close/>
                  <a:moveTo>
                    <a:pt x="8559" y="7814"/>
                  </a:moveTo>
                  <a:cubicBezTo>
                    <a:pt x="8476" y="7814"/>
                    <a:pt x="8393" y="7851"/>
                    <a:pt x="8329" y="7925"/>
                  </a:cubicBezTo>
                  <a:lnTo>
                    <a:pt x="6362" y="9873"/>
                  </a:lnTo>
                  <a:cubicBezTo>
                    <a:pt x="6233" y="9984"/>
                    <a:pt x="6233" y="10186"/>
                    <a:pt x="6362" y="10333"/>
                  </a:cubicBezTo>
                  <a:cubicBezTo>
                    <a:pt x="6436" y="10406"/>
                    <a:pt x="6509" y="10425"/>
                    <a:pt x="6601" y="10425"/>
                  </a:cubicBezTo>
                  <a:cubicBezTo>
                    <a:pt x="6693" y="10425"/>
                    <a:pt x="6766" y="10406"/>
                    <a:pt x="6822" y="10333"/>
                  </a:cubicBezTo>
                  <a:lnTo>
                    <a:pt x="8789" y="8384"/>
                  </a:lnTo>
                  <a:cubicBezTo>
                    <a:pt x="8917" y="8255"/>
                    <a:pt x="8917" y="8053"/>
                    <a:pt x="8789" y="7925"/>
                  </a:cubicBezTo>
                  <a:cubicBezTo>
                    <a:pt x="8724" y="7851"/>
                    <a:pt x="8642" y="7814"/>
                    <a:pt x="8559" y="7814"/>
                  </a:cubicBezTo>
                  <a:close/>
                  <a:moveTo>
                    <a:pt x="4657" y="11726"/>
                  </a:moveTo>
                  <a:cubicBezTo>
                    <a:pt x="4574" y="11726"/>
                    <a:pt x="4487" y="11758"/>
                    <a:pt x="4413" y="11822"/>
                  </a:cubicBezTo>
                  <a:lnTo>
                    <a:pt x="2464" y="13771"/>
                  </a:lnTo>
                  <a:cubicBezTo>
                    <a:pt x="2317" y="13899"/>
                    <a:pt x="2317" y="14102"/>
                    <a:pt x="2464" y="14230"/>
                  </a:cubicBezTo>
                  <a:cubicBezTo>
                    <a:pt x="2520" y="14304"/>
                    <a:pt x="2593" y="14322"/>
                    <a:pt x="2685" y="14322"/>
                  </a:cubicBezTo>
                  <a:cubicBezTo>
                    <a:pt x="2777" y="14322"/>
                    <a:pt x="2869" y="14286"/>
                    <a:pt x="2924" y="14230"/>
                  </a:cubicBezTo>
                  <a:lnTo>
                    <a:pt x="4873" y="12282"/>
                  </a:lnTo>
                  <a:cubicBezTo>
                    <a:pt x="5020" y="12171"/>
                    <a:pt x="5020" y="11969"/>
                    <a:pt x="4873" y="11822"/>
                  </a:cubicBezTo>
                  <a:cubicBezTo>
                    <a:pt x="4818" y="11758"/>
                    <a:pt x="4740" y="11726"/>
                    <a:pt x="4657" y="11726"/>
                  </a:cubicBezTo>
                  <a:close/>
                  <a:moveTo>
                    <a:pt x="771" y="15605"/>
                  </a:moveTo>
                  <a:cubicBezTo>
                    <a:pt x="686" y="15605"/>
                    <a:pt x="598" y="15637"/>
                    <a:pt x="534" y="15701"/>
                  </a:cubicBezTo>
                  <a:lnTo>
                    <a:pt x="148" y="16106"/>
                  </a:lnTo>
                  <a:cubicBezTo>
                    <a:pt x="1" y="16216"/>
                    <a:pt x="1" y="16418"/>
                    <a:pt x="148" y="16565"/>
                  </a:cubicBezTo>
                  <a:cubicBezTo>
                    <a:pt x="203" y="16620"/>
                    <a:pt x="277" y="16657"/>
                    <a:pt x="369" y="16657"/>
                  </a:cubicBezTo>
                  <a:cubicBezTo>
                    <a:pt x="461" y="16657"/>
                    <a:pt x="534" y="16620"/>
                    <a:pt x="608" y="16565"/>
                  </a:cubicBezTo>
                  <a:lnTo>
                    <a:pt x="994" y="16161"/>
                  </a:lnTo>
                  <a:cubicBezTo>
                    <a:pt x="1122" y="16050"/>
                    <a:pt x="1122" y="15848"/>
                    <a:pt x="994" y="15701"/>
                  </a:cubicBezTo>
                  <a:cubicBezTo>
                    <a:pt x="939" y="15637"/>
                    <a:pt x="856" y="15605"/>
                    <a:pt x="771" y="156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4" name="Google Shape;2844;p16"/>
          <p:cNvGrpSpPr/>
          <p:nvPr/>
        </p:nvGrpSpPr>
        <p:grpSpPr>
          <a:xfrm flipH="1">
            <a:off x="8046377" y="4145297"/>
            <a:ext cx="462677" cy="424253"/>
            <a:chOff x="4098850" y="1554400"/>
            <a:chExt cx="1208350" cy="1108000"/>
          </a:xfrm>
        </p:grpSpPr>
        <p:sp>
          <p:nvSpPr>
            <p:cNvPr id="2845" name="Google Shape;2845;p16"/>
            <p:cNvSpPr/>
            <p:nvPr/>
          </p:nvSpPr>
          <p:spPr>
            <a:xfrm>
              <a:off x="4098850" y="1598150"/>
              <a:ext cx="1115050" cy="1064250"/>
            </a:xfrm>
            <a:custGeom>
              <a:avLst/>
              <a:gdLst/>
              <a:ahLst/>
              <a:cxnLst/>
              <a:rect l="l" t="t" r="r" b="b"/>
              <a:pathLst>
                <a:path w="44602" h="42570" extrusionOk="0">
                  <a:moveTo>
                    <a:pt x="18404" y="2436"/>
                  </a:moveTo>
                  <a:cubicBezTo>
                    <a:pt x="17815" y="4146"/>
                    <a:pt x="17852" y="6297"/>
                    <a:pt x="18551" y="8705"/>
                  </a:cubicBezTo>
                  <a:cubicBezTo>
                    <a:pt x="19580" y="12308"/>
                    <a:pt x="21952" y="16096"/>
                    <a:pt x="25206" y="19368"/>
                  </a:cubicBezTo>
                  <a:cubicBezTo>
                    <a:pt x="29827" y="23975"/>
                    <a:pt x="35294" y="26573"/>
                    <a:pt x="39526" y="26573"/>
                  </a:cubicBezTo>
                  <a:cubicBezTo>
                    <a:pt x="40479" y="26573"/>
                    <a:pt x="41370" y="26441"/>
                    <a:pt x="42175" y="26170"/>
                  </a:cubicBezTo>
                  <a:lnTo>
                    <a:pt x="42175" y="26170"/>
                  </a:lnTo>
                  <a:lnTo>
                    <a:pt x="28019" y="40326"/>
                  </a:lnTo>
                  <a:cubicBezTo>
                    <a:pt x="26897" y="41442"/>
                    <a:pt x="25320" y="41971"/>
                    <a:pt x="23482" y="41971"/>
                  </a:cubicBezTo>
                  <a:cubicBezTo>
                    <a:pt x="19446" y="41971"/>
                    <a:pt x="14150" y="39419"/>
                    <a:pt x="9653" y="34921"/>
                  </a:cubicBezTo>
                  <a:cubicBezTo>
                    <a:pt x="3126" y="28376"/>
                    <a:pt x="699" y="20140"/>
                    <a:pt x="4284" y="16555"/>
                  </a:cubicBezTo>
                  <a:lnTo>
                    <a:pt x="18404" y="2436"/>
                  </a:lnTo>
                  <a:close/>
                  <a:moveTo>
                    <a:pt x="20079" y="0"/>
                  </a:moveTo>
                  <a:cubicBezTo>
                    <a:pt x="19994" y="0"/>
                    <a:pt x="19911" y="28"/>
                    <a:pt x="19856" y="83"/>
                  </a:cubicBezTo>
                  <a:lnTo>
                    <a:pt x="3843" y="16096"/>
                  </a:lnTo>
                  <a:cubicBezTo>
                    <a:pt x="1" y="19920"/>
                    <a:pt x="2409" y="28560"/>
                    <a:pt x="9211" y="35363"/>
                  </a:cubicBezTo>
                  <a:cubicBezTo>
                    <a:pt x="13807" y="39977"/>
                    <a:pt x="19286" y="42569"/>
                    <a:pt x="23514" y="42569"/>
                  </a:cubicBezTo>
                  <a:cubicBezTo>
                    <a:pt x="25518" y="42569"/>
                    <a:pt x="27228" y="41999"/>
                    <a:pt x="28478" y="40768"/>
                  </a:cubicBezTo>
                  <a:lnTo>
                    <a:pt x="44509" y="24755"/>
                  </a:lnTo>
                  <a:cubicBezTo>
                    <a:pt x="44583" y="24700"/>
                    <a:pt x="44601" y="24626"/>
                    <a:pt x="44601" y="24534"/>
                  </a:cubicBezTo>
                  <a:cubicBezTo>
                    <a:pt x="44601" y="24442"/>
                    <a:pt x="44583" y="24369"/>
                    <a:pt x="44509" y="24295"/>
                  </a:cubicBezTo>
                  <a:cubicBezTo>
                    <a:pt x="44445" y="24240"/>
                    <a:pt x="44362" y="24212"/>
                    <a:pt x="44280" y="24212"/>
                  </a:cubicBezTo>
                  <a:cubicBezTo>
                    <a:pt x="44197" y="24212"/>
                    <a:pt x="44114" y="24240"/>
                    <a:pt x="44050" y="24295"/>
                  </a:cubicBezTo>
                  <a:cubicBezTo>
                    <a:pt x="42926" y="25414"/>
                    <a:pt x="41346" y="25944"/>
                    <a:pt x="39505" y="25944"/>
                  </a:cubicBezTo>
                  <a:cubicBezTo>
                    <a:pt x="35475" y="25944"/>
                    <a:pt x="30195" y="23401"/>
                    <a:pt x="25702" y="18909"/>
                  </a:cubicBezTo>
                  <a:cubicBezTo>
                    <a:pt x="22503" y="15710"/>
                    <a:pt x="20205" y="12014"/>
                    <a:pt x="19194" y="8521"/>
                  </a:cubicBezTo>
                  <a:cubicBezTo>
                    <a:pt x="18201" y="5102"/>
                    <a:pt x="18624" y="2252"/>
                    <a:pt x="20316" y="542"/>
                  </a:cubicBezTo>
                  <a:cubicBezTo>
                    <a:pt x="20389" y="469"/>
                    <a:pt x="20407" y="414"/>
                    <a:pt x="20407" y="322"/>
                  </a:cubicBezTo>
                  <a:cubicBezTo>
                    <a:pt x="20407" y="230"/>
                    <a:pt x="20389" y="156"/>
                    <a:pt x="20316" y="83"/>
                  </a:cubicBezTo>
                  <a:cubicBezTo>
                    <a:pt x="20251" y="28"/>
                    <a:pt x="20164" y="0"/>
                    <a:pt x="20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6"/>
            <p:cNvSpPr/>
            <p:nvPr/>
          </p:nvSpPr>
          <p:spPr>
            <a:xfrm>
              <a:off x="4536875" y="1554400"/>
              <a:ext cx="770325" cy="707675"/>
            </a:xfrm>
            <a:custGeom>
              <a:avLst/>
              <a:gdLst/>
              <a:ahLst/>
              <a:cxnLst/>
              <a:rect l="l" t="t" r="r" b="b"/>
              <a:pathLst>
                <a:path w="30813" h="28307" extrusionOk="0">
                  <a:moveTo>
                    <a:pt x="7299" y="638"/>
                  </a:moveTo>
                  <a:cubicBezTo>
                    <a:pt x="8328" y="638"/>
                    <a:pt x="9505" y="822"/>
                    <a:pt x="10718" y="1189"/>
                  </a:cubicBezTo>
                  <a:cubicBezTo>
                    <a:pt x="14211" y="2182"/>
                    <a:pt x="17925" y="4499"/>
                    <a:pt x="21105" y="7697"/>
                  </a:cubicBezTo>
                  <a:cubicBezTo>
                    <a:pt x="27650" y="14242"/>
                    <a:pt x="30095" y="22460"/>
                    <a:pt x="26510" y="26045"/>
                  </a:cubicBezTo>
                  <a:cubicBezTo>
                    <a:pt x="25386" y="27164"/>
                    <a:pt x="23806" y="27694"/>
                    <a:pt x="21965" y="27694"/>
                  </a:cubicBezTo>
                  <a:cubicBezTo>
                    <a:pt x="17934" y="27694"/>
                    <a:pt x="12649" y="25151"/>
                    <a:pt x="8144" y="20659"/>
                  </a:cubicBezTo>
                  <a:cubicBezTo>
                    <a:pt x="4964" y="17460"/>
                    <a:pt x="2666" y="13764"/>
                    <a:pt x="1655" y="10271"/>
                  </a:cubicBezTo>
                  <a:cubicBezTo>
                    <a:pt x="662" y="6852"/>
                    <a:pt x="1066" y="4002"/>
                    <a:pt x="2776" y="2292"/>
                  </a:cubicBezTo>
                  <a:cubicBezTo>
                    <a:pt x="3879" y="1189"/>
                    <a:pt x="5423" y="638"/>
                    <a:pt x="7299" y="638"/>
                  </a:cubicBezTo>
                  <a:close/>
                  <a:moveTo>
                    <a:pt x="7351" y="0"/>
                  </a:moveTo>
                  <a:cubicBezTo>
                    <a:pt x="5290" y="0"/>
                    <a:pt x="3567" y="624"/>
                    <a:pt x="2335" y="1833"/>
                  </a:cubicBezTo>
                  <a:cubicBezTo>
                    <a:pt x="460" y="3690"/>
                    <a:pt x="0" y="6760"/>
                    <a:pt x="1048" y="10437"/>
                  </a:cubicBezTo>
                  <a:cubicBezTo>
                    <a:pt x="2078" y="14040"/>
                    <a:pt x="4449" y="17827"/>
                    <a:pt x="7722" y="21100"/>
                  </a:cubicBezTo>
                  <a:cubicBezTo>
                    <a:pt x="12318" y="25714"/>
                    <a:pt x="17778" y="28306"/>
                    <a:pt x="22006" y="28306"/>
                  </a:cubicBezTo>
                  <a:cubicBezTo>
                    <a:pt x="24010" y="28306"/>
                    <a:pt x="25738" y="27718"/>
                    <a:pt x="26988" y="26468"/>
                  </a:cubicBezTo>
                  <a:cubicBezTo>
                    <a:pt x="30812" y="22626"/>
                    <a:pt x="28404" y="13985"/>
                    <a:pt x="21602" y="7219"/>
                  </a:cubicBezTo>
                  <a:cubicBezTo>
                    <a:pt x="18329" y="3947"/>
                    <a:pt x="14542" y="1575"/>
                    <a:pt x="10939" y="546"/>
                  </a:cubicBezTo>
                  <a:cubicBezTo>
                    <a:pt x="9661" y="180"/>
                    <a:pt x="8457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6"/>
            <p:cNvSpPr/>
            <p:nvPr/>
          </p:nvSpPr>
          <p:spPr>
            <a:xfrm>
              <a:off x="4326350" y="2067625"/>
              <a:ext cx="417825" cy="416450"/>
            </a:xfrm>
            <a:custGeom>
              <a:avLst/>
              <a:gdLst/>
              <a:ahLst/>
              <a:cxnLst/>
              <a:rect l="l" t="t" r="r" b="b"/>
              <a:pathLst>
                <a:path w="16713" h="16658" extrusionOk="0">
                  <a:moveTo>
                    <a:pt x="16349" y="1"/>
                  </a:moveTo>
                  <a:cubicBezTo>
                    <a:pt x="16267" y="1"/>
                    <a:pt x="16179" y="38"/>
                    <a:pt x="16106" y="111"/>
                  </a:cubicBezTo>
                  <a:lnTo>
                    <a:pt x="14157" y="2060"/>
                  </a:lnTo>
                  <a:cubicBezTo>
                    <a:pt x="14028" y="2170"/>
                    <a:pt x="14028" y="2372"/>
                    <a:pt x="14157" y="2519"/>
                  </a:cubicBezTo>
                  <a:cubicBezTo>
                    <a:pt x="14231" y="2575"/>
                    <a:pt x="14304" y="2611"/>
                    <a:pt x="14396" y="2611"/>
                  </a:cubicBezTo>
                  <a:cubicBezTo>
                    <a:pt x="14488" y="2611"/>
                    <a:pt x="14580" y="2593"/>
                    <a:pt x="14617" y="2519"/>
                  </a:cubicBezTo>
                  <a:lnTo>
                    <a:pt x="16565" y="571"/>
                  </a:lnTo>
                  <a:cubicBezTo>
                    <a:pt x="16712" y="442"/>
                    <a:pt x="16712" y="240"/>
                    <a:pt x="16565" y="111"/>
                  </a:cubicBezTo>
                  <a:cubicBezTo>
                    <a:pt x="16510" y="38"/>
                    <a:pt x="16432" y="1"/>
                    <a:pt x="16349" y="1"/>
                  </a:cubicBezTo>
                  <a:close/>
                  <a:moveTo>
                    <a:pt x="12470" y="3912"/>
                  </a:moveTo>
                  <a:cubicBezTo>
                    <a:pt x="12388" y="3912"/>
                    <a:pt x="12300" y="3944"/>
                    <a:pt x="12227" y="4009"/>
                  </a:cubicBezTo>
                  <a:lnTo>
                    <a:pt x="10278" y="5957"/>
                  </a:lnTo>
                  <a:cubicBezTo>
                    <a:pt x="10131" y="6086"/>
                    <a:pt x="10131" y="6288"/>
                    <a:pt x="10278" y="6417"/>
                  </a:cubicBezTo>
                  <a:cubicBezTo>
                    <a:pt x="10333" y="6491"/>
                    <a:pt x="10407" y="6509"/>
                    <a:pt x="10499" y="6509"/>
                  </a:cubicBezTo>
                  <a:cubicBezTo>
                    <a:pt x="10572" y="6509"/>
                    <a:pt x="10664" y="6491"/>
                    <a:pt x="10738" y="6417"/>
                  </a:cubicBezTo>
                  <a:lnTo>
                    <a:pt x="12686" y="4468"/>
                  </a:lnTo>
                  <a:cubicBezTo>
                    <a:pt x="12833" y="4358"/>
                    <a:pt x="12833" y="4156"/>
                    <a:pt x="12686" y="4009"/>
                  </a:cubicBezTo>
                  <a:cubicBezTo>
                    <a:pt x="12631" y="3944"/>
                    <a:pt x="12553" y="3912"/>
                    <a:pt x="12470" y="3912"/>
                  </a:cubicBezTo>
                  <a:close/>
                  <a:moveTo>
                    <a:pt x="8559" y="7814"/>
                  </a:moveTo>
                  <a:cubicBezTo>
                    <a:pt x="8476" y="7814"/>
                    <a:pt x="8393" y="7851"/>
                    <a:pt x="8329" y="7925"/>
                  </a:cubicBezTo>
                  <a:lnTo>
                    <a:pt x="6362" y="9873"/>
                  </a:lnTo>
                  <a:cubicBezTo>
                    <a:pt x="6233" y="9984"/>
                    <a:pt x="6233" y="10186"/>
                    <a:pt x="6362" y="10333"/>
                  </a:cubicBezTo>
                  <a:cubicBezTo>
                    <a:pt x="6436" y="10406"/>
                    <a:pt x="6509" y="10425"/>
                    <a:pt x="6601" y="10425"/>
                  </a:cubicBezTo>
                  <a:cubicBezTo>
                    <a:pt x="6693" y="10425"/>
                    <a:pt x="6766" y="10406"/>
                    <a:pt x="6822" y="10333"/>
                  </a:cubicBezTo>
                  <a:lnTo>
                    <a:pt x="8789" y="8384"/>
                  </a:lnTo>
                  <a:cubicBezTo>
                    <a:pt x="8917" y="8255"/>
                    <a:pt x="8917" y="8053"/>
                    <a:pt x="8789" y="7925"/>
                  </a:cubicBezTo>
                  <a:cubicBezTo>
                    <a:pt x="8724" y="7851"/>
                    <a:pt x="8642" y="7814"/>
                    <a:pt x="8559" y="7814"/>
                  </a:cubicBezTo>
                  <a:close/>
                  <a:moveTo>
                    <a:pt x="4657" y="11726"/>
                  </a:moveTo>
                  <a:cubicBezTo>
                    <a:pt x="4574" y="11726"/>
                    <a:pt x="4487" y="11758"/>
                    <a:pt x="4413" y="11822"/>
                  </a:cubicBezTo>
                  <a:lnTo>
                    <a:pt x="2464" y="13771"/>
                  </a:lnTo>
                  <a:cubicBezTo>
                    <a:pt x="2317" y="13899"/>
                    <a:pt x="2317" y="14102"/>
                    <a:pt x="2464" y="14230"/>
                  </a:cubicBezTo>
                  <a:cubicBezTo>
                    <a:pt x="2520" y="14304"/>
                    <a:pt x="2593" y="14322"/>
                    <a:pt x="2685" y="14322"/>
                  </a:cubicBezTo>
                  <a:cubicBezTo>
                    <a:pt x="2777" y="14322"/>
                    <a:pt x="2869" y="14286"/>
                    <a:pt x="2924" y="14230"/>
                  </a:cubicBezTo>
                  <a:lnTo>
                    <a:pt x="4873" y="12282"/>
                  </a:lnTo>
                  <a:cubicBezTo>
                    <a:pt x="5020" y="12171"/>
                    <a:pt x="5020" y="11969"/>
                    <a:pt x="4873" y="11822"/>
                  </a:cubicBezTo>
                  <a:cubicBezTo>
                    <a:pt x="4818" y="11758"/>
                    <a:pt x="4740" y="11726"/>
                    <a:pt x="4657" y="11726"/>
                  </a:cubicBezTo>
                  <a:close/>
                  <a:moveTo>
                    <a:pt x="771" y="15605"/>
                  </a:moveTo>
                  <a:cubicBezTo>
                    <a:pt x="686" y="15605"/>
                    <a:pt x="598" y="15637"/>
                    <a:pt x="534" y="15701"/>
                  </a:cubicBezTo>
                  <a:lnTo>
                    <a:pt x="148" y="16106"/>
                  </a:lnTo>
                  <a:cubicBezTo>
                    <a:pt x="1" y="16216"/>
                    <a:pt x="1" y="16418"/>
                    <a:pt x="148" y="16565"/>
                  </a:cubicBezTo>
                  <a:cubicBezTo>
                    <a:pt x="203" y="16620"/>
                    <a:pt x="277" y="16657"/>
                    <a:pt x="369" y="16657"/>
                  </a:cubicBezTo>
                  <a:cubicBezTo>
                    <a:pt x="461" y="16657"/>
                    <a:pt x="534" y="16620"/>
                    <a:pt x="608" y="16565"/>
                  </a:cubicBezTo>
                  <a:lnTo>
                    <a:pt x="994" y="16161"/>
                  </a:lnTo>
                  <a:cubicBezTo>
                    <a:pt x="1122" y="16050"/>
                    <a:pt x="1122" y="15848"/>
                    <a:pt x="994" y="15701"/>
                  </a:cubicBezTo>
                  <a:cubicBezTo>
                    <a:pt x="939" y="15637"/>
                    <a:pt x="856" y="15605"/>
                    <a:pt x="771" y="156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20"/>
          <p:cNvSpPr/>
          <p:nvPr/>
        </p:nvSpPr>
        <p:spPr>
          <a:xfrm>
            <a:off x="0" y="0"/>
            <a:ext cx="9144090" cy="526878"/>
          </a:xfrm>
          <a:custGeom>
            <a:avLst/>
            <a:gdLst/>
            <a:ahLst/>
            <a:cxnLst/>
            <a:rect l="l" t="t" r="r" b="b"/>
            <a:pathLst>
              <a:path w="149206" h="7062" extrusionOk="0">
                <a:moveTo>
                  <a:pt x="0" y="1"/>
                </a:moveTo>
                <a:lnTo>
                  <a:pt x="0" y="7061"/>
                </a:lnTo>
                <a:lnTo>
                  <a:pt x="149206" y="7061"/>
                </a:lnTo>
                <a:lnTo>
                  <a:pt x="149206" y="1"/>
                </a:lnTo>
                <a:close/>
              </a:path>
            </a:pathLst>
          </a:custGeom>
          <a:solidFill>
            <a:srgbClr val="9E7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20"/>
          <p:cNvSpPr txBox="1">
            <a:spLocks noGrp="1"/>
          </p:cNvSpPr>
          <p:nvPr>
            <p:ph type="subTitle" idx="1"/>
          </p:nvPr>
        </p:nvSpPr>
        <p:spPr>
          <a:xfrm>
            <a:off x="828550" y="1165825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5" name="Google Shape;3525;p20"/>
          <p:cNvSpPr txBox="1">
            <a:spLocks noGrp="1"/>
          </p:cNvSpPr>
          <p:nvPr>
            <p:ph type="subTitle" idx="2"/>
          </p:nvPr>
        </p:nvSpPr>
        <p:spPr>
          <a:xfrm>
            <a:off x="828550" y="1497800"/>
            <a:ext cx="24045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26" name="Google Shape;3526;p20"/>
          <p:cNvGrpSpPr/>
          <p:nvPr/>
        </p:nvGrpSpPr>
        <p:grpSpPr>
          <a:xfrm>
            <a:off x="605204" y="93604"/>
            <a:ext cx="299035" cy="345618"/>
            <a:chOff x="897854" y="106279"/>
            <a:chExt cx="299035" cy="345618"/>
          </a:xfrm>
        </p:grpSpPr>
        <p:sp>
          <p:nvSpPr>
            <p:cNvPr id="3527" name="Google Shape;3527;p20"/>
            <p:cNvSpPr/>
            <p:nvPr/>
          </p:nvSpPr>
          <p:spPr>
            <a:xfrm>
              <a:off x="1044577" y="109465"/>
              <a:ext cx="5590" cy="4809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1" y="0"/>
                  </a:moveTo>
                  <a:lnTo>
                    <a:pt x="1" y="79"/>
                  </a:lnTo>
                  <a:lnTo>
                    <a:pt x="93" y="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0"/>
            <p:cNvSpPr/>
            <p:nvPr/>
          </p:nvSpPr>
          <p:spPr>
            <a:xfrm>
              <a:off x="1041451" y="274340"/>
              <a:ext cx="7153" cy="9497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40" y="0"/>
                  </a:moveTo>
                  <a:lnTo>
                    <a:pt x="40" y="66"/>
                  </a:lnTo>
                  <a:lnTo>
                    <a:pt x="0" y="92"/>
                  </a:lnTo>
                  <a:lnTo>
                    <a:pt x="40" y="158"/>
                  </a:lnTo>
                  <a:lnTo>
                    <a:pt x="105" y="105"/>
                  </a:lnTo>
                  <a:cubicBezTo>
                    <a:pt x="118" y="105"/>
                    <a:pt x="118" y="92"/>
                    <a:pt x="118" y="7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0"/>
            <p:cNvSpPr/>
            <p:nvPr/>
          </p:nvSpPr>
          <p:spPr>
            <a:xfrm>
              <a:off x="898636" y="358731"/>
              <a:ext cx="7213" cy="7153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80" y="0"/>
                  </a:moveTo>
                  <a:lnTo>
                    <a:pt x="1" y="40"/>
                  </a:lnTo>
                  <a:lnTo>
                    <a:pt x="40" y="119"/>
                  </a:lnTo>
                  <a:lnTo>
                    <a:pt x="119" y="6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0"/>
            <p:cNvSpPr/>
            <p:nvPr/>
          </p:nvSpPr>
          <p:spPr>
            <a:xfrm>
              <a:off x="1046200" y="276684"/>
              <a:ext cx="7153" cy="715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39" y="1"/>
                  </a:moveTo>
                  <a:lnTo>
                    <a:pt x="0" y="79"/>
                  </a:lnTo>
                  <a:lnTo>
                    <a:pt x="79" y="119"/>
                  </a:lnTo>
                  <a:lnTo>
                    <a:pt x="11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0"/>
            <p:cNvSpPr/>
            <p:nvPr/>
          </p:nvSpPr>
          <p:spPr>
            <a:xfrm>
              <a:off x="1188955" y="358731"/>
              <a:ext cx="6371" cy="7153"/>
            </a:xfrm>
            <a:custGeom>
              <a:avLst/>
              <a:gdLst/>
              <a:ahLst/>
              <a:cxnLst/>
              <a:rect l="l" t="t" r="r" b="b"/>
              <a:pathLst>
                <a:path w="106" h="119" extrusionOk="0">
                  <a:moveTo>
                    <a:pt x="40" y="0"/>
                  </a:moveTo>
                  <a:lnTo>
                    <a:pt x="1" y="79"/>
                  </a:lnTo>
                  <a:lnTo>
                    <a:pt x="66" y="119"/>
                  </a:lnTo>
                  <a:lnTo>
                    <a:pt x="105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0"/>
            <p:cNvSpPr/>
            <p:nvPr/>
          </p:nvSpPr>
          <p:spPr>
            <a:xfrm>
              <a:off x="1045358" y="123650"/>
              <a:ext cx="4809" cy="139690"/>
            </a:xfrm>
            <a:custGeom>
              <a:avLst/>
              <a:gdLst/>
              <a:ahLst/>
              <a:cxnLst/>
              <a:rect l="l" t="t" r="r" b="b"/>
              <a:pathLst>
                <a:path w="80" h="2324" extrusionOk="0">
                  <a:moveTo>
                    <a:pt x="1" y="1"/>
                  </a:moveTo>
                  <a:lnTo>
                    <a:pt x="1" y="184"/>
                  </a:lnTo>
                  <a:lnTo>
                    <a:pt x="80" y="184"/>
                  </a:lnTo>
                  <a:lnTo>
                    <a:pt x="80" y="1"/>
                  </a:lnTo>
                  <a:close/>
                  <a:moveTo>
                    <a:pt x="1" y="368"/>
                  </a:moveTo>
                  <a:lnTo>
                    <a:pt x="1" y="552"/>
                  </a:lnTo>
                  <a:lnTo>
                    <a:pt x="80" y="552"/>
                  </a:lnTo>
                  <a:lnTo>
                    <a:pt x="80" y="368"/>
                  </a:lnTo>
                  <a:close/>
                  <a:moveTo>
                    <a:pt x="1" y="735"/>
                  </a:moveTo>
                  <a:lnTo>
                    <a:pt x="1" y="906"/>
                  </a:lnTo>
                  <a:lnTo>
                    <a:pt x="80" y="906"/>
                  </a:lnTo>
                  <a:lnTo>
                    <a:pt x="80" y="735"/>
                  </a:lnTo>
                  <a:close/>
                  <a:moveTo>
                    <a:pt x="1" y="1077"/>
                  </a:moveTo>
                  <a:lnTo>
                    <a:pt x="1" y="1260"/>
                  </a:lnTo>
                  <a:lnTo>
                    <a:pt x="80" y="1260"/>
                  </a:lnTo>
                  <a:lnTo>
                    <a:pt x="80" y="1077"/>
                  </a:lnTo>
                  <a:close/>
                  <a:moveTo>
                    <a:pt x="1" y="1431"/>
                  </a:moveTo>
                  <a:lnTo>
                    <a:pt x="1" y="1615"/>
                  </a:lnTo>
                  <a:lnTo>
                    <a:pt x="80" y="1615"/>
                  </a:lnTo>
                  <a:lnTo>
                    <a:pt x="80" y="1431"/>
                  </a:lnTo>
                  <a:close/>
                  <a:moveTo>
                    <a:pt x="1" y="1785"/>
                  </a:moveTo>
                  <a:lnTo>
                    <a:pt x="1" y="1956"/>
                  </a:lnTo>
                  <a:lnTo>
                    <a:pt x="80" y="1956"/>
                  </a:lnTo>
                  <a:lnTo>
                    <a:pt x="80" y="1785"/>
                  </a:lnTo>
                  <a:close/>
                  <a:moveTo>
                    <a:pt x="1" y="2140"/>
                  </a:moveTo>
                  <a:lnTo>
                    <a:pt x="1" y="2323"/>
                  </a:lnTo>
                  <a:lnTo>
                    <a:pt x="80" y="2323"/>
                  </a:lnTo>
                  <a:lnTo>
                    <a:pt x="80" y="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0"/>
            <p:cNvSpPr/>
            <p:nvPr/>
          </p:nvSpPr>
          <p:spPr>
            <a:xfrm>
              <a:off x="912100" y="284558"/>
              <a:ext cx="123100" cy="73451"/>
            </a:xfrm>
            <a:custGeom>
              <a:avLst/>
              <a:gdLst/>
              <a:ahLst/>
              <a:cxnLst/>
              <a:rect l="l" t="t" r="r" b="b"/>
              <a:pathLst>
                <a:path w="2048" h="1222" extrusionOk="0">
                  <a:moveTo>
                    <a:pt x="1995" y="1"/>
                  </a:moveTo>
                  <a:lnTo>
                    <a:pt x="1850" y="93"/>
                  </a:lnTo>
                  <a:lnTo>
                    <a:pt x="1890" y="171"/>
                  </a:lnTo>
                  <a:lnTo>
                    <a:pt x="2047" y="66"/>
                  </a:lnTo>
                  <a:lnTo>
                    <a:pt x="1995" y="1"/>
                  </a:lnTo>
                  <a:close/>
                  <a:moveTo>
                    <a:pt x="1693" y="185"/>
                  </a:moveTo>
                  <a:lnTo>
                    <a:pt x="1536" y="263"/>
                  </a:lnTo>
                  <a:lnTo>
                    <a:pt x="1588" y="329"/>
                  </a:lnTo>
                  <a:lnTo>
                    <a:pt x="1732" y="250"/>
                  </a:lnTo>
                  <a:lnTo>
                    <a:pt x="1693" y="185"/>
                  </a:lnTo>
                  <a:close/>
                  <a:moveTo>
                    <a:pt x="1378" y="368"/>
                  </a:moveTo>
                  <a:lnTo>
                    <a:pt x="1234" y="447"/>
                  </a:lnTo>
                  <a:lnTo>
                    <a:pt x="1273" y="513"/>
                  </a:lnTo>
                  <a:lnTo>
                    <a:pt x="1431" y="434"/>
                  </a:lnTo>
                  <a:lnTo>
                    <a:pt x="1378" y="368"/>
                  </a:lnTo>
                  <a:close/>
                  <a:moveTo>
                    <a:pt x="1063" y="552"/>
                  </a:moveTo>
                  <a:lnTo>
                    <a:pt x="919" y="631"/>
                  </a:lnTo>
                  <a:lnTo>
                    <a:pt x="958" y="696"/>
                  </a:lnTo>
                  <a:lnTo>
                    <a:pt x="1116" y="605"/>
                  </a:lnTo>
                  <a:lnTo>
                    <a:pt x="1063" y="552"/>
                  </a:lnTo>
                  <a:close/>
                  <a:moveTo>
                    <a:pt x="774" y="723"/>
                  </a:moveTo>
                  <a:lnTo>
                    <a:pt x="617" y="814"/>
                  </a:lnTo>
                  <a:lnTo>
                    <a:pt x="669" y="880"/>
                  </a:lnTo>
                  <a:lnTo>
                    <a:pt x="814" y="788"/>
                  </a:lnTo>
                  <a:lnTo>
                    <a:pt x="774" y="723"/>
                  </a:lnTo>
                  <a:close/>
                  <a:moveTo>
                    <a:pt x="459" y="893"/>
                  </a:moveTo>
                  <a:lnTo>
                    <a:pt x="315" y="972"/>
                  </a:lnTo>
                  <a:lnTo>
                    <a:pt x="354" y="1051"/>
                  </a:lnTo>
                  <a:lnTo>
                    <a:pt x="512" y="959"/>
                  </a:lnTo>
                  <a:lnTo>
                    <a:pt x="459" y="893"/>
                  </a:lnTo>
                  <a:close/>
                  <a:moveTo>
                    <a:pt x="144" y="1077"/>
                  </a:moveTo>
                  <a:lnTo>
                    <a:pt x="0" y="1156"/>
                  </a:lnTo>
                  <a:lnTo>
                    <a:pt x="53" y="1221"/>
                  </a:lnTo>
                  <a:lnTo>
                    <a:pt x="197" y="1143"/>
                  </a:lnTo>
                  <a:lnTo>
                    <a:pt x="144" y="1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0"/>
            <p:cNvSpPr/>
            <p:nvPr/>
          </p:nvSpPr>
          <p:spPr>
            <a:xfrm>
              <a:off x="1059604" y="286181"/>
              <a:ext cx="122319" cy="71828"/>
            </a:xfrm>
            <a:custGeom>
              <a:avLst/>
              <a:gdLst/>
              <a:ahLst/>
              <a:cxnLst/>
              <a:rect l="l" t="t" r="r" b="b"/>
              <a:pathLst>
                <a:path w="2035" h="1195" extrusionOk="0">
                  <a:moveTo>
                    <a:pt x="53" y="0"/>
                  </a:moveTo>
                  <a:lnTo>
                    <a:pt x="0" y="66"/>
                  </a:lnTo>
                  <a:lnTo>
                    <a:pt x="145" y="144"/>
                  </a:lnTo>
                  <a:lnTo>
                    <a:pt x="197" y="79"/>
                  </a:lnTo>
                  <a:lnTo>
                    <a:pt x="53" y="0"/>
                  </a:lnTo>
                  <a:close/>
                  <a:moveTo>
                    <a:pt x="368" y="158"/>
                  </a:moveTo>
                  <a:lnTo>
                    <a:pt x="315" y="223"/>
                  </a:lnTo>
                  <a:lnTo>
                    <a:pt x="460" y="302"/>
                  </a:lnTo>
                  <a:lnTo>
                    <a:pt x="512" y="236"/>
                  </a:lnTo>
                  <a:lnTo>
                    <a:pt x="368" y="158"/>
                  </a:lnTo>
                  <a:close/>
                  <a:moveTo>
                    <a:pt x="683" y="341"/>
                  </a:moveTo>
                  <a:lnTo>
                    <a:pt x="630" y="407"/>
                  </a:lnTo>
                  <a:lnTo>
                    <a:pt x="775" y="486"/>
                  </a:lnTo>
                  <a:lnTo>
                    <a:pt x="827" y="420"/>
                  </a:lnTo>
                  <a:lnTo>
                    <a:pt x="683" y="341"/>
                  </a:lnTo>
                  <a:close/>
                  <a:moveTo>
                    <a:pt x="971" y="525"/>
                  </a:moveTo>
                  <a:lnTo>
                    <a:pt x="919" y="578"/>
                  </a:lnTo>
                  <a:lnTo>
                    <a:pt x="1076" y="669"/>
                  </a:lnTo>
                  <a:lnTo>
                    <a:pt x="1116" y="604"/>
                  </a:lnTo>
                  <a:lnTo>
                    <a:pt x="971" y="525"/>
                  </a:lnTo>
                  <a:close/>
                  <a:moveTo>
                    <a:pt x="1286" y="696"/>
                  </a:moveTo>
                  <a:lnTo>
                    <a:pt x="1234" y="761"/>
                  </a:lnTo>
                  <a:lnTo>
                    <a:pt x="1378" y="853"/>
                  </a:lnTo>
                  <a:lnTo>
                    <a:pt x="1431" y="787"/>
                  </a:lnTo>
                  <a:lnTo>
                    <a:pt x="1286" y="696"/>
                  </a:lnTo>
                  <a:close/>
                  <a:moveTo>
                    <a:pt x="1575" y="866"/>
                  </a:moveTo>
                  <a:lnTo>
                    <a:pt x="1536" y="932"/>
                  </a:lnTo>
                  <a:lnTo>
                    <a:pt x="1693" y="1024"/>
                  </a:lnTo>
                  <a:lnTo>
                    <a:pt x="1733" y="945"/>
                  </a:lnTo>
                  <a:lnTo>
                    <a:pt x="1575" y="866"/>
                  </a:lnTo>
                  <a:close/>
                  <a:moveTo>
                    <a:pt x="1890" y="1050"/>
                  </a:moveTo>
                  <a:lnTo>
                    <a:pt x="1838" y="1116"/>
                  </a:lnTo>
                  <a:lnTo>
                    <a:pt x="1995" y="1194"/>
                  </a:lnTo>
                  <a:lnTo>
                    <a:pt x="2034" y="1129"/>
                  </a:lnTo>
                  <a:lnTo>
                    <a:pt x="1890" y="1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0"/>
            <p:cNvSpPr/>
            <p:nvPr/>
          </p:nvSpPr>
          <p:spPr>
            <a:xfrm>
              <a:off x="897854" y="106279"/>
              <a:ext cx="299035" cy="175213"/>
            </a:xfrm>
            <a:custGeom>
              <a:avLst/>
              <a:gdLst/>
              <a:ahLst/>
              <a:cxnLst/>
              <a:rect l="l" t="t" r="r" b="b"/>
              <a:pathLst>
                <a:path w="4975" h="2915" extrusionOk="0">
                  <a:moveTo>
                    <a:pt x="2481" y="106"/>
                  </a:moveTo>
                  <a:lnTo>
                    <a:pt x="4844" y="1458"/>
                  </a:lnTo>
                  <a:lnTo>
                    <a:pt x="2481" y="2822"/>
                  </a:lnTo>
                  <a:lnTo>
                    <a:pt x="119" y="1458"/>
                  </a:lnTo>
                  <a:lnTo>
                    <a:pt x="2481" y="106"/>
                  </a:lnTo>
                  <a:close/>
                  <a:moveTo>
                    <a:pt x="2468" y="1"/>
                  </a:moveTo>
                  <a:lnTo>
                    <a:pt x="27" y="1444"/>
                  </a:lnTo>
                  <a:cubicBezTo>
                    <a:pt x="1" y="1444"/>
                    <a:pt x="1" y="1458"/>
                    <a:pt x="1" y="1471"/>
                  </a:cubicBezTo>
                  <a:cubicBezTo>
                    <a:pt x="1" y="1497"/>
                    <a:pt x="1" y="1510"/>
                    <a:pt x="27" y="1510"/>
                  </a:cubicBezTo>
                  <a:lnTo>
                    <a:pt x="2468" y="2914"/>
                  </a:lnTo>
                  <a:lnTo>
                    <a:pt x="2481" y="2914"/>
                  </a:lnTo>
                  <a:cubicBezTo>
                    <a:pt x="2494" y="2914"/>
                    <a:pt x="2494" y="2901"/>
                    <a:pt x="2507" y="2888"/>
                  </a:cubicBezTo>
                  <a:lnTo>
                    <a:pt x="4962" y="1484"/>
                  </a:lnTo>
                  <a:cubicBezTo>
                    <a:pt x="4975" y="1484"/>
                    <a:pt x="4975" y="1458"/>
                    <a:pt x="4975" y="1444"/>
                  </a:cubicBezTo>
                  <a:cubicBezTo>
                    <a:pt x="4975" y="1431"/>
                    <a:pt x="4975" y="1418"/>
                    <a:pt x="4962" y="1418"/>
                  </a:cubicBezTo>
                  <a:lnTo>
                    <a:pt x="2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0"/>
            <p:cNvSpPr/>
            <p:nvPr/>
          </p:nvSpPr>
          <p:spPr>
            <a:xfrm>
              <a:off x="897854" y="193856"/>
              <a:ext cx="299035" cy="258041"/>
            </a:xfrm>
            <a:custGeom>
              <a:avLst/>
              <a:gdLst/>
              <a:ahLst/>
              <a:cxnLst/>
              <a:rect l="l" t="t" r="r" b="b"/>
              <a:pathLst>
                <a:path w="4975" h="4293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2862"/>
                    <a:pt x="1" y="2875"/>
                    <a:pt x="27" y="2875"/>
                  </a:cubicBezTo>
                  <a:lnTo>
                    <a:pt x="2468" y="4292"/>
                  </a:lnTo>
                  <a:lnTo>
                    <a:pt x="2507" y="4292"/>
                  </a:lnTo>
                  <a:lnTo>
                    <a:pt x="4962" y="2862"/>
                  </a:lnTo>
                  <a:cubicBezTo>
                    <a:pt x="4975" y="2862"/>
                    <a:pt x="4975" y="2848"/>
                    <a:pt x="4975" y="2822"/>
                  </a:cubicBezTo>
                  <a:lnTo>
                    <a:pt x="4975" y="1"/>
                  </a:lnTo>
                  <a:lnTo>
                    <a:pt x="4896" y="1"/>
                  </a:lnTo>
                  <a:lnTo>
                    <a:pt x="4896" y="2809"/>
                  </a:lnTo>
                  <a:lnTo>
                    <a:pt x="2494" y="4200"/>
                  </a:lnTo>
                  <a:lnTo>
                    <a:pt x="93" y="280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0"/>
            <p:cNvSpPr/>
            <p:nvPr/>
          </p:nvSpPr>
          <p:spPr>
            <a:xfrm>
              <a:off x="1044577" y="279028"/>
              <a:ext cx="5590" cy="169683"/>
            </a:xfrm>
            <a:custGeom>
              <a:avLst/>
              <a:gdLst/>
              <a:ahLst/>
              <a:cxnLst/>
              <a:rect l="l" t="t" r="r" b="b"/>
              <a:pathLst>
                <a:path w="93" h="2823" extrusionOk="0">
                  <a:moveTo>
                    <a:pt x="1" y="1"/>
                  </a:moveTo>
                  <a:lnTo>
                    <a:pt x="1" y="2823"/>
                  </a:lnTo>
                  <a:lnTo>
                    <a:pt x="93" y="282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8" name="Google Shape;3538;p20"/>
          <p:cNvCxnSpPr/>
          <p:nvPr/>
        </p:nvCxnSpPr>
        <p:spPr>
          <a:xfrm>
            <a:off x="605200" y="529825"/>
            <a:ext cx="0" cy="46953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9" name="Google Shape;3539;p20"/>
          <p:cNvCxnSpPr/>
          <p:nvPr/>
        </p:nvCxnSpPr>
        <p:spPr>
          <a:xfrm>
            <a:off x="8538800" y="528050"/>
            <a:ext cx="0" cy="469680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0" name="Google Shape;3540;p20"/>
          <p:cNvCxnSpPr/>
          <p:nvPr/>
        </p:nvCxnSpPr>
        <p:spPr>
          <a:xfrm>
            <a:off x="-281225" y="4632850"/>
            <a:ext cx="97395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1" name="Google Shape;3541;p20"/>
          <p:cNvGrpSpPr/>
          <p:nvPr/>
        </p:nvGrpSpPr>
        <p:grpSpPr>
          <a:xfrm>
            <a:off x="843639" y="4771030"/>
            <a:ext cx="1602228" cy="187836"/>
            <a:chOff x="366376" y="4721042"/>
            <a:chExt cx="1602228" cy="187836"/>
          </a:xfrm>
        </p:grpSpPr>
        <p:sp>
          <p:nvSpPr>
            <p:cNvPr id="3542" name="Google Shape;3542;p20"/>
            <p:cNvSpPr/>
            <p:nvPr/>
          </p:nvSpPr>
          <p:spPr>
            <a:xfrm>
              <a:off x="1074744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49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49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0"/>
            <p:cNvSpPr/>
            <p:nvPr/>
          </p:nvSpPr>
          <p:spPr>
            <a:xfrm>
              <a:off x="1311448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0" y="2416"/>
                    <a:pt x="3110" y="1563"/>
                  </a:cubicBezTo>
                  <a:cubicBezTo>
                    <a:pt x="3110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0"/>
            <p:cNvSpPr/>
            <p:nvPr/>
          </p:nvSpPr>
          <p:spPr>
            <a:xfrm>
              <a:off x="1548091" y="4721042"/>
              <a:ext cx="186994" cy="187836"/>
            </a:xfrm>
            <a:custGeom>
              <a:avLst/>
              <a:gdLst/>
              <a:ahLst/>
              <a:cxnLst/>
              <a:rect l="l" t="t" r="r" b="b"/>
              <a:pathLst>
                <a:path w="3111" h="3125" extrusionOk="0">
                  <a:moveTo>
                    <a:pt x="1549" y="1"/>
                  </a:moveTo>
                  <a:cubicBezTo>
                    <a:pt x="696" y="1"/>
                    <a:pt x="0" y="696"/>
                    <a:pt x="0" y="1563"/>
                  </a:cubicBezTo>
                  <a:cubicBezTo>
                    <a:pt x="0" y="2416"/>
                    <a:pt x="696" y="3124"/>
                    <a:pt x="1549" y="3124"/>
                  </a:cubicBezTo>
                  <a:cubicBezTo>
                    <a:pt x="2415" y="3124"/>
                    <a:pt x="3111" y="2416"/>
                    <a:pt x="3111" y="1563"/>
                  </a:cubicBezTo>
                  <a:cubicBezTo>
                    <a:pt x="3111" y="696"/>
                    <a:pt x="2415" y="1"/>
                    <a:pt x="1549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0"/>
            <p:cNvSpPr/>
            <p:nvPr/>
          </p:nvSpPr>
          <p:spPr>
            <a:xfrm>
              <a:off x="1781549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0"/>
            <p:cNvSpPr/>
            <p:nvPr/>
          </p:nvSpPr>
          <p:spPr>
            <a:xfrm>
              <a:off x="1816292" y="4773155"/>
              <a:ext cx="64736" cy="77358"/>
            </a:xfrm>
            <a:custGeom>
              <a:avLst/>
              <a:gdLst/>
              <a:ahLst/>
              <a:cxnLst/>
              <a:rect l="l" t="t" r="r" b="b"/>
              <a:pathLst>
                <a:path w="1077" h="1287" extrusionOk="0">
                  <a:moveTo>
                    <a:pt x="670" y="236"/>
                  </a:moveTo>
                  <a:cubicBezTo>
                    <a:pt x="670" y="236"/>
                    <a:pt x="761" y="236"/>
                    <a:pt x="761" y="368"/>
                  </a:cubicBezTo>
                  <a:cubicBezTo>
                    <a:pt x="761" y="499"/>
                    <a:pt x="722" y="512"/>
                    <a:pt x="657" y="512"/>
                  </a:cubicBezTo>
                  <a:lnTo>
                    <a:pt x="302" y="512"/>
                  </a:lnTo>
                  <a:lnTo>
                    <a:pt x="302" y="236"/>
                  </a:lnTo>
                  <a:close/>
                  <a:moveTo>
                    <a:pt x="657" y="709"/>
                  </a:moveTo>
                  <a:cubicBezTo>
                    <a:pt x="657" y="709"/>
                    <a:pt x="788" y="709"/>
                    <a:pt x="788" y="892"/>
                  </a:cubicBezTo>
                  <a:cubicBezTo>
                    <a:pt x="788" y="1037"/>
                    <a:pt x="683" y="1050"/>
                    <a:pt x="630" y="1050"/>
                  </a:cubicBezTo>
                  <a:lnTo>
                    <a:pt x="276" y="1050"/>
                  </a:lnTo>
                  <a:lnTo>
                    <a:pt x="276" y="709"/>
                  </a:lnTo>
                  <a:close/>
                  <a:moveTo>
                    <a:pt x="0" y="0"/>
                  </a:moveTo>
                  <a:lnTo>
                    <a:pt x="0" y="1286"/>
                  </a:lnTo>
                  <a:lnTo>
                    <a:pt x="670" y="1286"/>
                  </a:lnTo>
                  <a:cubicBezTo>
                    <a:pt x="670" y="1286"/>
                    <a:pt x="671" y="1286"/>
                    <a:pt x="674" y="1286"/>
                  </a:cubicBezTo>
                  <a:cubicBezTo>
                    <a:pt x="719" y="1286"/>
                    <a:pt x="1076" y="1275"/>
                    <a:pt x="1076" y="906"/>
                  </a:cubicBezTo>
                  <a:cubicBezTo>
                    <a:pt x="1063" y="906"/>
                    <a:pt x="1076" y="591"/>
                    <a:pt x="814" y="591"/>
                  </a:cubicBezTo>
                  <a:cubicBezTo>
                    <a:pt x="814" y="591"/>
                    <a:pt x="1011" y="577"/>
                    <a:pt x="1011" y="354"/>
                  </a:cubicBezTo>
                  <a:cubicBezTo>
                    <a:pt x="1011" y="118"/>
                    <a:pt x="853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0"/>
            <p:cNvSpPr/>
            <p:nvPr/>
          </p:nvSpPr>
          <p:spPr>
            <a:xfrm>
              <a:off x="1895934" y="4777844"/>
              <a:ext cx="31617" cy="10338"/>
            </a:xfrm>
            <a:custGeom>
              <a:avLst/>
              <a:gdLst/>
              <a:ahLst/>
              <a:cxnLst/>
              <a:rect l="l" t="t" r="r" b="b"/>
              <a:pathLst>
                <a:path w="526" h="172" extrusionOk="0">
                  <a:moveTo>
                    <a:pt x="1" y="1"/>
                  </a:moveTo>
                  <a:lnTo>
                    <a:pt x="1" y="171"/>
                  </a:lnTo>
                  <a:lnTo>
                    <a:pt x="526" y="17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0"/>
            <p:cNvSpPr/>
            <p:nvPr/>
          </p:nvSpPr>
          <p:spPr>
            <a:xfrm>
              <a:off x="1880967" y="4792871"/>
              <a:ext cx="62812" cy="59266"/>
            </a:xfrm>
            <a:custGeom>
              <a:avLst/>
              <a:gdLst/>
              <a:ahLst/>
              <a:cxnLst/>
              <a:rect l="l" t="t" r="r" b="b"/>
              <a:pathLst>
                <a:path w="1045" h="986" extrusionOk="0">
                  <a:moveTo>
                    <a:pt x="539" y="197"/>
                  </a:moveTo>
                  <a:cubicBezTo>
                    <a:pt x="735" y="197"/>
                    <a:pt x="735" y="394"/>
                    <a:pt x="735" y="394"/>
                  </a:cubicBezTo>
                  <a:lnTo>
                    <a:pt x="315" y="394"/>
                  </a:lnTo>
                  <a:cubicBezTo>
                    <a:pt x="315" y="394"/>
                    <a:pt x="342" y="197"/>
                    <a:pt x="539" y="197"/>
                  </a:cubicBezTo>
                  <a:close/>
                  <a:moveTo>
                    <a:pt x="525" y="0"/>
                  </a:moveTo>
                  <a:cubicBezTo>
                    <a:pt x="40" y="0"/>
                    <a:pt x="40" y="499"/>
                    <a:pt x="40" y="499"/>
                  </a:cubicBezTo>
                  <a:cubicBezTo>
                    <a:pt x="40" y="499"/>
                    <a:pt x="0" y="984"/>
                    <a:pt x="525" y="984"/>
                  </a:cubicBezTo>
                  <a:cubicBezTo>
                    <a:pt x="525" y="984"/>
                    <a:pt x="539" y="986"/>
                    <a:pt x="560" y="986"/>
                  </a:cubicBezTo>
                  <a:cubicBezTo>
                    <a:pt x="665" y="986"/>
                    <a:pt x="972" y="959"/>
                    <a:pt x="972" y="643"/>
                  </a:cubicBezTo>
                  <a:lnTo>
                    <a:pt x="735" y="643"/>
                  </a:lnTo>
                  <a:cubicBezTo>
                    <a:pt x="735" y="643"/>
                    <a:pt x="735" y="774"/>
                    <a:pt x="539" y="774"/>
                  </a:cubicBezTo>
                  <a:cubicBezTo>
                    <a:pt x="539" y="774"/>
                    <a:pt x="536" y="775"/>
                    <a:pt x="532" y="775"/>
                  </a:cubicBezTo>
                  <a:cubicBezTo>
                    <a:pt x="496" y="775"/>
                    <a:pt x="315" y="764"/>
                    <a:pt x="315" y="551"/>
                  </a:cubicBezTo>
                  <a:lnTo>
                    <a:pt x="972" y="551"/>
                  </a:lnTo>
                  <a:cubicBezTo>
                    <a:pt x="972" y="551"/>
                    <a:pt x="972" y="552"/>
                    <a:pt x="972" y="552"/>
                  </a:cubicBezTo>
                  <a:cubicBezTo>
                    <a:pt x="973" y="552"/>
                    <a:pt x="1044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0"/>
            <p:cNvSpPr/>
            <p:nvPr/>
          </p:nvSpPr>
          <p:spPr>
            <a:xfrm>
              <a:off x="1574118" y="4747910"/>
              <a:ext cx="134160" cy="13416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1116" y="184"/>
                  </a:moveTo>
                  <a:cubicBezTo>
                    <a:pt x="1352" y="184"/>
                    <a:pt x="1575" y="263"/>
                    <a:pt x="1746" y="407"/>
                  </a:cubicBezTo>
                  <a:cubicBezTo>
                    <a:pt x="1706" y="446"/>
                    <a:pt x="1575" y="617"/>
                    <a:pt x="1247" y="735"/>
                  </a:cubicBezTo>
                  <a:cubicBezTo>
                    <a:pt x="1103" y="473"/>
                    <a:pt x="945" y="249"/>
                    <a:pt x="906" y="197"/>
                  </a:cubicBezTo>
                  <a:cubicBezTo>
                    <a:pt x="971" y="184"/>
                    <a:pt x="1037" y="184"/>
                    <a:pt x="1116" y="184"/>
                  </a:cubicBezTo>
                  <a:close/>
                  <a:moveTo>
                    <a:pt x="709" y="263"/>
                  </a:moveTo>
                  <a:cubicBezTo>
                    <a:pt x="748" y="315"/>
                    <a:pt x="906" y="525"/>
                    <a:pt x="1050" y="801"/>
                  </a:cubicBezTo>
                  <a:cubicBezTo>
                    <a:pt x="643" y="906"/>
                    <a:pt x="289" y="919"/>
                    <a:pt x="197" y="919"/>
                  </a:cubicBezTo>
                  <a:lnTo>
                    <a:pt x="184" y="919"/>
                  </a:lnTo>
                  <a:cubicBezTo>
                    <a:pt x="250" y="643"/>
                    <a:pt x="446" y="394"/>
                    <a:pt x="709" y="263"/>
                  </a:cubicBezTo>
                  <a:close/>
                  <a:moveTo>
                    <a:pt x="1864" y="525"/>
                  </a:moveTo>
                  <a:cubicBezTo>
                    <a:pt x="1995" y="683"/>
                    <a:pt x="2061" y="879"/>
                    <a:pt x="2074" y="1102"/>
                  </a:cubicBezTo>
                  <a:cubicBezTo>
                    <a:pt x="2021" y="1076"/>
                    <a:pt x="1838" y="1050"/>
                    <a:pt x="1628" y="1050"/>
                  </a:cubicBezTo>
                  <a:cubicBezTo>
                    <a:pt x="1562" y="1050"/>
                    <a:pt x="1483" y="1050"/>
                    <a:pt x="1418" y="1063"/>
                  </a:cubicBezTo>
                  <a:cubicBezTo>
                    <a:pt x="1418" y="1050"/>
                    <a:pt x="1405" y="1037"/>
                    <a:pt x="1405" y="1011"/>
                  </a:cubicBezTo>
                  <a:cubicBezTo>
                    <a:pt x="1378" y="971"/>
                    <a:pt x="1365" y="932"/>
                    <a:pt x="1339" y="879"/>
                  </a:cubicBezTo>
                  <a:cubicBezTo>
                    <a:pt x="1667" y="748"/>
                    <a:pt x="1824" y="578"/>
                    <a:pt x="1864" y="525"/>
                  </a:cubicBezTo>
                  <a:close/>
                  <a:moveTo>
                    <a:pt x="1129" y="971"/>
                  </a:moveTo>
                  <a:cubicBezTo>
                    <a:pt x="1168" y="1011"/>
                    <a:pt x="1181" y="1063"/>
                    <a:pt x="1208" y="1116"/>
                  </a:cubicBezTo>
                  <a:cubicBezTo>
                    <a:pt x="1181" y="1116"/>
                    <a:pt x="1181" y="1116"/>
                    <a:pt x="1168" y="1129"/>
                  </a:cubicBezTo>
                  <a:cubicBezTo>
                    <a:pt x="696" y="1273"/>
                    <a:pt x="446" y="1680"/>
                    <a:pt x="394" y="1759"/>
                  </a:cubicBezTo>
                  <a:cubicBezTo>
                    <a:pt x="263" y="1575"/>
                    <a:pt x="171" y="1365"/>
                    <a:pt x="171" y="1116"/>
                  </a:cubicBezTo>
                  <a:lnTo>
                    <a:pt x="171" y="1102"/>
                  </a:lnTo>
                  <a:lnTo>
                    <a:pt x="197" y="1102"/>
                  </a:lnTo>
                  <a:cubicBezTo>
                    <a:pt x="315" y="1102"/>
                    <a:pt x="722" y="1076"/>
                    <a:pt x="1129" y="971"/>
                  </a:cubicBezTo>
                  <a:close/>
                  <a:moveTo>
                    <a:pt x="1667" y="1207"/>
                  </a:moveTo>
                  <a:cubicBezTo>
                    <a:pt x="1864" y="1207"/>
                    <a:pt x="2008" y="1260"/>
                    <a:pt x="2061" y="1260"/>
                  </a:cubicBezTo>
                  <a:cubicBezTo>
                    <a:pt x="2008" y="1522"/>
                    <a:pt x="1864" y="1759"/>
                    <a:pt x="1641" y="1890"/>
                  </a:cubicBezTo>
                  <a:cubicBezTo>
                    <a:pt x="1628" y="1824"/>
                    <a:pt x="1575" y="1536"/>
                    <a:pt x="1470" y="1234"/>
                  </a:cubicBezTo>
                  <a:cubicBezTo>
                    <a:pt x="1536" y="1207"/>
                    <a:pt x="1601" y="1207"/>
                    <a:pt x="1667" y="1207"/>
                  </a:cubicBezTo>
                  <a:close/>
                  <a:moveTo>
                    <a:pt x="1286" y="1273"/>
                  </a:moveTo>
                  <a:cubicBezTo>
                    <a:pt x="1418" y="1627"/>
                    <a:pt x="1470" y="1903"/>
                    <a:pt x="1483" y="1982"/>
                  </a:cubicBezTo>
                  <a:cubicBezTo>
                    <a:pt x="1365" y="2034"/>
                    <a:pt x="1247" y="2061"/>
                    <a:pt x="1116" y="2061"/>
                  </a:cubicBezTo>
                  <a:cubicBezTo>
                    <a:pt x="906" y="2061"/>
                    <a:pt x="709" y="1995"/>
                    <a:pt x="551" y="1864"/>
                  </a:cubicBezTo>
                  <a:cubicBezTo>
                    <a:pt x="578" y="1824"/>
                    <a:pt x="775" y="1457"/>
                    <a:pt x="1286" y="1273"/>
                  </a:cubicBezTo>
                  <a:close/>
                  <a:moveTo>
                    <a:pt x="1116" y="0"/>
                  </a:moveTo>
                  <a:cubicBezTo>
                    <a:pt x="512" y="0"/>
                    <a:pt x="0" y="486"/>
                    <a:pt x="0" y="1116"/>
                  </a:cubicBezTo>
                  <a:cubicBezTo>
                    <a:pt x="0" y="1732"/>
                    <a:pt x="499" y="2231"/>
                    <a:pt x="1116" y="2231"/>
                  </a:cubicBezTo>
                  <a:cubicBezTo>
                    <a:pt x="1733" y="2231"/>
                    <a:pt x="2231" y="1732"/>
                    <a:pt x="2231" y="1116"/>
                  </a:cubicBezTo>
                  <a:cubicBezTo>
                    <a:pt x="2231" y="486"/>
                    <a:pt x="1733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0"/>
            <p:cNvSpPr/>
            <p:nvPr/>
          </p:nvSpPr>
          <p:spPr>
            <a:xfrm>
              <a:off x="366376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2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2" y="3124"/>
                  </a:cubicBezTo>
                  <a:cubicBezTo>
                    <a:pt x="2415" y="3124"/>
                    <a:pt x="3124" y="2416"/>
                    <a:pt x="3124" y="1563"/>
                  </a:cubicBezTo>
                  <a:cubicBezTo>
                    <a:pt x="3124" y="696"/>
                    <a:pt x="2415" y="1"/>
                    <a:pt x="1562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0"/>
            <p:cNvSpPr/>
            <p:nvPr/>
          </p:nvSpPr>
          <p:spPr>
            <a:xfrm>
              <a:off x="603020" y="4721042"/>
              <a:ext cx="187836" cy="187836"/>
            </a:xfrm>
            <a:custGeom>
              <a:avLst/>
              <a:gdLst/>
              <a:ahLst/>
              <a:cxnLst/>
              <a:rect l="l" t="t" r="r" b="b"/>
              <a:pathLst>
                <a:path w="3125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24" y="2416"/>
                    <a:pt x="3124" y="1563"/>
                  </a:cubicBezTo>
                  <a:cubicBezTo>
                    <a:pt x="3124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0"/>
            <p:cNvSpPr/>
            <p:nvPr/>
          </p:nvSpPr>
          <p:spPr>
            <a:xfrm>
              <a:off x="838882" y="4721042"/>
              <a:ext cx="187055" cy="187836"/>
            </a:xfrm>
            <a:custGeom>
              <a:avLst/>
              <a:gdLst/>
              <a:ahLst/>
              <a:cxnLst/>
              <a:rect l="l" t="t" r="r" b="b"/>
              <a:pathLst>
                <a:path w="3112" h="3125" extrusionOk="0">
                  <a:moveTo>
                    <a:pt x="1563" y="1"/>
                  </a:moveTo>
                  <a:cubicBezTo>
                    <a:pt x="696" y="1"/>
                    <a:pt x="1" y="696"/>
                    <a:pt x="1" y="1563"/>
                  </a:cubicBezTo>
                  <a:cubicBezTo>
                    <a:pt x="1" y="2416"/>
                    <a:pt x="696" y="3124"/>
                    <a:pt x="1563" y="3124"/>
                  </a:cubicBezTo>
                  <a:cubicBezTo>
                    <a:pt x="2416" y="3124"/>
                    <a:pt x="3111" y="2416"/>
                    <a:pt x="3111" y="1563"/>
                  </a:cubicBezTo>
                  <a:cubicBezTo>
                    <a:pt x="3111" y="696"/>
                    <a:pt x="2416" y="1"/>
                    <a:pt x="1563" y="1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0"/>
            <p:cNvSpPr/>
            <p:nvPr/>
          </p:nvSpPr>
          <p:spPr>
            <a:xfrm>
              <a:off x="428708" y="4763658"/>
              <a:ext cx="56080" cy="108133"/>
            </a:xfrm>
            <a:custGeom>
              <a:avLst/>
              <a:gdLst/>
              <a:ahLst/>
              <a:cxnLst/>
              <a:rect l="l" t="t" r="r" b="b"/>
              <a:pathLst>
                <a:path w="933" h="1799" extrusionOk="0">
                  <a:moveTo>
                    <a:pt x="617" y="1"/>
                  </a:moveTo>
                  <a:cubicBezTo>
                    <a:pt x="276" y="1"/>
                    <a:pt x="197" y="263"/>
                    <a:pt x="197" y="421"/>
                  </a:cubicBezTo>
                  <a:lnTo>
                    <a:pt x="197" y="657"/>
                  </a:lnTo>
                  <a:lnTo>
                    <a:pt x="0" y="657"/>
                  </a:lnTo>
                  <a:lnTo>
                    <a:pt x="0" y="1011"/>
                  </a:lnTo>
                  <a:lnTo>
                    <a:pt x="197" y="1011"/>
                  </a:lnTo>
                  <a:lnTo>
                    <a:pt x="197" y="1799"/>
                  </a:lnTo>
                  <a:lnTo>
                    <a:pt x="617" y="1799"/>
                  </a:lnTo>
                  <a:lnTo>
                    <a:pt x="617" y="1011"/>
                  </a:lnTo>
                  <a:lnTo>
                    <a:pt x="919" y="1011"/>
                  </a:lnTo>
                  <a:lnTo>
                    <a:pt x="932" y="670"/>
                  </a:lnTo>
                  <a:lnTo>
                    <a:pt x="604" y="670"/>
                  </a:lnTo>
                  <a:lnTo>
                    <a:pt x="604" y="460"/>
                  </a:lnTo>
                  <a:cubicBezTo>
                    <a:pt x="604" y="381"/>
                    <a:pt x="670" y="355"/>
                    <a:pt x="709" y="355"/>
                  </a:cubicBezTo>
                  <a:lnTo>
                    <a:pt x="932" y="355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0"/>
            <p:cNvSpPr/>
            <p:nvPr/>
          </p:nvSpPr>
          <p:spPr>
            <a:xfrm>
              <a:off x="643292" y="4770751"/>
              <a:ext cx="112040" cy="90762"/>
            </a:xfrm>
            <a:custGeom>
              <a:avLst/>
              <a:gdLst/>
              <a:ahLst/>
              <a:cxnLst/>
              <a:rect l="l" t="t" r="r" b="b"/>
              <a:pathLst>
                <a:path w="1864" h="1510" extrusionOk="0">
                  <a:moveTo>
                    <a:pt x="1286" y="1"/>
                  </a:moveTo>
                  <a:cubicBezTo>
                    <a:pt x="1076" y="1"/>
                    <a:pt x="906" y="158"/>
                    <a:pt x="906" y="368"/>
                  </a:cubicBezTo>
                  <a:cubicBezTo>
                    <a:pt x="906" y="408"/>
                    <a:pt x="906" y="434"/>
                    <a:pt x="919" y="460"/>
                  </a:cubicBezTo>
                  <a:cubicBezTo>
                    <a:pt x="617" y="434"/>
                    <a:pt x="315" y="289"/>
                    <a:pt x="131" y="66"/>
                  </a:cubicBezTo>
                  <a:cubicBezTo>
                    <a:pt x="105" y="106"/>
                    <a:pt x="92" y="171"/>
                    <a:pt x="92" y="263"/>
                  </a:cubicBezTo>
                  <a:cubicBezTo>
                    <a:pt x="92" y="394"/>
                    <a:pt x="158" y="499"/>
                    <a:pt x="249" y="565"/>
                  </a:cubicBezTo>
                  <a:cubicBezTo>
                    <a:pt x="184" y="565"/>
                    <a:pt x="131" y="552"/>
                    <a:pt x="66" y="526"/>
                  </a:cubicBezTo>
                  <a:lnTo>
                    <a:pt x="66" y="526"/>
                  </a:lnTo>
                  <a:cubicBezTo>
                    <a:pt x="66" y="696"/>
                    <a:pt x="197" y="867"/>
                    <a:pt x="381" y="893"/>
                  </a:cubicBezTo>
                  <a:cubicBezTo>
                    <a:pt x="354" y="919"/>
                    <a:pt x="315" y="919"/>
                    <a:pt x="289" y="919"/>
                  </a:cubicBezTo>
                  <a:lnTo>
                    <a:pt x="223" y="919"/>
                  </a:lnTo>
                  <a:cubicBezTo>
                    <a:pt x="263" y="1064"/>
                    <a:pt x="420" y="1182"/>
                    <a:pt x="578" y="1182"/>
                  </a:cubicBezTo>
                  <a:cubicBezTo>
                    <a:pt x="446" y="1274"/>
                    <a:pt x="289" y="1339"/>
                    <a:pt x="105" y="1339"/>
                  </a:cubicBezTo>
                  <a:lnTo>
                    <a:pt x="0" y="1339"/>
                  </a:lnTo>
                  <a:cubicBezTo>
                    <a:pt x="171" y="1457"/>
                    <a:pt x="381" y="1510"/>
                    <a:pt x="591" y="1510"/>
                  </a:cubicBezTo>
                  <a:cubicBezTo>
                    <a:pt x="1299" y="1510"/>
                    <a:pt x="1680" y="919"/>
                    <a:pt x="1680" y="421"/>
                  </a:cubicBezTo>
                  <a:lnTo>
                    <a:pt x="1680" y="368"/>
                  </a:lnTo>
                  <a:cubicBezTo>
                    <a:pt x="1746" y="303"/>
                    <a:pt x="1811" y="237"/>
                    <a:pt x="1864" y="158"/>
                  </a:cubicBezTo>
                  <a:lnTo>
                    <a:pt x="1864" y="158"/>
                  </a:lnTo>
                  <a:cubicBezTo>
                    <a:pt x="1798" y="198"/>
                    <a:pt x="1706" y="211"/>
                    <a:pt x="1641" y="224"/>
                  </a:cubicBezTo>
                  <a:cubicBezTo>
                    <a:pt x="1732" y="171"/>
                    <a:pt x="1798" y="106"/>
                    <a:pt x="1811" y="14"/>
                  </a:cubicBezTo>
                  <a:lnTo>
                    <a:pt x="1811" y="14"/>
                  </a:lnTo>
                  <a:cubicBezTo>
                    <a:pt x="1732" y="66"/>
                    <a:pt x="1641" y="93"/>
                    <a:pt x="1562" y="106"/>
                  </a:cubicBezTo>
                  <a:cubicBezTo>
                    <a:pt x="1496" y="27"/>
                    <a:pt x="1404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0"/>
            <p:cNvSpPr/>
            <p:nvPr/>
          </p:nvSpPr>
          <p:spPr>
            <a:xfrm>
              <a:off x="1112612" y="4758910"/>
              <a:ext cx="112100" cy="111319"/>
            </a:xfrm>
            <a:custGeom>
              <a:avLst/>
              <a:gdLst/>
              <a:ahLst/>
              <a:cxnLst/>
              <a:rect l="l" t="t" r="r" b="b"/>
              <a:pathLst>
                <a:path w="1865" h="1852" extrusionOk="0">
                  <a:moveTo>
                    <a:pt x="1353" y="158"/>
                  </a:moveTo>
                  <a:cubicBezTo>
                    <a:pt x="1549" y="158"/>
                    <a:pt x="1707" y="329"/>
                    <a:pt x="1707" y="526"/>
                  </a:cubicBezTo>
                  <a:lnTo>
                    <a:pt x="1707" y="1353"/>
                  </a:lnTo>
                  <a:cubicBezTo>
                    <a:pt x="1707" y="1549"/>
                    <a:pt x="1549" y="1720"/>
                    <a:pt x="1353" y="1720"/>
                  </a:cubicBezTo>
                  <a:lnTo>
                    <a:pt x="513" y="1720"/>
                  </a:lnTo>
                  <a:cubicBezTo>
                    <a:pt x="316" y="1720"/>
                    <a:pt x="158" y="1549"/>
                    <a:pt x="158" y="1353"/>
                  </a:cubicBezTo>
                  <a:lnTo>
                    <a:pt x="158" y="526"/>
                  </a:lnTo>
                  <a:cubicBezTo>
                    <a:pt x="158" y="329"/>
                    <a:pt x="316" y="158"/>
                    <a:pt x="513" y="158"/>
                  </a:cubicBezTo>
                  <a:close/>
                  <a:moveTo>
                    <a:pt x="513" y="1"/>
                  </a:moveTo>
                  <a:cubicBezTo>
                    <a:pt x="237" y="1"/>
                    <a:pt x="1" y="224"/>
                    <a:pt x="1" y="500"/>
                  </a:cubicBezTo>
                  <a:lnTo>
                    <a:pt x="1" y="1339"/>
                  </a:lnTo>
                  <a:cubicBezTo>
                    <a:pt x="1" y="1615"/>
                    <a:pt x="237" y="1851"/>
                    <a:pt x="513" y="1851"/>
                  </a:cubicBezTo>
                  <a:lnTo>
                    <a:pt x="1353" y="1851"/>
                  </a:lnTo>
                  <a:cubicBezTo>
                    <a:pt x="1628" y="1851"/>
                    <a:pt x="1864" y="1615"/>
                    <a:pt x="1864" y="1339"/>
                  </a:cubicBezTo>
                  <a:lnTo>
                    <a:pt x="1864" y="526"/>
                  </a:lnTo>
                  <a:cubicBezTo>
                    <a:pt x="1864" y="224"/>
                    <a:pt x="1628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0"/>
            <p:cNvSpPr/>
            <p:nvPr/>
          </p:nvSpPr>
          <p:spPr>
            <a:xfrm>
              <a:off x="1138639" y="4784936"/>
              <a:ext cx="59266" cy="59266"/>
            </a:xfrm>
            <a:custGeom>
              <a:avLst/>
              <a:gdLst/>
              <a:ahLst/>
              <a:cxnLst/>
              <a:rect l="l" t="t" r="r" b="b"/>
              <a:pathLst>
                <a:path w="986" h="986" extrusionOk="0">
                  <a:moveTo>
                    <a:pt x="486" y="172"/>
                  </a:moveTo>
                  <a:cubicBezTo>
                    <a:pt x="670" y="172"/>
                    <a:pt x="815" y="316"/>
                    <a:pt x="815" y="500"/>
                  </a:cubicBezTo>
                  <a:cubicBezTo>
                    <a:pt x="815" y="683"/>
                    <a:pt x="670" y="828"/>
                    <a:pt x="486" y="828"/>
                  </a:cubicBezTo>
                  <a:cubicBezTo>
                    <a:pt x="316" y="828"/>
                    <a:pt x="158" y="683"/>
                    <a:pt x="158" y="500"/>
                  </a:cubicBezTo>
                  <a:cubicBezTo>
                    <a:pt x="158" y="316"/>
                    <a:pt x="316" y="172"/>
                    <a:pt x="486" y="172"/>
                  </a:cubicBezTo>
                  <a:close/>
                  <a:moveTo>
                    <a:pt x="486" y="1"/>
                  </a:moveTo>
                  <a:cubicBezTo>
                    <a:pt x="211" y="1"/>
                    <a:pt x="1" y="224"/>
                    <a:pt x="1" y="500"/>
                  </a:cubicBezTo>
                  <a:cubicBezTo>
                    <a:pt x="1" y="775"/>
                    <a:pt x="211" y="985"/>
                    <a:pt x="486" y="985"/>
                  </a:cubicBezTo>
                  <a:cubicBezTo>
                    <a:pt x="775" y="985"/>
                    <a:pt x="985" y="775"/>
                    <a:pt x="985" y="500"/>
                  </a:cubicBezTo>
                  <a:cubicBezTo>
                    <a:pt x="985" y="237"/>
                    <a:pt x="775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0"/>
            <p:cNvSpPr/>
            <p:nvPr/>
          </p:nvSpPr>
          <p:spPr>
            <a:xfrm>
              <a:off x="1191533" y="4777062"/>
              <a:ext cx="14245" cy="14245"/>
            </a:xfrm>
            <a:custGeom>
              <a:avLst/>
              <a:gdLst/>
              <a:ahLst/>
              <a:cxnLst/>
              <a:rect l="l" t="t" r="r" b="b"/>
              <a:pathLst>
                <a:path w="237" h="237" extrusionOk="0">
                  <a:moveTo>
                    <a:pt x="118" y="1"/>
                  </a:moveTo>
                  <a:cubicBezTo>
                    <a:pt x="53" y="1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ubicBezTo>
                    <a:pt x="184" y="237"/>
                    <a:pt x="236" y="184"/>
                    <a:pt x="236" y="119"/>
                  </a:cubicBezTo>
                  <a:cubicBezTo>
                    <a:pt x="236" y="53"/>
                    <a:pt x="18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0"/>
            <p:cNvSpPr/>
            <p:nvPr/>
          </p:nvSpPr>
          <p:spPr>
            <a:xfrm>
              <a:off x="1354785" y="4780248"/>
              <a:ext cx="100259" cy="70266"/>
            </a:xfrm>
            <a:custGeom>
              <a:avLst/>
              <a:gdLst/>
              <a:ahLst/>
              <a:cxnLst/>
              <a:rect l="l" t="t" r="r" b="b"/>
              <a:pathLst>
                <a:path w="1668" h="1169" extrusionOk="0">
                  <a:moveTo>
                    <a:pt x="1668" y="250"/>
                  </a:moveTo>
                  <a:cubicBezTo>
                    <a:pt x="1668" y="118"/>
                    <a:pt x="1549" y="0"/>
                    <a:pt x="1418" y="0"/>
                  </a:cubicBezTo>
                  <a:lnTo>
                    <a:pt x="237" y="0"/>
                  </a:lnTo>
                  <a:cubicBezTo>
                    <a:pt x="106" y="0"/>
                    <a:pt x="1" y="118"/>
                    <a:pt x="1" y="250"/>
                  </a:cubicBezTo>
                  <a:lnTo>
                    <a:pt x="1" y="919"/>
                  </a:lnTo>
                  <a:cubicBezTo>
                    <a:pt x="1" y="1050"/>
                    <a:pt x="106" y="1168"/>
                    <a:pt x="237" y="1168"/>
                  </a:cubicBezTo>
                  <a:lnTo>
                    <a:pt x="1418" y="1168"/>
                  </a:lnTo>
                  <a:cubicBezTo>
                    <a:pt x="1549" y="1168"/>
                    <a:pt x="1668" y="1050"/>
                    <a:pt x="1668" y="919"/>
                  </a:cubicBezTo>
                  <a:close/>
                  <a:moveTo>
                    <a:pt x="670" y="853"/>
                  </a:moveTo>
                  <a:lnTo>
                    <a:pt x="670" y="210"/>
                  </a:lnTo>
                  <a:lnTo>
                    <a:pt x="1143" y="525"/>
                  </a:lnTo>
                  <a:close/>
                  <a:moveTo>
                    <a:pt x="670" y="853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0"/>
            <p:cNvSpPr/>
            <p:nvPr/>
          </p:nvSpPr>
          <p:spPr>
            <a:xfrm>
              <a:off x="883061" y="4756566"/>
              <a:ext cx="105789" cy="104948"/>
            </a:xfrm>
            <a:custGeom>
              <a:avLst/>
              <a:gdLst/>
              <a:ahLst/>
              <a:cxnLst/>
              <a:rect l="l" t="t" r="r" b="b"/>
              <a:pathLst>
                <a:path w="1760" h="1746" extrusionOk="0">
                  <a:moveTo>
                    <a:pt x="198" y="0"/>
                  </a:moveTo>
                  <a:cubicBezTo>
                    <a:pt x="80" y="0"/>
                    <a:pt x="1" y="79"/>
                    <a:pt x="1" y="197"/>
                  </a:cubicBezTo>
                  <a:cubicBezTo>
                    <a:pt x="1" y="315"/>
                    <a:pt x="80" y="394"/>
                    <a:pt x="198" y="394"/>
                  </a:cubicBezTo>
                  <a:cubicBezTo>
                    <a:pt x="316" y="394"/>
                    <a:pt x="394" y="315"/>
                    <a:pt x="394" y="197"/>
                  </a:cubicBezTo>
                  <a:cubicBezTo>
                    <a:pt x="394" y="79"/>
                    <a:pt x="303" y="0"/>
                    <a:pt x="198" y="0"/>
                  </a:cubicBezTo>
                  <a:close/>
                  <a:moveTo>
                    <a:pt x="1" y="578"/>
                  </a:moveTo>
                  <a:lnTo>
                    <a:pt x="1" y="1720"/>
                  </a:lnTo>
                  <a:lnTo>
                    <a:pt x="381" y="1720"/>
                  </a:lnTo>
                  <a:lnTo>
                    <a:pt x="381" y="578"/>
                  </a:lnTo>
                  <a:close/>
                  <a:moveTo>
                    <a:pt x="1313" y="565"/>
                  </a:moveTo>
                  <a:cubicBezTo>
                    <a:pt x="1116" y="565"/>
                    <a:pt x="1024" y="670"/>
                    <a:pt x="972" y="762"/>
                  </a:cubicBezTo>
                  <a:lnTo>
                    <a:pt x="972" y="591"/>
                  </a:lnTo>
                  <a:lnTo>
                    <a:pt x="591" y="591"/>
                  </a:lnTo>
                  <a:lnTo>
                    <a:pt x="591" y="1746"/>
                  </a:lnTo>
                  <a:lnTo>
                    <a:pt x="972" y="1746"/>
                  </a:lnTo>
                  <a:lnTo>
                    <a:pt x="972" y="1103"/>
                  </a:lnTo>
                  <a:cubicBezTo>
                    <a:pt x="972" y="1063"/>
                    <a:pt x="972" y="1024"/>
                    <a:pt x="985" y="998"/>
                  </a:cubicBezTo>
                  <a:cubicBezTo>
                    <a:pt x="1024" y="919"/>
                    <a:pt x="1090" y="853"/>
                    <a:pt x="1182" y="853"/>
                  </a:cubicBezTo>
                  <a:cubicBezTo>
                    <a:pt x="1326" y="853"/>
                    <a:pt x="1379" y="972"/>
                    <a:pt x="1379" y="1116"/>
                  </a:cubicBezTo>
                  <a:lnTo>
                    <a:pt x="1379" y="1720"/>
                  </a:lnTo>
                  <a:lnTo>
                    <a:pt x="1759" y="1720"/>
                  </a:lnTo>
                  <a:lnTo>
                    <a:pt x="1759" y="1063"/>
                  </a:lnTo>
                  <a:cubicBezTo>
                    <a:pt x="1759" y="722"/>
                    <a:pt x="1563" y="565"/>
                    <a:pt x="1313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20"/>
          <p:cNvGrpSpPr/>
          <p:nvPr/>
        </p:nvGrpSpPr>
        <p:grpSpPr>
          <a:xfrm rot="10800000">
            <a:off x="-1366913" y="3710497"/>
            <a:ext cx="1887094" cy="804244"/>
            <a:chOff x="-2718975" y="792300"/>
            <a:chExt cx="2005200" cy="854579"/>
          </a:xfrm>
        </p:grpSpPr>
        <p:sp>
          <p:nvSpPr>
            <p:cNvPr id="3561" name="Google Shape;3561;p20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0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0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0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0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0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0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0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0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0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0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0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0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0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0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0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0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0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0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0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0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0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0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0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0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0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0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0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0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0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0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0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0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0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0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0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0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0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0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0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0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0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0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0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0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0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0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0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0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0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0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0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0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0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0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0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0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0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0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0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0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0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5" name="Google Shape;3645;p20"/>
          <p:cNvGrpSpPr/>
          <p:nvPr/>
        </p:nvGrpSpPr>
        <p:grpSpPr>
          <a:xfrm rot="5400000">
            <a:off x="8057487" y="1138147"/>
            <a:ext cx="1887094" cy="804244"/>
            <a:chOff x="-2718975" y="792300"/>
            <a:chExt cx="2005200" cy="854579"/>
          </a:xfrm>
        </p:grpSpPr>
        <p:sp>
          <p:nvSpPr>
            <p:cNvPr id="3646" name="Google Shape;3646;p20"/>
            <p:cNvSpPr/>
            <p:nvPr/>
          </p:nvSpPr>
          <p:spPr>
            <a:xfrm>
              <a:off x="-754668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302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91"/>
                    <a:pt x="302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0"/>
            <p:cNvSpPr/>
            <p:nvPr/>
          </p:nvSpPr>
          <p:spPr>
            <a:xfrm>
              <a:off x="-754668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0"/>
            <p:cNvSpPr/>
            <p:nvPr/>
          </p:nvSpPr>
          <p:spPr>
            <a:xfrm>
              <a:off x="-752947" y="128380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47"/>
                    <a:pt x="106" y="578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0"/>
            <p:cNvSpPr/>
            <p:nvPr/>
          </p:nvSpPr>
          <p:spPr>
            <a:xfrm>
              <a:off x="-752947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06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0"/>
            <p:cNvSpPr/>
            <p:nvPr/>
          </p:nvSpPr>
          <p:spPr>
            <a:xfrm>
              <a:off x="-752947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0"/>
            <p:cNvSpPr/>
            <p:nvPr/>
          </p:nvSpPr>
          <p:spPr>
            <a:xfrm>
              <a:off x="-752947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0"/>
            <p:cNvSpPr/>
            <p:nvPr/>
          </p:nvSpPr>
          <p:spPr>
            <a:xfrm>
              <a:off x="-9048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59"/>
                    <a:pt x="131" y="591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0"/>
            <p:cNvSpPr/>
            <p:nvPr/>
          </p:nvSpPr>
          <p:spPr>
            <a:xfrm>
              <a:off x="-904872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65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0"/>
            <p:cNvSpPr/>
            <p:nvPr/>
          </p:nvSpPr>
          <p:spPr>
            <a:xfrm>
              <a:off x="-904872" y="128380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47"/>
                    <a:pt x="131" y="578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0"/>
            <p:cNvSpPr/>
            <p:nvPr/>
          </p:nvSpPr>
          <p:spPr>
            <a:xfrm>
              <a:off x="-904872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0"/>
            <p:cNvSpPr/>
            <p:nvPr/>
          </p:nvSpPr>
          <p:spPr>
            <a:xfrm>
              <a:off x="-904872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0"/>
            <p:cNvSpPr/>
            <p:nvPr/>
          </p:nvSpPr>
          <p:spPr>
            <a:xfrm>
              <a:off x="-904872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0"/>
            <p:cNvSpPr/>
            <p:nvPr/>
          </p:nvSpPr>
          <p:spPr>
            <a:xfrm>
              <a:off x="-1056864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0"/>
            <p:cNvSpPr/>
            <p:nvPr/>
          </p:nvSpPr>
          <p:spPr>
            <a:xfrm>
              <a:off x="-1056864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0"/>
            <p:cNvSpPr/>
            <p:nvPr/>
          </p:nvSpPr>
          <p:spPr>
            <a:xfrm>
              <a:off x="-1056864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0"/>
            <p:cNvSpPr/>
            <p:nvPr/>
          </p:nvSpPr>
          <p:spPr>
            <a:xfrm>
              <a:off x="-1056864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0"/>
            <p:cNvSpPr/>
            <p:nvPr/>
          </p:nvSpPr>
          <p:spPr>
            <a:xfrm>
              <a:off x="-1056864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0"/>
            <p:cNvSpPr/>
            <p:nvPr/>
          </p:nvSpPr>
          <p:spPr>
            <a:xfrm>
              <a:off x="-1056864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0"/>
            <p:cNvSpPr/>
            <p:nvPr/>
          </p:nvSpPr>
          <p:spPr>
            <a:xfrm>
              <a:off x="-1208855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59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0"/>
            <p:cNvSpPr/>
            <p:nvPr/>
          </p:nvSpPr>
          <p:spPr>
            <a:xfrm>
              <a:off x="-1208855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34"/>
                    <a:pt x="132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0"/>
            <p:cNvSpPr/>
            <p:nvPr/>
          </p:nvSpPr>
          <p:spPr>
            <a:xfrm>
              <a:off x="-1208855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0"/>
            <p:cNvSpPr/>
            <p:nvPr/>
          </p:nvSpPr>
          <p:spPr>
            <a:xfrm>
              <a:off x="-1208855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0"/>
            <p:cNvSpPr/>
            <p:nvPr/>
          </p:nvSpPr>
          <p:spPr>
            <a:xfrm>
              <a:off x="-1208855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0"/>
            <p:cNvSpPr/>
            <p:nvPr/>
          </p:nvSpPr>
          <p:spPr>
            <a:xfrm>
              <a:off x="-1208855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0"/>
            <p:cNvSpPr/>
            <p:nvPr/>
          </p:nvSpPr>
          <p:spPr>
            <a:xfrm>
              <a:off x="-1360780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0"/>
            <p:cNvSpPr/>
            <p:nvPr/>
          </p:nvSpPr>
          <p:spPr>
            <a:xfrm>
              <a:off x="-1360780" y="1446187"/>
              <a:ext cx="39106" cy="38312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289" y="1"/>
                  </a:moveTo>
                  <a:cubicBezTo>
                    <a:pt x="131" y="1"/>
                    <a:pt x="0" y="132"/>
                    <a:pt x="0" y="290"/>
                  </a:cubicBezTo>
                  <a:cubicBezTo>
                    <a:pt x="0" y="434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90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0"/>
            <p:cNvSpPr/>
            <p:nvPr/>
          </p:nvSpPr>
          <p:spPr>
            <a:xfrm>
              <a:off x="-1360780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0"/>
            <p:cNvSpPr/>
            <p:nvPr/>
          </p:nvSpPr>
          <p:spPr>
            <a:xfrm>
              <a:off x="-1360780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0"/>
            <p:cNvSpPr/>
            <p:nvPr/>
          </p:nvSpPr>
          <p:spPr>
            <a:xfrm>
              <a:off x="-1360780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0"/>
            <p:cNvSpPr/>
            <p:nvPr/>
          </p:nvSpPr>
          <p:spPr>
            <a:xfrm>
              <a:off x="-1360780" y="797527"/>
              <a:ext cx="38246" cy="39106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46" y="591"/>
                    <a:pt x="577" y="460"/>
                    <a:pt x="577" y="302"/>
                  </a:cubicBezTo>
                  <a:cubicBezTo>
                    <a:pt x="577" y="132"/>
                    <a:pt x="446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0"/>
            <p:cNvSpPr/>
            <p:nvPr/>
          </p:nvSpPr>
          <p:spPr>
            <a:xfrm>
              <a:off x="-1512772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0"/>
            <p:cNvSpPr/>
            <p:nvPr/>
          </p:nvSpPr>
          <p:spPr>
            <a:xfrm>
              <a:off x="-1511911" y="1446187"/>
              <a:ext cx="39173" cy="38312"/>
            </a:xfrm>
            <a:custGeom>
              <a:avLst/>
              <a:gdLst/>
              <a:ahLst/>
              <a:cxnLst/>
              <a:rect l="l" t="t" r="r" b="b"/>
              <a:pathLst>
                <a:path w="592" h="579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34"/>
                    <a:pt x="119" y="565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0"/>
            <p:cNvSpPr/>
            <p:nvPr/>
          </p:nvSpPr>
          <p:spPr>
            <a:xfrm>
              <a:off x="-1511911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19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0"/>
            <p:cNvSpPr/>
            <p:nvPr/>
          </p:nvSpPr>
          <p:spPr>
            <a:xfrm>
              <a:off x="-1511911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0"/>
            <p:cNvSpPr/>
            <p:nvPr/>
          </p:nvSpPr>
          <p:spPr>
            <a:xfrm>
              <a:off x="-1511911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0"/>
            <p:cNvSpPr/>
            <p:nvPr/>
          </p:nvSpPr>
          <p:spPr>
            <a:xfrm>
              <a:off x="-1511911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0"/>
            <p:cNvSpPr/>
            <p:nvPr/>
          </p:nvSpPr>
          <p:spPr>
            <a:xfrm>
              <a:off x="-1663903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90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0"/>
            <p:cNvSpPr/>
            <p:nvPr/>
          </p:nvSpPr>
          <p:spPr>
            <a:xfrm>
              <a:off x="-1663903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0"/>
            <p:cNvSpPr/>
            <p:nvPr/>
          </p:nvSpPr>
          <p:spPr>
            <a:xfrm>
              <a:off x="-1663903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0"/>
            <p:cNvSpPr/>
            <p:nvPr/>
          </p:nvSpPr>
          <p:spPr>
            <a:xfrm>
              <a:off x="-1663903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0"/>
            <p:cNvSpPr/>
            <p:nvPr/>
          </p:nvSpPr>
          <p:spPr>
            <a:xfrm>
              <a:off x="-1663903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90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90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0"/>
            <p:cNvSpPr/>
            <p:nvPr/>
          </p:nvSpPr>
          <p:spPr>
            <a:xfrm>
              <a:off x="-1663903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0"/>
            <p:cNvSpPr/>
            <p:nvPr/>
          </p:nvSpPr>
          <p:spPr>
            <a:xfrm>
              <a:off x="-1815828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1"/>
                    <a:pt x="0" y="289"/>
                  </a:cubicBezTo>
                  <a:cubicBezTo>
                    <a:pt x="0" y="446"/>
                    <a:pt x="131" y="577"/>
                    <a:pt x="289" y="591"/>
                  </a:cubicBezTo>
                  <a:cubicBezTo>
                    <a:pt x="459" y="591"/>
                    <a:pt x="591" y="459"/>
                    <a:pt x="591" y="289"/>
                  </a:cubicBezTo>
                  <a:cubicBezTo>
                    <a:pt x="591" y="131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0"/>
            <p:cNvSpPr/>
            <p:nvPr/>
          </p:nvSpPr>
          <p:spPr>
            <a:xfrm>
              <a:off x="-1815828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303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3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0"/>
            <p:cNvSpPr/>
            <p:nvPr/>
          </p:nvSpPr>
          <p:spPr>
            <a:xfrm>
              <a:off x="-1815828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0"/>
            <p:cNvSpPr/>
            <p:nvPr/>
          </p:nvSpPr>
          <p:spPr>
            <a:xfrm>
              <a:off x="-1815828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0"/>
            <p:cNvSpPr/>
            <p:nvPr/>
          </p:nvSpPr>
          <p:spPr>
            <a:xfrm>
              <a:off x="-1815828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1" y="1"/>
                    <a:pt x="0" y="132"/>
                    <a:pt x="0" y="289"/>
                  </a:cubicBezTo>
                  <a:cubicBezTo>
                    <a:pt x="0" y="460"/>
                    <a:pt x="131" y="578"/>
                    <a:pt x="289" y="578"/>
                  </a:cubicBezTo>
                  <a:cubicBezTo>
                    <a:pt x="459" y="578"/>
                    <a:pt x="591" y="460"/>
                    <a:pt x="591" y="289"/>
                  </a:cubicBezTo>
                  <a:cubicBezTo>
                    <a:pt x="591" y="132"/>
                    <a:pt x="459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0"/>
            <p:cNvSpPr/>
            <p:nvPr/>
          </p:nvSpPr>
          <p:spPr>
            <a:xfrm>
              <a:off x="-1815828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1" y="0"/>
                    <a:pt x="0" y="132"/>
                    <a:pt x="0" y="302"/>
                  </a:cubicBezTo>
                  <a:cubicBezTo>
                    <a:pt x="0" y="460"/>
                    <a:pt x="131" y="591"/>
                    <a:pt x="289" y="591"/>
                  </a:cubicBezTo>
                  <a:cubicBezTo>
                    <a:pt x="459" y="591"/>
                    <a:pt x="591" y="460"/>
                    <a:pt x="591" y="302"/>
                  </a:cubicBezTo>
                  <a:cubicBezTo>
                    <a:pt x="591" y="132"/>
                    <a:pt x="459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0"/>
            <p:cNvSpPr/>
            <p:nvPr/>
          </p:nvSpPr>
          <p:spPr>
            <a:xfrm>
              <a:off x="-1967819" y="1607773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0"/>
            <p:cNvSpPr/>
            <p:nvPr/>
          </p:nvSpPr>
          <p:spPr>
            <a:xfrm>
              <a:off x="-1967819" y="1444466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0"/>
            <p:cNvSpPr/>
            <p:nvPr/>
          </p:nvSpPr>
          <p:spPr>
            <a:xfrm>
              <a:off x="-1967819" y="128294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0"/>
            <p:cNvSpPr/>
            <p:nvPr/>
          </p:nvSpPr>
          <p:spPr>
            <a:xfrm>
              <a:off x="-1967819" y="1121427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0"/>
            <p:cNvSpPr/>
            <p:nvPr/>
          </p:nvSpPr>
          <p:spPr>
            <a:xfrm>
              <a:off x="-1967819" y="959907"/>
              <a:ext cx="39106" cy="38246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289" y="1"/>
                  </a:moveTo>
                  <a:cubicBezTo>
                    <a:pt x="132" y="1"/>
                    <a:pt x="0" y="132"/>
                    <a:pt x="0" y="289"/>
                  </a:cubicBezTo>
                  <a:cubicBezTo>
                    <a:pt x="0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0"/>
            <p:cNvSpPr/>
            <p:nvPr/>
          </p:nvSpPr>
          <p:spPr>
            <a:xfrm>
              <a:off x="-1967819" y="797527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0"/>
            <p:cNvSpPr/>
            <p:nvPr/>
          </p:nvSpPr>
          <p:spPr>
            <a:xfrm>
              <a:off x="-2119810" y="1607773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46"/>
                    <a:pt x="132" y="577"/>
                    <a:pt x="289" y="591"/>
                  </a:cubicBezTo>
                  <a:cubicBezTo>
                    <a:pt x="460" y="591"/>
                    <a:pt x="591" y="459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0"/>
            <p:cNvSpPr/>
            <p:nvPr/>
          </p:nvSpPr>
          <p:spPr>
            <a:xfrm>
              <a:off x="-2119810" y="1444466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0"/>
            <p:cNvSpPr/>
            <p:nvPr/>
          </p:nvSpPr>
          <p:spPr>
            <a:xfrm>
              <a:off x="-2119810" y="128294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0"/>
            <p:cNvSpPr/>
            <p:nvPr/>
          </p:nvSpPr>
          <p:spPr>
            <a:xfrm>
              <a:off x="-2119810" y="1121427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0"/>
            <p:cNvSpPr/>
            <p:nvPr/>
          </p:nvSpPr>
          <p:spPr>
            <a:xfrm>
              <a:off x="-2119810" y="959907"/>
              <a:ext cx="39173" cy="38246"/>
            </a:xfrm>
            <a:custGeom>
              <a:avLst/>
              <a:gdLst/>
              <a:ahLst/>
              <a:cxnLst/>
              <a:rect l="l" t="t" r="r" b="b"/>
              <a:pathLst>
                <a:path w="592" h="578" extrusionOk="0">
                  <a:moveTo>
                    <a:pt x="289" y="1"/>
                  </a:moveTo>
                  <a:cubicBezTo>
                    <a:pt x="132" y="1"/>
                    <a:pt x="1" y="132"/>
                    <a:pt x="1" y="289"/>
                  </a:cubicBezTo>
                  <a:cubicBezTo>
                    <a:pt x="1" y="460"/>
                    <a:pt x="132" y="578"/>
                    <a:pt x="289" y="578"/>
                  </a:cubicBezTo>
                  <a:cubicBezTo>
                    <a:pt x="460" y="578"/>
                    <a:pt x="591" y="460"/>
                    <a:pt x="591" y="289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0"/>
            <p:cNvSpPr/>
            <p:nvPr/>
          </p:nvSpPr>
          <p:spPr>
            <a:xfrm>
              <a:off x="-2119810" y="797527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0"/>
            <p:cNvSpPr/>
            <p:nvPr/>
          </p:nvSpPr>
          <p:spPr>
            <a:xfrm>
              <a:off x="-2263067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0"/>
            <p:cNvSpPr/>
            <p:nvPr/>
          </p:nvSpPr>
          <p:spPr>
            <a:xfrm>
              <a:off x="-2263067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0"/>
            <p:cNvSpPr/>
            <p:nvPr/>
          </p:nvSpPr>
          <p:spPr>
            <a:xfrm>
              <a:off x="-2263067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0"/>
            <p:cNvSpPr/>
            <p:nvPr/>
          </p:nvSpPr>
          <p:spPr>
            <a:xfrm>
              <a:off x="-2263067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20" y="579"/>
                    <a:pt x="267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0"/>
            <p:cNvSpPr/>
            <p:nvPr/>
          </p:nvSpPr>
          <p:spPr>
            <a:xfrm>
              <a:off x="-2263067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0"/>
            <p:cNvSpPr/>
            <p:nvPr/>
          </p:nvSpPr>
          <p:spPr>
            <a:xfrm>
              <a:off x="-2263067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0"/>
            <p:cNvSpPr/>
            <p:nvPr/>
          </p:nvSpPr>
          <p:spPr>
            <a:xfrm>
              <a:off x="-2415059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0"/>
            <p:cNvSpPr/>
            <p:nvPr/>
          </p:nvSpPr>
          <p:spPr>
            <a:xfrm>
              <a:off x="-2415059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9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0"/>
            <p:cNvSpPr/>
            <p:nvPr/>
          </p:nvSpPr>
          <p:spPr>
            <a:xfrm>
              <a:off x="-2415059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0"/>
            <p:cNvSpPr/>
            <p:nvPr/>
          </p:nvSpPr>
          <p:spPr>
            <a:xfrm>
              <a:off x="-2415059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89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89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0"/>
            <p:cNvSpPr/>
            <p:nvPr/>
          </p:nvSpPr>
          <p:spPr>
            <a:xfrm>
              <a:off x="-2415059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0"/>
            <p:cNvSpPr/>
            <p:nvPr/>
          </p:nvSpPr>
          <p:spPr>
            <a:xfrm>
              <a:off x="-2415059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9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0"/>
            <p:cNvSpPr/>
            <p:nvPr/>
          </p:nvSpPr>
          <p:spPr>
            <a:xfrm>
              <a:off x="-2567050" y="160254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289"/>
                  </a:cubicBezTo>
                  <a:cubicBezTo>
                    <a:pt x="1" y="460"/>
                    <a:pt x="132" y="565"/>
                    <a:pt x="290" y="591"/>
                  </a:cubicBezTo>
                  <a:cubicBezTo>
                    <a:pt x="460" y="591"/>
                    <a:pt x="592" y="460"/>
                    <a:pt x="592" y="289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0"/>
            <p:cNvSpPr/>
            <p:nvPr/>
          </p:nvSpPr>
          <p:spPr>
            <a:xfrm>
              <a:off x="-2567050" y="1440165"/>
              <a:ext cx="39173" cy="39106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90" y="0"/>
                  </a:moveTo>
                  <a:cubicBezTo>
                    <a:pt x="132" y="0"/>
                    <a:pt x="1" y="131"/>
                    <a:pt x="1" y="302"/>
                  </a:cubicBezTo>
                  <a:cubicBezTo>
                    <a:pt x="1" y="446"/>
                    <a:pt x="132" y="578"/>
                    <a:pt x="290" y="591"/>
                  </a:cubicBezTo>
                  <a:cubicBezTo>
                    <a:pt x="460" y="591"/>
                    <a:pt x="592" y="459"/>
                    <a:pt x="592" y="302"/>
                  </a:cubicBezTo>
                  <a:cubicBezTo>
                    <a:pt x="592" y="131"/>
                    <a:pt x="460" y="0"/>
                    <a:pt x="290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0"/>
            <p:cNvSpPr/>
            <p:nvPr/>
          </p:nvSpPr>
          <p:spPr>
            <a:xfrm>
              <a:off x="-2567050" y="1277719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0"/>
            <p:cNvSpPr/>
            <p:nvPr/>
          </p:nvSpPr>
          <p:spPr>
            <a:xfrm>
              <a:off x="-2567050" y="1116200"/>
              <a:ext cx="39173" cy="38379"/>
            </a:xfrm>
            <a:custGeom>
              <a:avLst/>
              <a:gdLst/>
              <a:ahLst/>
              <a:cxnLst/>
              <a:rect l="l" t="t" r="r" b="b"/>
              <a:pathLst>
                <a:path w="592" h="580" extrusionOk="0">
                  <a:moveTo>
                    <a:pt x="290" y="1"/>
                  </a:moveTo>
                  <a:cubicBezTo>
                    <a:pt x="132" y="1"/>
                    <a:pt x="1" y="132"/>
                    <a:pt x="1" y="290"/>
                  </a:cubicBezTo>
                  <a:cubicBezTo>
                    <a:pt x="1" y="452"/>
                    <a:pt x="120" y="579"/>
                    <a:pt x="268" y="579"/>
                  </a:cubicBezTo>
                  <a:cubicBezTo>
                    <a:pt x="275" y="579"/>
                    <a:pt x="282" y="579"/>
                    <a:pt x="290" y="578"/>
                  </a:cubicBezTo>
                  <a:cubicBezTo>
                    <a:pt x="460" y="578"/>
                    <a:pt x="592" y="460"/>
                    <a:pt x="592" y="290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0"/>
            <p:cNvSpPr/>
            <p:nvPr/>
          </p:nvSpPr>
          <p:spPr>
            <a:xfrm>
              <a:off x="-2567050" y="95382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3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3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0"/>
            <p:cNvSpPr/>
            <p:nvPr/>
          </p:nvSpPr>
          <p:spPr>
            <a:xfrm>
              <a:off x="-2567050" y="792300"/>
              <a:ext cx="39173" cy="39173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0" y="1"/>
                  </a:moveTo>
                  <a:cubicBezTo>
                    <a:pt x="132" y="1"/>
                    <a:pt x="1" y="132"/>
                    <a:pt x="1" y="302"/>
                  </a:cubicBezTo>
                  <a:cubicBezTo>
                    <a:pt x="1" y="460"/>
                    <a:pt x="132" y="591"/>
                    <a:pt x="290" y="591"/>
                  </a:cubicBezTo>
                  <a:cubicBezTo>
                    <a:pt x="460" y="591"/>
                    <a:pt x="592" y="460"/>
                    <a:pt x="592" y="302"/>
                  </a:cubicBezTo>
                  <a:cubicBezTo>
                    <a:pt x="592" y="132"/>
                    <a:pt x="460" y="1"/>
                    <a:pt x="290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0"/>
            <p:cNvSpPr/>
            <p:nvPr/>
          </p:nvSpPr>
          <p:spPr>
            <a:xfrm>
              <a:off x="-2718975" y="160254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289"/>
                  </a:cubicBezTo>
                  <a:cubicBezTo>
                    <a:pt x="0" y="433"/>
                    <a:pt x="132" y="565"/>
                    <a:pt x="289" y="591"/>
                  </a:cubicBezTo>
                  <a:cubicBezTo>
                    <a:pt x="460" y="591"/>
                    <a:pt x="591" y="460"/>
                    <a:pt x="591" y="289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0"/>
            <p:cNvSpPr/>
            <p:nvPr/>
          </p:nvSpPr>
          <p:spPr>
            <a:xfrm>
              <a:off x="-2718975" y="1440165"/>
              <a:ext cx="39106" cy="39106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89" y="0"/>
                  </a:moveTo>
                  <a:cubicBezTo>
                    <a:pt x="132" y="0"/>
                    <a:pt x="0" y="131"/>
                    <a:pt x="0" y="302"/>
                  </a:cubicBezTo>
                  <a:cubicBezTo>
                    <a:pt x="0" y="446"/>
                    <a:pt x="132" y="578"/>
                    <a:pt x="289" y="591"/>
                  </a:cubicBezTo>
                  <a:cubicBezTo>
                    <a:pt x="460" y="591"/>
                    <a:pt x="591" y="459"/>
                    <a:pt x="591" y="302"/>
                  </a:cubicBezTo>
                  <a:cubicBezTo>
                    <a:pt x="591" y="131"/>
                    <a:pt x="460" y="0"/>
                    <a:pt x="289" y="0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0"/>
            <p:cNvSpPr/>
            <p:nvPr/>
          </p:nvSpPr>
          <p:spPr>
            <a:xfrm>
              <a:off x="-2718975" y="1277719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289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60"/>
                    <a:pt x="132" y="591"/>
                    <a:pt x="289" y="591"/>
                  </a:cubicBezTo>
                  <a:cubicBezTo>
                    <a:pt x="460" y="591"/>
                    <a:pt x="591" y="460"/>
                    <a:pt x="591" y="290"/>
                  </a:cubicBezTo>
                  <a:cubicBezTo>
                    <a:pt x="591" y="132"/>
                    <a:pt x="460" y="1"/>
                    <a:pt x="289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0"/>
            <p:cNvSpPr/>
            <p:nvPr/>
          </p:nvSpPr>
          <p:spPr>
            <a:xfrm>
              <a:off x="-2718115" y="1116200"/>
              <a:ext cx="39106" cy="38379"/>
            </a:xfrm>
            <a:custGeom>
              <a:avLst/>
              <a:gdLst/>
              <a:ahLst/>
              <a:cxnLst/>
              <a:rect l="l" t="t" r="r" b="b"/>
              <a:pathLst>
                <a:path w="591" h="580" extrusionOk="0">
                  <a:moveTo>
                    <a:pt x="302" y="1"/>
                  </a:moveTo>
                  <a:cubicBezTo>
                    <a:pt x="132" y="1"/>
                    <a:pt x="0" y="132"/>
                    <a:pt x="0" y="290"/>
                  </a:cubicBezTo>
                  <a:cubicBezTo>
                    <a:pt x="0" y="452"/>
                    <a:pt x="108" y="579"/>
                    <a:pt x="277" y="579"/>
                  </a:cubicBezTo>
                  <a:cubicBezTo>
                    <a:pt x="285" y="579"/>
                    <a:pt x="294" y="579"/>
                    <a:pt x="302" y="578"/>
                  </a:cubicBezTo>
                  <a:cubicBezTo>
                    <a:pt x="460" y="578"/>
                    <a:pt x="591" y="460"/>
                    <a:pt x="591" y="290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0"/>
            <p:cNvSpPr/>
            <p:nvPr/>
          </p:nvSpPr>
          <p:spPr>
            <a:xfrm>
              <a:off x="-2718115" y="95382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3"/>
                  </a:cubicBezTo>
                  <a:cubicBezTo>
                    <a:pt x="0" y="460"/>
                    <a:pt x="119" y="591"/>
                    <a:pt x="302" y="591"/>
                  </a:cubicBezTo>
                  <a:cubicBezTo>
                    <a:pt x="460" y="591"/>
                    <a:pt x="591" y="460"/>
                    <a:pt x="591" y="303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0"/>
            <p:cNvSpPr/>
            <p:nvPr/>
          </p:nvSpPr>
          <p:spPr>
            <a:xfrm>
              <a:off x="-2718115" y="792300"/>
              <a:ext cx="39106" cy="39173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02" y="1"/>
                  </a:moveTo>
                  <a:cubicBezTo>
                    <a:pt x="132" y="1"/>
                    <a:pt x="0" y="132"/>
                    <a:pt x="0" y="302"/>
                  </a:cubicBezTo>
                  <a:cubicBezTo>
                    <a:pt x="0" y="460"/>
                    <a:pt x="132" y="591"/>
                    <a:pt x="302" y="591"/>
                  </a:cubicBezTo>
                  <a:cubicBezTo>
                    <a:pt x="460" y="591"/>
                    <a:pt x="591" y="460"/>
                    <a:pt x="591" y="302"/>
                  </a:cubicBezTo>
                  <a:cubicBezTo>
                    <a:pt x="591" y="132"/>
                    <a:pt x="460" y="1"/>
                    <a:pt x="302" y="1"/>
                  </a:cubicBezTo>
                  <a:close/>
                </a:path>
              </a:pathLst>
            </a:custGeom>
            <a:solidFill>
              <a:srgbClr val="49E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30" name="Google Shape;3730;p20"/>
          <p:cNvCxnSpPr/>
          <p:nvPr/>
        </p:nvCxnSpPr>
        <p:spPr>
          <a:xfrm>
            <a:off x="605200" y="1087900"/>
            <a:ext cx="79332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1" name="Google Shape;3731;p20"/>
          <p:cNvSpPr txBox="1">
            <a:spLocks noGrp="1"/>
          </p:cNvSpPr>
          <p:nvPr>
            <p:ph type="ctrTitle"/>
          </p:nvPr>
        </p:nvSpPr>
        <p:spPr>
          <a:xfrm>
            <a:off x="828550" y="527175"/>
            <a:ext cx="74778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32" name="Google Shape;3732;p20"/>
          <p:cNvSpPr txBox="1">
            <a:spLocks noGrp="1"/>
          </p:cNvSpPr>
          <p:nvPr>
            <p:ph type="subTitle" idx="3"/>
          </p:nvPr>
        </p:nvSpPr>
        <p:spPr>
          <a:xfrm>
            <a:off x="828550" y="2373750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3" name="Google Shape;3733;p20"/>
          <p:cNvSpPr txBox="1">
            <a:spLocks noGrp="1"/>
          </p:cNvSpPr>
          <p:nvPr>
            <p:ph type="subTitle" idx="4"/>
          </p:nvPr>
        </p:nvSpPr>
        <p:spPr>
          <a:xfrm>
            <a:off x="828550" y="2705725"/>
            <a:ext cx="24045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4" name="Google Shape;3734;p20"/>
          <p:cNvSpPr txBox="1">
            <a:spLocks noGrp="1"/>
          </p:cNvSpPr>
          <p:nvPr>
            <p:ph type="subTitle" idx="5"/>
          </p:nvPr>
        </p:nvSpPr>
        <p:spPr>
          <a:xfrm>
            <a:off x="828550" y="3572538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5" name="Google Shape;3735;p20"/>
          <p:cNvSpPr txBox="1">
            <a:spLocks noGrp="1"/>
          </p:cNvSpPr>
          <p:nvPr>
            <p:ph type="subTitle" idx="6"/>
          </p:nvPr>
        </p:nvSpPr>
        <p:spPr>
          <a:xfrm>
            <a:off x="828550" y="3904513"/>
            <a:ext cx="24045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6" name="Google Shape;3736;p20"/>
          <p:cNvSpPr txBox="1">
            <a:spLocks noGrp="1"/>
          </p:cNvSpPr>
          <p:nvPr>
            <p:ph type="subTitle" idx="7"/>
          </p:nvPr>
        </p:nvSpPr>
        <p:spPr>
          <a:xfrm>
            <a:off x="5901850" y="1165825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7" name="Google Shape;3737;p20"/>
          <p:cNvSpPr txBox="1">
            <a:spLocks noGrp="1"/>
          </p:cNvSpPr>
          <p:nvPr>
            <p:ph type="subTitle" idx="8"/>
          </p:nvPr>
        </p:nvSpPr>
        <p:spPr>
          <a:xfrm>
            <a:off x="5901850" y="1497800"/>
            <a:ext cx="24045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8" name="Google Shape;3738;p20"/>
          <p:cNvSpPr txBox="1">
            <a:spLocks noGrp="1"/>
          </p:cNvSpPr>
          <p:nvPr>
            <p:ph type="subTitle" idx="9"/>
          </p:nvPr>
        </p:nvSpPr>
        <p:spPr>
          <a:xfrm>
            <a:off x="5901850" y="2373750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9" name="Google Shape;3739;p20"/>
          <p:cNvSpPr txBox="1">
            <a:spLocks noGrp="1"/>
          </p:cNvSpPr>
          <p:nvPr>
            <p:ph type="subTitle" idx="13"/>
          </p:nvPr>
        </p:nvSpPr>
        <p:spPr>
          <a:xfrm>
            <a:off x="5901850" y="2705725"/>
            <a:ext cx="24045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0" name="Google Shape;3740;p20"/>
          <p:cNvSpPr txBox="1">
            <a:spLocks noGrp="1"/>
          </p:cNvSpPr>
          <p:nvPr>
            <p:ph type="subTitle" idx="14"/>
          </p:nvPr>
        </p:nvSpPr>
        <p:spPr>
          <a:xfrm>
            <a:off x="5901850" y="3572538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1" name="Google Shape;3741;p20"/>
          <p:cNvSpPr txBox="1">
            <a:spLocks noGrp="1"/>
          </p:cNvSpPr>
          <p:nvPr>
            <p:ph type="subTitle" idx="15"/>
          </p:nvPr>
        </p:nvSpPr>
        <p:spPr>
          <a:xfrm>
            <a:off x="5901850" y="3904513"/>
            <a:ext cx="24045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2" r:id="rId8"/>
    <p:sldLayoutId id="2147483666" r:id="rId9"/>
    <p:sldLayoutId id="2147483669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5" name="Google Shape;6045;p37"/>
          <p:cNvSpPr txBox="1">
            <a:spLocks noGrp="1"/>
          </p:cNvSpPr>
          <p:nvPr>
            <p:ph type="ctrTitle"/>
          </p:nvPr>
        </p:nvSpPr>
        <p:spPr>
          <a:xfrm>
            <a:off x="670024" y="955950"/>
            <a:ext cx="4039415" cy="25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 smtClean="0"/>
              <a:t>Présentation de projet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6046" name="Google Shape;6046;p37"/>
          <p:cNvSpPr txBox="1">
            <a:spLocks noGrp="1"/>
          </p:cNvSpPr>
          <p:nvPr>
            <p:ph type="subTitle" idx="1"/>
          </p:nvPr>
        </p:nvSpPr>
        <p:spPr>
          <a:xfrm>
            <a:off x="737799" y="3481625"/>
            <a:ext cx="3890316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Réalisée par:  Habiba saadaoui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</a:t>
            </a:r>
            <a:r>
              <a:rPr lang="en" dirty="0" smtClean="0"/>
              <a:t>ncadré par: Mr Nael Atouani</a:t>
            </a:r>
            <a:endParaRPr dirty="0"/>
          </a:p>
        </p:txBody>
      </p:sp>
      <p:grpSp>
        <p:nvGrpSpPr>
          <p:cNvPr id="6057" name="Google Shape;6057;p37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6058" name="Google Shape;6058;p37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7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37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37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https://fabskill.s3.eu-west-3.amazonaws.com/bus_cover/63.jpg"/>
          <p:cNvSpPr>
            <a:spLocks noChangeAspect="1" noChangeArrowheads="1"/>
          </p:cNvSpPr>
          <p:nvPr/>
        </p:nvSpPr>
        <p:spPr bwMode="auto">
          <a:xfrm>
            <a:off x="155574" y="-1665293"/>
            <a:ext cx="1825625" cy="182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438316"/>
            <a:ext cx="2476500" cy="728799"/>
          </a:xfrm>
          <a:prstGeom prst="rect">
            <a:avLst/>
          </a:prstGeom>
        </p:spPr>
      </p:pic>
      <p:pic>
        <p:nvPicPr>
          <p:cNvPr id="24" name="Google Shape;6056;p37"/>
          <p:cNvPicPr preferRelativeResize="0"/>
          <p:nvPr/>
        </p:nvPicPr>
        <p:blipFill rotWithShape="1">
          <a:blip r:embed="rId4">
            <a:alphaModFix/>
          </a:blip>
          <a:srcRect l="26355" r="4850"/>
          <a:stretch/>
        </p:blipFill>
        <p:spPr>
          <a:xfrm flipH="1">
            <a:off x="5376900" y="1111325"/>
            <a:ext cx="3174600" cy="3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8" name="Google Shape;8758;p69"/>
          <p:cNvSpPr txBox="1">
            <a:spLocks noGrp="1"/>
          </p:cNvSpPr>
          <p:nvPr>
            <p:ph type="subTitle" idx="1"/>
          </p:nvPr>
        </p:nvSpPr>
        <p:spPr>
          <a:xfrm>
            <a:off x="1465071" y="612482"/>
            <a:ext cx="3504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CASA SPORT</a:t>
            </a:r>
            <a:endParaRPr dirty="0"/>
          </a:p>
        </p:txBody>
      </p:sp>
      <p:sp>
        <p:nvSpPr>
          <p:cNvPr id="8759" name="Google Shape;8759;p69"/>
          <p:cNvSpPr txBox="1">
            <a:spLocks noGrp="1"/>
          </p:cNvSpPr>
          <p:nvPr>
            <p:ph type="subTitle" idx="2"/>
          </p:nvPr>
        </p:nvSpPr>
        <p:spPr>
          <a:xfrm>
            <a:off x="5063674" y="2458225"/>
            <a:ext cx="2979946" cy="1531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Modifier la quantité de produit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Affichage de prix finale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Possibilité de supprimer un produit du panier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Bouton « </a:t>
            </a:r>
            <a:r>
              <a:rPr lang="fr-FR" dirty="0" err="1"/>
              <a:t>B</a:t>
            </a:r>
            <a:r>
              <a:rPr lang="fr-FR" dirty="0" err="1" smtClean="0"/>
              <a:t>uy</a:t>
            </a:r>
            <a:r>
              <a:rPr lang="fr-FR" dirty="0" smtClean="0"/>
              <a:t> </a:t>
            </a:r>
            <a:r>
              <a:rPr lang="fr-FR" dirty="0" err="1"/>
              <a:t>N</a:t>
            </a:r>
            <a:r>
              <a:rPr lang="fr-FR" dirty="0" err="1" smtClean="0"/>
              <a:t>ow</a:t>
            </a:r>
            <a:r>
              <a:rPr lang="fr-FR" dirty="0" smtClean="0"/>
              <a:t> » pour finaliser l’achat</a:t>
            </a:r>
            <a:endParaRPr dirty="0"/>
          </a:p>
        </p:txBody>
      </p:sp>
      <p:sp>
        <p:nvSpPr>
          <p:cNvPr id="8760" name="Google Shape;8760;p69"/>
          <p:cNvSpPr/>
          <p:nvPr/>
        </p:nvSpPr>
        <p:spPr>
          <a:xfrm>
            <a:off x="4298886" y="3617297"/>
            <a:ext cx="7293" cy="2803"/>
          </a:xfrm>
          <a:custGeom>
            <a:avLst/>
            <a:gdLst/>
            <a:ahLst/>
            <a:cxnLst/>
            <a:rect l="l" t="t" r="r" b="b"/>
            <a:pathLst>
              <a:path w="294" h="113" extrusionOk="0">
                <a:moveTo>
                  <a:pt x="0" y="0"/>
                </a:moveTo>
                <a:lnTo>
                  <a:pt x="0" y="113"/>
                </a:lnTo>
                <a:lnTo>
                  <a:pt x="293" y="113"/>
                </a:lnTo>
                <a:lnTo>
                  <a:pt x="293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1" name="Google Shape;8761;p69"/>
          <p:cNvGrpSpPr/>
          <p:nvPr/>
        </p:nvGrpSpPr>
        <p:grpSpPr>
          <a:xfrm>
            <a:off x="1151765" y="1693368"/>
            <a:ext cx="3123492" cy="1756774"/>
            <a:chOff x="619250" y="1591725"/>
            <a:chExt cx="3686841" cy="2073624"/>
          </a:xfrm>
        </p:grpSpPr>
        <p:sp>
          <p:nvSpPr>
            <p:cNvPr id="8762" name="Google Shape;8762;p69"/>
            <p:cNvSpPr/>
            <p:nvPr/>
          </p:nvSpPr>
          <p:spPr>
            <a:xfrm>
              <a:off x="619250" y="3548033"/>
              <a:ext cx="3686841" cy="72636"/>
            </a:xfrm>
            <a:custGeom>
              <a:avLst/>
              <a:gdLst/>
              <a:ahLst/>
              <a:cxnLst/>
              <a:rect l="l" t="t" r="r" b="b"/>
              <a:pathLst>
                <a:path w="148618" h="2928" extrusionOk="0">
                  <a:moveTo>
                    <a:pt x="84599" y="293"/>
                  </a:moveTo>
                  <a:cubicBezTo>
                    <a:pt x="84509" y="901"/>
                    <a:pt x="83924" y="1419"/>
                    <a:pt x="83158" y="1419"/>
                  </a:cubicBezTo>
                  <a:lnTo>
                    <a:pt x="65414" y="1419"/>
                  </a:lnTo>
                  <a:cubicBezTo>
                    <a:pt x="64671" y="1419"/>
                    <a:pt x="64041" y="901"/>
                    <a:pt x="63973" y="293"/>
                  </a:cubicBezTo>
                  <a:close/>
                  <a:moveTo>
                    <a:pt x="148324" y="293"/>
                  </a:moveTo>
                  <a:lnTo>
                    <a:pt x="148324" y="2657"/>
                  </a:lnTo>
                  <a:lnTo>
                    <a:pt x="271" y="2657"/>
                  </a:lnTo>
                  <a:lnTo>
                    <a:pt x="271" y="293"/>
                  </a:lnTo>
                  <a:lnTo>
                    <a:pt x="63725" y="293"/>
                  </a:lnTo>
                  <a:cubicBezTo>
                    <a:pt x="63770" y="1081"/>
                    <a:pt x="64536" y="1689"/>
                    <a:pt x="65437" y="1689"/>
                  </a:cubicBezTo>
                  <a:lnTo>
                    <a:pt x="83203" y="1689"/>
                  </a:lnTo>
                  <a:cubicBezTo>
                    <a:pt x="84104" y="1689"/>
                    <a:pt x="84824" y="1081"/>
                    <a:pt x="84915" y="293"/>
                  </a:cubicBezTo>
                  <a:close/>
                  <a:moveTo>
                    <a:pt x="0" y="0"/>
                  </a:moveTo>
                  <a:lnTo>
                    <a:pt x="0" y="2927"/>
                  </a:lnTo>
                  <a:lnTo>
                    <a:pt x="148617" y="2927"/>
                  </a:lnTo>
                  <a:lnTo>
                    <a:pt x="148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69"/>
            <p:cNvSpPr/>
            <p:nvPr/>
          </p:nvSpPr>
          <p:spPr>
            <a:xfrm>
              <a:off x="2198459" y="3548033"/>
              <a:ext cx="527358" cy="41900"/>
            </a:xfrm>
            <a:custGeom>
              <a:avLst/>
              <a:gdLst/>
              <a:ahLst/>
              <a:cxnLst/>
              <a:rect l="l" t="t" r="r" b="b"/>
              <a:pathLst>
                <a:path w="21258" h="1689" extrusionOk="0">
                  <a:moveTo>
                    <a:pt x="20942" y="293"/>
                  </a:moveTo>
                  <a:cubicBezTo>
                    <a:pt x="20852" y="901"/>
                    <a:pt x="20267" y="1419"/>
                    <a:pt x="19501" y="1419"/>
                  </a:cubicBezTo>
                  <a:lnTo>
                    <a:pt x="1757" y="1419"/>
                  </a:lnTo>
                  <a:cubicBezTo>
                    <a:pt x="1014" y="1419"/>
                    <a:pt x="384" y="901"/>
                    <a:pt x="316" y="293"/>
                  </a:cubicBezTo>
                  <a:close/>
                  <a:moveTo>
                    <a:pt x="1" y="0"/>
                  </a:moveTo>
                  <a:lnTo>
                    <a:pt x="1" y="158"/>
                  </a:lnTo>
                  <a:cubicBezTo>
                    <a:pt x="1" y="991"/>
                    <a:pt x="789" y="1689"/>
                    <a:pt x="1757" y="1689"/>
                  </a:cubicBezTo>
                  <a:lnTo>
                    <a:pt x="19501" y="1689"/>
                  </a:lnTo>
                  <a:cubicBezTo>
                    <a:pt x="20469" y="1689"/>
                    <a:pt x="21258" y="991"/>
                    <a:pt x="21213" y="158"/>
                  </a:cubicBezTo>
                  <a:lnTo>
                    <a:pt x="21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69"/>
            <p:cNvSpPr/>
            <p:nvPr/>
          </p:nvSpPr>
          <p:spPr>
            <a:xfrm>
              <a:off x="619250" y="3613377"/>
              <a:ext cx="3686841" cy="51972"/>
            </a:xfrm>
            <a:custGeom>
              <a:avLst/>
              <a:gdLst/>
              <a:ahLst/>
              <a:cxnLst/>
              <a:rect l="l" t="t" r="r" b="b"/>
              <a:pathLst>
                <a:path w="148618" h="2095" extrusionOk="0">
                  <a:moveTo>
                    <a:pt x="148347" y="293"/>
                  </a:moveTo>
                  <a:cubicBezTo>
                    <a:pt x="148324" y="1172"/>
                    <a:pt x="147626" y="1847"/>
                    <a:pt x="146771" y="1847"/>
                  </a:cubicBezTo>
                  <a:lnTo>
                    <a:pt x="1847" y="1847"/>
                  </a:lnTo>
                  <a:cubicBezTo>
                    <a:pt x="1014" y="1847"/>
                    <a:pt x="293" y="1149"/>
                    <a:pt x="271" y="293"/>
                  </a:cubicBezTo>
                  <a:close/>
                  <a:moveTo>
                    <a:pt x="0" y="1"/>
                  </a:moveTo>
                  <a:lnTo>
                    <a:pt x="0" y="248"/>
                  </a:lnTo>
                  <a:cubicBezTo>
                    <a:pt x="0" y="1262"/>
                    <a:pt x="833" y="2095"/>
                    <a:pt x="1847" y="2095"/>
                  </a:cubicBezTo>
                  <a:lnTo>
                    <a:pt x="146748" y="2095"/>
                  </a:lnTo>
                  <a:cubicBezTo>
                    <a:pt x="147784" y="2095"/>
                    <a:pt x="148617" y="1284"/>
                    <a:pt x="148617" y="248"/>
                  </a:cubicBezTo>
                  <a:lnTo>
                    <a:pt x="148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69"/>
            <p:cNvSpPr/>
            <p:nvPr/>
          </p:nvSpPr>
          <p:spPr>
            <a:xfrm>
              <a:off x="619250" y="3613377"/>
              <a:ext cx="3686841" cy="51972"/>
            </a:xfrm>
            <a:custGeom>
              <a:avLst/>
              <a:gdLst/>
              <a:ahLst/>
              <a:cxnLst/>
              <a:rect l="l" t="t" r="r" b="b"/>
              <a:pathLst>
                <a:path w="148618" h="2095" extrusionOk="0">
                  <a:moveTo>
                    <a:pt x="148347" y="293"/>
                  </a:moveTo>
                  <a:cubicBezTo>
                    <a:pt x="148324" y="1172"/>
                    <a:pt x="147626" y="1847"/>
                    <a:pt x="146771" y="1847"/>
                  </a:cubicBezTo>
                  <a:lnTo>
                    <a:pt x="1847" y="1847"/>
                  </a:lnTo>
                  <a:cubicBezTo>
                    <a:pt x="1014" y="1847"/>
                    <a:pt x="293" y="1149"/>
                    <a:pt x="271" y="293"/>
                  </a:cubicBezTo>
                  <a:close/>
                  <a:moveTo>
                    <a:pt x="0" y="1"/>
                  </a:moveTo>
                  <a:lnTo>
                    <a:pt x="0" y="248"/>
                  </a:lnTo>
                  <a:cubicBezTo>
                    <a:pt x="0" y="1262"/>
                    <a:pt x="833" y="2095"/>
                    <a:pt x="1847" y="2095"/>
                  </a:cubicBezTo>
                  <a:lnTo>
                    <a:pt x="146748" y="2095"/>
                  </a:lnTo>
                  <a:cubicBezTo>
                    <a:pt x="147784" y="2095"/>
                    <a:pt x="148617" y="1284"/>
                    <a:pt x="148617" y="248"/>
                  </a:cubicBezTo>
                  <a:lnTo>
                    <a:pt x="148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69"/>
            <p:cNvSpPr/>
            <p:nvPr/>
          </p:nvSpPr>
          <p:spPr>
            <a:xfrm>
              <a:off x="989064" y="1591725"/>
              <a:ext cx="2946660" cy="1959073"/>
            </a:xfrm>
            <a:custGeom>
              <a:avLst/>
              <a:gdLst/>
              <a:ahLst/>
              <a:cxnLst/>
              <a:rect l="l" t="t" r="r" b="b"/>
              <a:pathLst>
                <a:path w="118781" h="78971" extrusionOk="0">
                  <a:moveTo>
                    <a:pt x="116191" y="4099"/>
                  </a:moveTo>
                  <a:lnTo>
                    <a:pt x="116191" y="75008"/>
                  </a:lnTo>
                  <a:lnTo>
                    <a:pt x="2747" y="75008"/>
                  </a:lnTo>
                  <a:lnTo>
                    <a:pt x="2747" y="4099"/>
                  </a:lnTo>
                  <a:close/>
                  <a:moveTo>
                    <a:pt x="2477" y="3829"/>
                  </a:moveTo>
                  <a:lnTo>
                    <a:pt x="2477" y="75300"/>
                  </a:lnTo>
                  <a:lnTo>
                    <a:pt x="116484" y="75300"/>
                  </a:lnTo>
                  <a:lnTo>
                    <a:pt x="116484" y="3829"/>
                  </a:lnTo>
                  <a:close/>
                  <a:moveTo>
                    <a:pt x="116732" y="271"/>
                  </a:moveTo>
                  <a:cubicBezTo>
                    <a:pt x="117723" y="271"/>
                    <a:pt x="118511" y="1059"/>
                    <a:pt x="118511" y="2050"/>
                  </a:cubicBezTo>
                  <a:lnTo>
                    <a:pt x="118511" y="76899"/>
                  </a:lnTo>
                  <a:lnTo>
                    <a:pt x="293" y="76899"/>
                  </a:lnTo>
                  <a:lnTo>
                    <a:pt x="293" y="2050"/>
                  </a:lnTo>
                  <a:cubicBezTo>
                    <a:pt x="293" y="1059"/>
                    <a:pt x="1081" y="271"/>
                    <a:pt x="2049" y="271"/>
                  </a:cubicBezTo>
                  <a:close/>
                  <a:moveTo>
                    <a:pt x="2049" y="1"/>
                  </a:moveTo>
                  <a:cubicBezTo>
                    <a:pt x="923" y="1"/>
                    <a:pt x="0" y="924"/>
                    <a:pt x="0" y="2050"/>
                  </a:cubicBezTo>
                  <a:lnTo>
                    <a:pt x="0" y="77214"/>
                  </a:lnTo>
                  <a:lnTo>
                    <a:pt x="118511" y="77214"/>
                  </a:lnTo>
                  <a:lnTo>
                    <a:pt x="118511" y="78971"/>
                  </a:lnTo>
                  <a:lnTo>
                    <a:pt x="118781" y="78971"/>
                  </a:lnTo>
                  <a:lnTo>
                    <a:pt x="118781" y="2050"/>
                  </a:lnTo>
                  <a:cubicBezTo>
                    <a:pt x="118781" y="924"/>
                    <a:pt x="117858" y="1"/>
                    <a:pt x="116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69"/>
            <p:cNvSpPr/>
            <p:nvPr/>
          </p:nvSpPr>
          <p:spPr>
            <a:xfrm>
              <a:off x="992413" y="3548033"/>
              <a:ext cx="2940532" cy="7269"/>
            </a:xfrm>
            <a:custGeom>
              <a:avLst/>
              <a:gdLst/>
              <a:ahLst/>
              <a:cxnLst/>
              <a:rect l="l" t="t" r="r" b="b"/>
              <a:pathLst>
                <a:path w="118534" h="293" extrusionOk="0">
                  <a:moveTo>
                    <a:pt x="0" y="0"/>
                  </a:moveTo>
                  <a:lnTo>
                    <a:pt x="0" y="293"/>
                  </a:lnTo>
                  <a:lnTo>
                    <a:pt x="118533" y="293"/>
                  </a:lnTo>
                  <a:lnTo>
                    <a:pt x="118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69"/>
            <p:cNvSpPr/>
            <p:nvPr/>
          </p:nvSpPr>
          <p:spPr>
            <a:xfrm>
              <a:off x="989064" y="3502783"/>
              <a:ext cx="7269" cy="49168"/>
            </a:xfrm>
            <a:custGeom>
              <a:avLst/>
              <a:gdLst/>
              <a:ahLst/>
              <a:cxnLst/>
              <a:rect l="l" t="t" r="r" b="b"/>
              <a:pathLst>
                <a:path w="293" h="1982" extrusionOk="0">
                  <a:moveTo>
                    <a:pt x="0" y="0"/>
                  </a:moveTo>
                  <a:lnTo>
                    <a:pt x="0" y="991"/>
                  </a:lnTo>
                  <a:lnTo>
                    <a:pt x="0" y="1982"/>
                  </a:lnTo>
                  <a:lnTo>
                    <a:pt x="293" y="198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69"/>
            <p:cNvSpPr/>
            <p:nvPr/>
          </p:nvSpPr>
          <p:spPr>
            <a:xfrm>
              <a:off x="989064" y="3499980"/>
              <a:ext cx="2946660" cy="55321"/>
            </a:xfrm>
            <a:custGeom>
              <a:avLst/>
              <a:gdLst/>
              <a:ahLst/>
              <a:cxnLst/>
              <a:rect l="l" t="t" r="r" b="b"/>
              <a:pathLst>
                <a:path w="118781" h="2230" extrusionOk="0">
                  <a:moveTo>
                    <a:pt x="118511" y="293"/>
                  </a:moveTo>
                  <a:lnTo>
                    <a:pt x="118511" y="1937"/>
                  </a:lnTo>
                  <a:lnTo>
                    <a:pt x="293" y="1937"/>
                  </a:lnTo>
                  <a:lnTo>
                    <a:pt x="293" y="293"/>
                  </a:lnTo>
                  <a:close/>
                  <a:moveTo>
                    <a:pt x="0" y="1"/>
                  </a:moveTo>
                  <a:lnTo>
                    <a:pt x="0" y="2230"/>
                  </a:lnTo>
                  <a:lnTo>
                    <a:pt x="118781" y="2230"/>
                  </a:lnTo>
                  <a:lnTo>
                    <a:pt x="118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9" name="Google Shape;8779;p69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8780" name="Google Shape;8780;p69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69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69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69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758;p69"/>
          <p:cNvSpPr txBox="1">
            <a:spLocks/>
          </p:cNvSpPr>
          <p:nvPr/>
        </p:nvSpPr>
        <p:spPr>
          <a:xfrm>
            <a:off x="4969071" y="1741362"/>
            <a:ext cx="3504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fr-FR" b="0" dirty="0" smtClean="0"/>
              <a:t>Panier</a:t>
            </a:r>
            <a:endParaRPr lang="fr-FR" b="0" dirty="0"/>
          </a:p>
        </p:txBody>
      </p:sp>
      <p:sp>
        <p:nvSpPr>
          <p:cNvPr id="2" name="Ellipse 1"/>
          <p:cNvSpPr/>
          <p:nvPr/>
        </p:nvSpPr>
        <p:spPr>
          <a:xfrm>
            <a:off x="4937462" y="2357162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4937462" y="2701348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4933475" y="3081301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933475" y="3672443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10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71" y="1849348"/>
            <a:ext cx="2377464" cy="14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8" name="Google Shape;8758;p69"/>
          <p:cNvSpPr txBox="1">
            <a:spLocks noGrp="1"/>
          </p:cNvSpPr>
          <p:nvPr>
            <p:ph type="subTitle" idx="1"/>
          </p:nvPr>
        </p:nvSpPr>
        <p:spPr>
          <a:xfrm>
            <a:off x="1465071" y="612482"/>
            <a:ext cx="3504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CASA SPORT</a:t>
            </a:r>
            <a:endParaRPr dirty="0"/>
          </a:p>
        </p:txBody>
      </p:sp>
      <p:sp>
        <p:nvSpPr>
          <p:cNvPr id="8759" name="Google Shape;8759;p69"/>
          <p:cNvSpPr txBox="1">
            <a:spLocks noGrp="1"/>
          </p:cNvSpPr>
          <p:nvPr>
            <p:ph type="subTitle" idx="2"/>
          </p:nvPr>
        </p:nvSpPr>
        <p:spPr>
          <a:xfrm>
            <a:off x="5034872" y="2171700"/>
            <a:ext cx="2979946" cy="979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Envoyer des emails pour toute recommandation à propos du magasin</a:t>
            </a:r>
          </a:p>
        </p:txBody>
      </p:sp>
      <p:sp>
        <p:nvSpPr>
          <p:cNvPr id="8760" name="Google Shape;8760;p69"/>
          <p:cNvSpPr/>
          <p:nvPr/>
        </p:nvSpPr>
        <p:spPr>
          <a:xfrm>
            <a:off x="4298886" y="3617297"/>
            <a:ext cx="7293" cy="2803"/>
          </a:xfrm>
          <a:custGeom>
            <a:avLst/>
            <a:gdLst/>
            <a:ahLst/>
            <a:cxnLst/>
            <a:rect l="l" t="t" r="r" b="b"/>
            <a:pathLst>
              <a:path w="294" h="113" extrusionOk="0">
                <a:moveTo>
                  <a:pt x="0" y="0"/>
                </a:moveTo>
                <a:lnTo>
                  <a:pt x="0" y="113"/>
                </a:lnTo>
                <a:lnTo>
                  <a:pt x="293" y="113"/>
                </a:lnTo>
                <a:lnTo>
                  <a:pt x="293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1" name="Google Shape;8761;p69"/>
          <p:cNvGrpSpPr/>
          <p:nvPr/>
        </p:nvGrpSpPr>
        <p:grpSpPr>
          <a:xfrm>
            <a:off x="1151765" y="1693368"/>
            <a:ext cx="3123492" cy="1756774"/>
            <a:chOff x="619250" y="1591725"/>
            <a:chExt cx="3686841" cy="2073624"/>
          </a:xfrm>
        </p:grpSpPr>
        <p:sp>
          <p:nvSpPr>
            <p:cNvPr id="8762" name="Google Shape;8762;p69"/>
            <p:cNvSpPr/>
            <p:nvPr/>
          </p:nvSpPr>
          <p:spPr>
            <a:xfrm>
              <a:off x="619250" y="3548033"/>
              <a:ext cx="3686841" cy="72636"/>
            </a:xfrm>
            <a:custGeom>
              <a:avLst/>
              <a:gdLst/>
              <a:ahLst/>
              <a:cxnLst/>
              <a:rect l="l" t="t" r="r" b="b"/>
              <a:pathLst>
                <a:path w="148618" h="2928" extrusionOk="0">
                  <a:moveTo>
                    <a:pt x="84599" y="293"/>
                  </a:moveTo>
                  <a:cubicBezTo>
                    <a:pt x="84509" y="901"/>
                    <a:pt x="83924" y="1419"/>
                    <a:pt x="83158" y="1419"/>
                  </a:cubicBezTo>
                  <a:lnTo>
                    <a:pt x="65414" y="1419"/>
                  </a:lnTo>
                  <a:cubicBezTo>
                    <a:pt x="64671" y="1419"/>
                    <a:pt x="64041" y="901"/>
                    <a:pt x="63973" y="293"/>
                  </a:cubicBezTo>
                  <a:close/>
                  <a:moveTo>
                    <a:pt x="148324" y="293"/>
                  </a:moveTo>
                  <a:lnTo>
                    <a:pt x="148324" y="2657"/>
                  </a:lnTo>
                  <a:lnTo>
                    <a:pt x="271" y="2657"/>
                  </a:lnTo>
                  <a:lnTo>
                    <a:pt x="271" y="293"/>
                  </a:lnTo>
                  <a:lnTo>
                    <a:pt x="63725" y="293"/>
                  </a:lnTo>
                  <a:cubicBezTo>
                    <a:pt x="63770" y="1081"/>
                    <a:pt x="64536" y="1689"/>
                    <a:pt x="65437" y="1689"/>
                  </a:cubicBezTo>
                  <a:lnTo>
                    <a:pt x="83203" y="1689"/>
                  </a:lnTo>
                  <a:cubicBezTo>
                    <a:pt x="84104" y="1689"/>
                    <a:pt x="84824" y="1081"/>
                    <a:pt x="84915" y="293"/>
                  </a:cubicBezTo>
                  <a:close/>
                  <a:moveTo>
                    <a:pt x="0" y="0"/>
                  </a:moveTo>
                  <a:lnTo>
                    <a:pt x="0" y="2927"/>
                  </a:lnTo>
                  <a:lnTo>
                    <a:pt x="148617" y="2927"/>
                  </a:lnTo>
                  <a:lnTo>
                    <a:pt x="148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69"/>
            <p:cNvSpPr/>
            <p:nvPr/>
          </p:nvSpPr>
          <p:spPr>
            <a:xfrm>
              <a:off x="2198459" y="3548033"/>
              <a:ext cx="527358" cy="41900"/>
            </a:xfrm>
            <a:custGeom>
              <a:avLst/>
              <a:gdLst/>
              <a:ahLst/>
              <a:cxnLst/>
              <a:rect l="l" t="t" r="r" b="b"/>
              <a:pathLst>
                <a:path w="21258" h="1689" extrusionOk="0">
                  <a:moveTo>
                    <a:pt x="20942" y="293"/>
                  </a:moveTo>
                  <a:cubicBezTo>
                    <a:pt x="20852" y="901"/>
                    <a:pt x="20267" y="1419"/>
                    <a:pt x="19501" y="1419"/>
                  </a:cubicBezTo>
                  <a:lnTo>
                    <a:pt x="1757" y="1419"/>
                  </a:lnTo>
                  <a:cubicBezTo>
                    <a:pt x="1014" y="1419"/>
                    <a:pt x="384" y="901"/>
                    <a:pt x="316" y="293"/>
                  </a:cubicBezTo>
                  <a:close/>
                  <a:moveTo>
                    <a:pt x="1" y="0"/>
                  </a:moveTo>
                  <a:lnTo>
                    <a:pt x="1" y="158"/>
                  </a:lnTo>
                  <a:cubicBezTo>
                    <a:pt x="1" y="991"/>
                    <a:pt x="789" y="1689"/>
                    <a:pt x="1757" y="1689"/>
                  </a:cubicBezTo>
                  <a:lnTo>
                    <a:pt x="19501" y="1689"/>
                  </a:lnTo>
                  <a:cubicBezTo>
                    <a:pt x="20469" y="1689"/>
                    <a:pt x="21258" y="991"/>
                    <a:pt x="21213" y="158"/>
                  </a:cubicBezTo>
                  <a:lnTo>
                    <a:pt x="21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69"/>
            <p:cNvSpPr/>
            <p:nvPr/>
          </p:nvSpPr>
          <p:spPr>
            <a:xfrm>
              <a:off x="619250" y="3613377"/>
              <a:ext cx="3686841" cy="51972"/>
            </a:xfrm>
            <a:custGeom>
              <a:avLst/>
              <a:gdLst/>
              <a:ahLst/>
              <a:cxnLst/>
              <a:rect l="l" t="t" r="r" b="b"/>
              <a:pathLst>
                <a:path w="148618" h="2095" extrusionOk="0">
                  <a:moveTo>
                    <a:pt x="148347" y="293"/>
                  </a:moveTo>
                  <a:cubicBezTo>
                    <a:pt x="148324" y="1172"/>
                    <a:pt x="147626" y="1847"/>
                    <a:pt x="146771" y="1847"/>
                  </a:cubicBezTo>
                  <a:lnTo>
                    <a:pt x="1847" y="1847"/>
                  </a:lnTo>
                  <a:cubicBezTo>
                    <a:pt x="1014" y="1847"/>
                    <a:pt x="293" y="1149"/>
                    <a:pt x="271" y="293"/>
                  </a:cubicBezTo>
                  <a:close/>
                  <a:moveTo>
                    <a:pt x="0" y="1"/>
                  </a:moveTo>
                  <a:lnTo>
                    <a:pt x="0" y="248"/>
                  </a:lnTo>
                  <a:cubicBezTo>
                    <a:pt x="0" y="1262"/>
                    <a:pt x="833" y="2095"/>
                    <a:pt x="1847" y="2095"/>
                  </a:cubicBezTo>
                  <a:lnTo>
                    <a:pt x="146748" y="2095"/>
                  </a:lnTo>
                  <a:cubicBezTo>
                    <a:pt x="147784" y="2095"/>
                    <a:pt x="148617" y="1284"/>
                    <a:pt x="148617" y="248"/>
                  </a:cubicBezTo>
                  <a:lnTo>
                    <a:pt x="148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69"/>
            <p:cNvSpPr/>
            <p:nvPr/>
          </p:nvSpPr>
          <p:spPr>
            <a:xfrm>
              <a:off x="619250" y="3613377"/>
              <a:ext cx="3686841" cy="51972"/>
            </a:xfrm>
            <a:custGeom>
              <a:avLst/>
              <a:gdLst/>
              <a:ahLst/>
              <a:cxnLst/>
              <a:rect l="l" t="t" r="r" b="b"/>
              <a:pathLst>
                <a:path w="148618" h="2095" extrusionOk="0">
                  <a:moveTo>
                    <a:pt x="148347" y="293"/>
                  </a:moveTo>
                  <a:cubicBezTo>
                    <a:pt x="148324" y="1172"/>
                    <a:pt x="147626" y="1847"/>
                    <a:pt x="146771" y="1847"/>
                  </a:cubicBezTo>
                  <a:lnTo>
                    <a:pt x="1847" y="1847"/>
                  </a:lnTo>
                  <a:cubicBezTo>
                    <a:pt x="1014" y="1847"/>
                    <a:pt x="293" y="1149"/>
                    <a:pt x="271" y="293"/>
                  </a:cubicBezTo>
                  <a:close/>
                  <a:moveTo>
                    <a:pt x="0" y="1"/>
                  </a:moveTo>
                  <a:lnTo>
                    <a:pt x="0" y="248"/>
                  </a:lnTo>
                  <a:cubicBezTo>
                    <a:pt x="0" y="1262"/>
                    <a:pt x="833" y="2095"/>
                    <a:pt x="1847" y="2095"/>
                  </a:cubicBezTo>
                  <a:lnTo>
                    <a:pt x="146748" y="2095"/>
                  </a:lnTo>
                  <a:cubicBezTo>
                    <a:pt x="147784" y="2095"/>
                    <a:pt x="148617" y="1284"/>
                    <a:pt x="148617" y="248"/>
                  </a:cubicBezTo>
                  <a:lnTo>
                    <a:pt x="148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69"/>
            <p:cNvSpPr/>
            <p:nvPr/>
          </p:nvSpPr>
          <p:spPr>
            <a:xfrm>
              <a:off x="989064" y="1591725"/>
              <a:ext cx="2946660" cy="1959073"/>
            </a:xfrm>
            <a:custGeom>
              <a:avLst/>
              <a:gdLst/>
              <a:ahLst/>
              <a:cxnLst/>
              <a:rect l="l" t="t" r="r" b="b"/>
              <a:pathLst>
                <a:path w="118781" h="78971" extrusionOk="0">
                  <a:moveTo>
                    <a:pt x="116191" y="4099"/>
                  </a:moveTo>
                  <a:lnTo>
                    <a:pt x="116191" y="75008"/>
                  </a:lnTo>
                  <a:lnTo>
                    <a:pt x="2747" y="75008"/>
                  </a:lnTo>
                  <a:lnTo>
                    <a:pt x="2747" y="4099"/>
                  </a:lnTo>
                  <a:close/>
                  <a:moveTo>
                    <a:pt x="2477" y="3829"/>
                  </a:moveTo>
                  <a:lnTo>
                    <a:pt x="2477" y="75300"/>
                  </a:lnTo>
                  <a:lnTo>
                    <a:pt x="116484" y="75300"/>
                  </a:lnTo>
                  <a:lnTo>
                    <a:pt x="116484" y="3829"/>
                  </a:lnTo>
                  <a:close/>
                  <a:moveTo>
                    <a:pt x="116732" y="271"/>
                  </a:moveTo>
                  <a:cubicBezTo>
                    <a:pt x="117723" y="271"/>
                    <a:pt x="118511" y="1059"/>
                    <a:pt x="118511" y="2050"/>
                  </a:cubicBezTo>
                  <a:lnTo>
                    <a:pt x="118511" y="76899"/>
                  </a:lnTo>
                  <a:lnTo>
                    <a:pt x="293" y="76899"/>
                  </a:lnTo>
                  <a:lnTo>
                    <a:pt x="293" y="2050"/>
                  </a:lnTo>
                  <a:cubicBezTo>
                    <a:pt x="293" y="1059"/>
                    <a:pt x="1081" y="271"/>
                    <a:pt x="2049" y="271"/>
                  </a:cubicBezTo>
                  <a:close/>
                  <a:moveTo>
                    <a:pt x="2049" y="1"/>
                  </a:moveTo>
                  <a:cubicBezTo>
                    <a:pt x="923" y="1"/>
                    <a:pt x="0" y="924"/>
                    <a:pt x="0" y="2050"/>
                  </a:cubicBezTo>
                  <a:lnTo>
                    <a:pt x="0" y="77214"/>
                  </a:lnTo>
                  <a:lnTo>
                    <a:pt x="118511" y="77214"/>
                  </a:lnTo>
                  <a:lnTo>
                    <a:pt x="118511" y="78971"/>
                  </a:lnTo>
                  <a:lnTo>
                    <a:pt x="118781" y="78971"/>
                  </a:lnTo>
                  <a:lnTo>
                    <a:pt x="118781" y="2050"/>
                  </a:lnTo>
                  <a:cubicBezTo>
                    <a:pt x="118781" y="924"/>
                    <a:pt x="117858" y="1"/>
                    <a:pt x="116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69"/>
            <p:cNvSpPr/>
            <p:nvPr/>
          </p:nvSpPr>
          <p:spPr>
            <a:xfrm>
              <a:off x="992413" y="3548033"/>
              <a:ext cx="2940532" cy="7269"/>
            </a:xfrm>
            <a:custGeom>
              <a:avLst/>
              <a:gdLst/>
              <a:ahLst/>
              <a:cxnLst/>
              <a:rect l="l" t="t" r="r" b="b"/>
              <a:pathLst>
                <a:path w="118534" h="293" extrusionOk="0">
                  <a:moveTo>
                    <a:pt x="0" y="0"/>
                  </a:moveTo>
                  <a:lnTo>
                    <a:pt x="0" y="293"/>
                  </a:lnTo>
                  <a:lnTo>
                    <a:pt x="118533" y="293"/>
                  </a:lnTo>
                  <a:lnTo>
                    <a:pt x="118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69"/>
            <p:cNvSpPr/>
            <p:nvPr/>
          </p:nvSpPr>
          <p:spPr>
            <a:xfrm>
              <a:off x="989064" y="3502783"/>
              <a:ext cx="7269" cy="49168"/>
            </a:xfrm>
            <a:custGeom>
              <a:avLst/>
              <a:gdLst/>
              <a:ahLst/>
              <a:cxnLst/>
              <a:rect l="l" t="t" r="r" b="b"/>
              <a:pathLst>
                <a:path w="293" h="1982" extrusionOk="0">
                  <a:moveTo>
                    <a:pt x="0" y="0"/>
                  </a:moveTo>
                  <a:lnTo>
                    <a:pt x="0" y="991"/>
                  </a:lnTo>
                  <a:lnTo>
                    <a:pt x="0" y="1982"/>
                  </a:lnTo>
                  <a:lnTo>
                    <a:pt x="293" y="198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69"/>
            <p:cNvSpPr/>
            <p:nvPr/>
          </p:nvSpPr>
          <p:spPr>
            <a:xfrm>
              <a:off x="989064" y="3499980"/>
              <a:ext cx="2946660" cy="55321"/>
            </a:xfrm>
            <a:custGeom>
              <a:avLst/>
              <a:gdLst/>
              <a:ahLst/>
              <a:cxnLst/>
              <a:rect l="l" t="t" r="r" b="b"/>
              <a:pathLst>
                <a:path w="118781" h="2230" extrusionOk="0">
                  <a:moveTo>
                    <a:pt x="118511" y="293"/>
                  </a:moveTo>
                  <a:lnTo>
                    <a:pt x="118511" y="1937"/>
                  </a:lnTo>
                  <a:lnTo>
                    <a:pt x="293" y="1937"/>
                  </a:lnTo>
                  <a:lnTo>
                    <a:pt x="293" y="293"/>
                  </a:lnTo>
                  <a:close/>
                  <a:moveTo>
                    <a:pt x="0" y="1"/>
                  </a:moveTo>
                  <a:lnTo>
                    <a:pt x="0" y="2230"/>
                  </a:lnTo>
                  <a:lnTo>
                    <a:pt x="118781" y="2230"/>
                  </a:lnTo>
                  <a:lnTo>
                    <a:pt x="118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9" name="Google Shape;8779;p69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8780" name="Google Shape;8780;p69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69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69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69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758;p69"/>
          <p:cNvSpPr txBox="1">
            <a:spLocks/>
          </p:cNvSpPr>
          <p:nvPr/>
        </p:nvSpPr>
        <p:spPr>
          <a:xfrm>
            <a:off x="4969071" y="1741362"/>
            <a:ext cx="3504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fr-FR" b="0" dirty="0" err="1" smtClean="0"/>
              <a:t>Form</a:t>
            </a:r>
            <a:r>
              <a:rPr lang="fr-FR" b="0" dirty="0" smtClean="0"/>
              <a:t> Contact</a:t>
            </a:r>
            <a:endParaRPr lang="fr-FR" b="0" dirty="0"/>
          </a:p>
        </p:txBody>
      </p:sp>
      <p:sp>
        <p:nvSpPr>
          <p:cNvPr id="2" name="Ellipse 1"/>
          <p:cNvSpPr/>
          <p:nvPr/>
        </p:nvSpPr>
        <p:spPr>
          <a:xfrm>
            <a:off x="4937462" y="2357162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11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1828800"/>
            <a:ext cx="2291137" cy="14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3" name="Google Shape;8703;p67"/>
          <p:cNvSpPr/>
          <p:nvPr/>
        </p:nvSpPr>
        <p:spPr>
          <a:xfrm>
            <a:off x="2619974" y="3768072"/>
            <a:ext cx="162000" cy="1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4" name="Google Shape;8704;p67"/>
          <p:cNvSpPr txBox="1">
            <a:spLocks noGrp="1"/>
          </p:cNvSpPr>
          <p:nvPr>
            <p:ph type="subTitle" idx="1"/>
          </p:nvPr>
        </p:nvSpPr>
        <p:spPr>
          <a:xfrm>
            <a:off x="5083221" y="1838075"/>
            <a:ext cx="3504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0" dirty="0" smtClean="0"/>
              <a:t>Site réactif</a:t>
            </a:r>
            <a:endParaRPr b="0" dirty="0"/>
          </a:p>
        </p:txBody>
      </p:sp>
      <p:sp>
        <p:nvSpPr>
          <p:cNvPr id="8705" name="Google Shape;8705;p67"/>
          <p:cNvSpPr txBox="1">
            <a:spLocks noGrp="1"/>
          </p:cNvSpPr>
          <p:nvPr>
            <p:ph type="subTitle" idx="2"/>
          </p:nvPr>
        </p:nvSpPr>
        <p:spPr>
          <a:xfrm>
            <a:off x="5083221" y="2294700"/>
            <a:ext cx="3504000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Site web réactif au plusieurs résolution: mobile, tablette …</a:t>
            </a:r>
            <a:endParaRPr dirty="0"/>
          </a:p>
        </p:txBody>
      </p:sp>
      <p:grpSp>
        <p:nvGrpSpPr>
          <p:cNvPr id="8706" name="Google Shape;8706;p67"/>
          <p:cNvGrpSpPr/>
          <p:nvPr/>
        </p:nvGrpSpPr>
        <p:grpSpPr>
          <a:xfrm>
            <a:off x="1830231" y="1022641"/>
            <a:ext cx="1743804" cy="3124093"/>
            <a:chOff x="1262375" y="3542025"/>
            <a:chExt cx="856275" cy="1534050"/>
          </a:xfrm>
        </p:grpSpPr>
        <p:sp>
          <p:nvSpPr>
            <p:cNvPr id="8707" name="Google Shape;8707;p67"/>
            <p:cNvSpPr/>
            <p:nvPr/>
          </p:nvSpPr>
          <p:spPr>
            <a:xfrm>
              <a:off x="1644625" y="4885775"/>
              <a:ext cx="90100" cy="90100"/>
            </a:xfrm>
            <a:custGeom>
              <a:avLst/>
              <a:gdLst/>
              <a:ahLst/>
              <a:cxnLst/>
              <a:rect l="l" t="t" r="r" b="b"/>
              <a:pathLst>
                <a:path w="3604" h="3604" extrusionOk="0">
                  <a:moveTo>
                    <a:pt x="1802" y="293"/>
                  </a:moveTo>
                  <a:cubicBezTo>
                    <a:pt x="2635" y="293"/>
                    <a:pt x="3310" y="969"/>
                    <a:pt x="3310" y="1802"/>
                  </a:cubicBezTo>
                  <a:cubicBezTo>
                    <a:pt x="3310" y="2657"/>
                    <a:pt x="2635" y="3333"/>
                    <a:pt x="1802" y="3333"/>
                  </a:cubicBezTo>
                  <a:cubicBezTo>
                    <a:pt x="946" y="3333"/>
                    <a:pt x="270" y="2657"/>
                    <a:pt x="270" y="1802"/>
                  </a:cubicBezTo>
                  <a:cubicBezTo>
                    <a:pt x="270" y="969"/>
                    <a:pt x="946" y="293"/>
                    <a:pt x="1802" y="293"/>
                  </a:cubicBezTo>
                  <a:close/>
                  <a:moveTo>
                    <a:pt x="1802" y="0"/>
                  </a:moveTo>
                  <a:cubicBezTo>
                    <a:pt x="811" y="0"/>
                    <a:pt x="0" y="834"/>
                    <a:pt x="0" y="1802"/>
                  </a:cubicBezTo>
                  <a:cubicBezTo>
                    <a:pt x="0" y="2793"/>
                    <a:pt x="811" y="3603"/>
                    <a:pt x="1802" y="3603"/>
                  </a:cubicBezTo>
                  <a:cubicBezTo>
                    <a:pt x="2770" y="3603"/>
                    <a:pt x="3603" y="2793"/>
                    <a:pt x="3603" y="1802"/>
                  </a:cubicBezTo>
                  <a:cubicBezTo>
                    <a:pt x="3603" y="834"/>
                    <a:pt x="2815" y="0"/>
                    <a:pt x="1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67"/>
            <p:cNvSpPr/>
            <p:nvPr/>
          </p:nvSpPr>
          <p:spPr>
            <a:xfrm>
              <a:off x="1591150" y="3542025"/>
              <a:ext cx="198175" cy="26475"/>
            </a:xfrm>
            <a:custGeom>
              <a:avLst/>
              <a:gdLst/>
              <a:ahLst/>
              <a:cxnLst/>
              <a:rect l="l" t="t" r="r" b="b"/>
              <a:pathLst>
                <a:path w="7927" h="1059" extrusionOk="0">
                  <a:moveTo>
                    <a:pt x="7611" y="271"/>
                  </a:moveTo>
                  <a:cubicBezTo>
                    <a:pt x="7588" y="564"/>
                    <a:pt x="7386" y="789"/>
                    <a:pt x="7206" y="789"/>
                  </a:cubicBezTo>
                  <a:lnTo>
                    <a:pt x="721" y="789"/>
                  </a:lnTo>
                  <a:cubicBezTo>
                    <a:pt x="518" y="789"/>
                    <a:pt x="360" y="564"/>
                    <a:pt x="293" y="271"/>
                  </a:cubicBezTo>
                  <a:close/>
                  <a:moveTo>
                    <a:pt x="0" y="1"/>
                  </a:moveTo>
                  <a:lnTo>
                    <a:pt x="0" y="136"/>
                  </a:lnTo>
                  <a:cubicBezTo>
                    <a:pt x="0" y="654"/>
                    <a:pt x="338" y="1059"/>
                    <a:pt x="721" y="1059"/>
                  </a:cubicBezTo>
                  <a:lnTo>
                    <a:pt x="7206" y="1059"/>
                  </a:lnTo>
                  <a:cubicBezTo>
                    <a:pt x="7588" y="1059"/>
                    <a:pt x="7926" y="654"/>
                    <a:pt x="7904" y="136"/>
                  </a:cubicBezTo>
                  <a:lnTo>
                    <a:pt x="79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67"/>
            <p:cNvSpPr/>
            <p:nvPr/>
          </p:nvSpPr>
          <p:spPr>
            <a:xfrm>
              <a:off x="1262375" y="3542025"/>
              <a:ext cx="856275" cy="1534050"/>
            </a:xfrm>
            <a:custGeom>
              <a:avLst/>
              <a:gdLst/>
              <a:ahLst/>
              <a:cxnLst/>
              <a:rect l="l" t="t" r="r" b="b"/>
              <a:pathLst>
                <a:path w="34251" h="61362" extrusionOk="0">
                  <a:moveTo>
                    <a:pt x="31976" y="2635"/>
                  </a:moveTo>
                  <a:cubicBezTo>
                    <a:pt x="32696" y="2635"/>
                    <a:pt x="33327" y="3378"/>
                    <a:pt x="33327" y="4301"/>
                  </a:cubicBezTo>
                  <a:lnTo>
                    <a:pt x="33327" y="57015"/>
                  </a:lnTo>
                  <a:cubicBezTo>
                    <a:pt x="33327" y="57939"/>
                    <a:pt x="32741" y="58682"/>
                    <a:pt x="31976" y="58682"/>
                  </a:cubicBezTo>
                  <a:lnTo>
                    <a:pt x="2297" y="58682"/>
                  </a:lnTo>
                  <a:cubicBezTo>
                    <a:pt x="1577" y="58682"/>
                    <a:pt x="946" y="57939"/>
                    <a:pt x="946" y="57015"/>
                  </a:cubicBezTo>
                  <a:lnTo>
                    <a:pt x="946" y="4301"/>
                  </a:lnTo>
                  <a:cubicBezTo>
                    <a:pt x="946" y="3378"/>
                    <a:pt x="1554" y="2635"/>
                    <a:pt x="2297" y="2635"/>
                  </a:cubicBezTo>
                  <a:close/>
                  <a:moveTo>
                    <a:pt x="2297" y="2365"/>
                  </a:moveTo>
                  <a:cubicBezTo>
                    <a:pt x="1397" y="2365"/>
                    <a:pt x="676" y="3243"/>
                    <a:pt x="676" y="4301"/>
                  </a:cubicBezTo>
                  <a:lnTo>
                    <a:pt x="676" y="57015"/>
                  </a:lnTo>
                  <a:cubicBezTo>
                    <a:pt x="676" y="58096"/>
                    <a:pt x="1397" y="58975"/>
                    <a:pt x="2297" y="58975"/>
                  </a:cubicBezTo>
                  <a:lnTo>
                    <a:pt x="31998" y="58975"/>
                  </a:lnTo>
                  <a:cubicBezTo>
                    <a:pt x="32899" y="58975"/>
                    <a:pt x="33642" y="58096"/>
                    <a:pt x="33597" y="57015"/>
                  </a:cubicBezTo>
                  <a:lnTo>
                    <a:pt x="33597" y="4301"/>
                  </a:lnTo>
                  <a:cubicBezTo>
                    <a:pt x="33597" y="3243"/>
                    <a:pt x="32877" y="2365"/>
                    <a:pt x="31976" y="2365"/>
                  </a:cubicBezTo>
                  <a:close/>
                  <a:moveTo>
                    <a:pt x="32246" y="271"/>
                  </a:moveTo>
                  <a:cubicBezTo>
                    <a:pt x="33192" y="271"/>
                    <a:pt x="33912" y="1239"/>
                    <a:pt x="33912" y="2410"/>
                  </a:cubicBezTo>
                  <a:lnTo>
                    <a:pt x="33912" y="58929"/>
                  </a:lnTo>
                  <a:cubicBezTo>
                    <a:pt x="33912" y="60123"/>
                    <a:pt x="33192" y="61069"/>
                    <a:pt x="32246" y="61069"/>
                  </a:cubicBezTo>
                  <a:lnTo>
                    <a:pt x="1937" y="61069"/>
                  </a:lnTo>
                  <a:cubicBezTo>
                    <a:pt x="1014" y="61069"/>
                    <a:pt x="271" y="60123"/>
                    <a:pt x="271" y="58929"/>
                  </a:cubicBezTo>
                  <a:lnTo>
                    <a:pt x="271" y="2410"/>
                  </a:lnTo>
                  <a:cubicBezTo>
                    <a:pt x="271" y="1239"/>
                    <a:pt x="1014" y="271"/>
                    <a:pt x="1937" y="271"/>
                  </a:cubicBezTo>
                  <a:lnTo>
                    <a:pt x="13174" y="271"/>
                  </a:lnTo>
                  <a:cubicBezTo>
                    <a:pt x="13219" y="721"/>
                    <a:pt x="13511" y="1059"/>
                    <a:pt x="13872" y="1059"/>
                  </a:cubicBezTo>
                  <a:lnTo>
                    <a:pt x="20357" y="1059"/>
                  </a:lnTo>
                  <a:cubicBezTo>
                    <a:pt x="20694" y="1059"/>
                    <a:pt x="20987" y="721"/>
                    <a:pt x="21055" y="271"/>
                  </a:cubicBezTo>
                  <a:close/>
                  <a:moveTo>
                    <a:pt x="1937" y="1"/>
                  </a:moveTo>
                  <a:cubicBezTo>
                    <a:pt x="856" y="1"/>
                    <a:pt x="1" y="1104"/>
                    <a:pt x="1" y="2410"/>
                  </a:cubicBezTo>
                  <a:lnTo>
                    <a:pt x="1" y="58929"/>
                  </a:lnTo>
                  <a:cubicBezTo>
                    <a:pt x="1" y="60281"/>
                    <a:pt x="879" y="61361"/>
                    <a:pt x="1937" y="61361"/>
                  </a:cubicBezTo>
                  <a:lnTo>
                    <a:pt x="32246" y="61361"/>
                  </a:lnTo>
                  <a:cubicBezTo>
                    <a:pt x="33327" y="61361"/>
                    <a:pt x="34205" y="60281"/>
                    <a:pt x="34250" y="58929"/>
                  </a:cubicBezTo>
                  <a:lnTo>
                    <a:pt x="34250" y="2410"/>
                  </a:lnTo>
                  <a:cubicBezTo>
                    <a:pt x="34250" y="1059"/>
                    <a:pt x="33372" y="1"/>
                    <a:pt x="32314" y="1"/>
                  </a:cubicBezTo>
                  <a:lnTo>
                    <a:pt x="20830" y="1"/>
                  </a:lnTo>
                  <a:lnTo>
                    <a:pt x="20830" y="136"/>
                  </a:lnTo>
                  <a:cubicBezTo>
                    <a:pt x="20830" y="496"/>
                    <a:pt x="20604" y="789"/>
                    <a:pt x="20379" y="789"/>
                  </a:cubicBezTo>
                  <a:lnTo>
                    <a:pt x="13894" y="789"/>
                  </a:lnTo>
                  <a:cubicBezTo>
                    <a:pt x="13646" y="789"/>
                    <a:pt x="13444" y="473"/>
                    <a:pt x="13444" y="136"/>
                  </a:cubicBezTo>
                  <a:lnTo>
                    <a:pt x="13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0" name="Google Shape;8710;p67"/>
          <p:cNvSpPr/>
          <p:nvPr/>
        </p:nvSpPr>
        <p:spPr>
          <a:xfrm>
            <a:off x="2683078" y="1193550"/>
            <a:ext cx="38100" cy="3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6" name="Google Shape;8716;p67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8717" name="Google Shape;8717;p67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67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67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67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8758;p69"/>
          <p:cNvSpPr txBox="1">
            <a:spLocks/>
          </p:cNvSpPr>
          <p:nvPr/>
        </p:nvSpPr>
        <p:spPr>
          <a:xfrm>
            <a:off x="1465071" y="612482"/>
            <a:ext cx="3504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fr-FR" smtClean="0"/>
              <a:t>CASA SPORT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4966092" y="2591602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12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41" y="1267617"/>
            <a:ext cx="1577971" cy="24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0" name="Google Shape;8000;p52"/>
          <p:cNvSpPr txBox="1">
            <a:spLocks noGrp="1"/>
          </p:cNvSpPr>
          <p:nvPr>
            <p:ph type="subTitle" idx="1"/>
          </p:nvPr>
        </p:nvSpPr>
        <p:spPr>
          <a:xfrm>
            <a:off x="1801470" y="1795925"/>
            <a:ext cx="48993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À la fin de cette formation; je suis capable de créer des site web réactif qui répond au plusieurs besoins</a:t>
            </a:r>
            <a:endParaRPr dirty="0"/>
          </a:p>
        </p:txBody>
      </p:sp>
      <p:grpSp>
        <p:nvGrpSpPr>
          <p:cNvPr id="8006" name="Google Shape;8006;p52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8007" name="Google Shape;8007;p52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52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52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52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1" name="Google Shape;8011;p52"/>
          <p:cNvSpPr/>
          <p:nvPr/>
        </p:nvSpPr>
        <p:spPr>
          <a:xfrm>
            <a:off x="7006107" y="4753188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2" name="Google Shape;8012;p52"/>
          <p:cNvSpPr txBox="1"/>
          <p:nvPr/>
        </p:nvSpPr>
        <p:spPr>
          <a:xfrm>
            <a:off x="7302018" y="4793379"/>
            <a:ext cx="712800" cy="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7030A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sz="12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013" name="Google Shape;8013;p52"/>
          <p:cNvGrpSpPr/>
          <p:nvPr/>
        </p:nvGrpSpPr>
        <p:grpSpPr>
          <a:xfrm>
            <a:off x="7929996" y="4837435"/>
            <a:ext cx="113624" cy="128566"/>
            <a:chOff x="2759250" y="4043925"/>
            <a:chExt cx="527500" cy="597150"/>
          </a:xfrm>
        </p:grpSpPr>
        <p:sp>
          <p:nvSpPr>
            <p:cNvPr id="8014" name="Google Shape;8014;p52"/>
            <p:cNvSpPr/>
            <p:nvPr/>
          </p:nvSpPr>
          <p:spPr>
            <a:xfrm>
              <a:off x="3019325" y="4043925"/>
              <a:ext cx="267425" cy="597150"/>
            </a:xfrm>
            <a:custGeom>
              <a:avLst/>
              <a:gdLst/>
              <a:ahLst/>
              <a:cxnLst/>
              <a:rect l="l" t="t" r="r" b="b"/>
              <a:pathLst>
                <a:path w="10697" h="23886" extrusionOk="0">
                  <a:moveTo>
                    <a:pt x="1404" y="1"/>
                  </a:moveTo>
                  <a:cubicBezTo>
                    <a:pt x="1350" y="1"/>
                    <a:pt x="1295" y="4"/>
                    <a:pt x="1239" y="10"/>
                  </a:cubicBezTo>
                  <a:cubicBezTo>
                    <a:pt x="338" y="168"/>
                    <a:pt x="0" y="1046"/>
                    <a:pt x="541" y="1789"/>
                  </a:cubicBezTo>
                  <a:cubicBezTo>
                    <a:pt x="1532" y="3118"/>
                    <a:pt x="2545" y="4469"/>
                    <a:pt x="3513" y="5797"/>
                  </a:cubicBezTo>
                  <a:cubicBezTo>
                    <a:pt x="5067" y="7847"/>
                    <a:pt x="6598" y="9896"/>
                    <a:pt x="8129" y="11945"/>
                  </a:cubicBezTo>
                  <a:cubicBezTo>
                    <a:pt x="7296" y="13071"/>
                    <a:pt x="6485" y="14174"/>
                    <a:pt x="5652" y="15277"/>
                  </a:cubicBezTo>
                  <a:cubicBezTo>
                    <a:pt x="4234" y="17191"/>
                    <a:pt x="2815" y="19060"/>
                    <a:pt x="1374" y="20974"/>
                  </a:cubicBezTo>
                  <a:cubicBezTo>
                    <a:pt x="1036" y="21425"/>
                    <a:pt x="676" y="21875"/>
                    <a:pt x="406" y="22370"/>
                  </a:cubicBezTo>
                  <a:cubicBezTo>
                    <a:pt x="136" y="22821"/>
                    <a:pt x="338" y="23429"/>
                    <a:pt x="789" y="23722"/>
                  </a:cubicBezTo>
                  <a:cubicBezTo>
                    <a:pt x="969" y="23833"/>
                    <a:pt x="1169" y="23886"/>
                    <a:pt x="1366" y="23886"/>
                  </a:cubicBezTo>
                  <a:cubicBezTo>
                    <a:pt x="1686" y="23886"/>
                    <a:pt x="1998" y="23747"/>
                    <a:pt x="2207" y="23496"/>
                  </a:cubicBezTo>
                  <a:cubicBezTo>
                    <a:pt x="2725" y="22821"/>
                    <a:pt x="3243" y="22100"/>
                    <a:pt x="3783" y="21402"/>
                  </a:cubicBezTo>
                  <a:cubicBezTo>
                    <a:pt x="5202" y="19488"/>
                    <a:pt x="6621" y="17597"/>
                    <a:pt x="8062" y="15683"/>
                  </a:cubicBezTo>
                  <a:lnTo>
                    <a:pt x="10336" y="12643"/>
                  </a:lnTo>
                  <a:cubicBezTo>
                    <a:pt x="10696" y="12170"/>
                    <a:pt x="10674" y="11697"/>
                    <a:pt x="10336" y="11224"/>
                  </a:cubicBezTo>
                  <a:cubicBezTo>
                    <a:pt x="10133" y="10954"/>
                    <a:pt x="9931" y="10684"/>
                    <a:pt x="9751" y="10436"/>
                  </a:cubicBezTo>
                  <a:cubicBezTo>
                    <a:pt x="8422" y="8657"/>
                    <a:pt x="7071" y="6878"/>
                    <a:pt x="5742" y="5122"/>
                  </a:cubicBezTo>
                  <a:cubicBezTo>
                    <a:pt x="4571" y="3546"/>
                    <a:pt x="3378" y="1992"/>
                    <a:pt x="2207" y="416"/>
                  </a:cubicBezTo>
                  <a:cubicBezTo>
                    <a:pt x="2013" y="125"/>
                    <a:pt x="1736" y="1"/>
                    <a:pt x="1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52"/>
            <p:cNvSpPr/>
            <p:nvPr/>
          </p:nvSpPr>
          <p:spPr>
            <a:xfrm>
              <a:off x="2759250" y="4043925"/>
              <a:ext cx="267425" cy="597150"/>
            </a:xfrm>
            <a:custGeom>
              <a:avLst/>
              <a:gdLst/>
              <a:ahLst/>
              <a:cxnLst/>
              <a:rect l="l" t="t" r="r" b="b"/>
              <a:pathLst>
                <a:path w="10697" h="23886" extrusionOk="0">
                  <a:moveTo>
                    <a:pt x="1395" y="1"/>
                  </a:moveTo>
                  <a:cubicBezTo>
                    <a:pt x="1344" y="1"/>
                    <a:pt x="1292" y="4"/>
                    <a:pt x="1239" y="10"/>
                  </a:cubicBezTo>
                  <a:cubicBezTo>
                    <a:pt x="338" y="168"/>
                    <a:pt x="0" y="1046"/>
                    <a:pt x="518" y="1789"/>
                  </a:cubicBezTo>
                  <a:cubicBezTo>
                    <a:pt x="1509" y="3118"/>
                    <a:pt x="2522" y="4469"/>
                    <a:pt x="3513" y="5797"/>
                  </a:cubicBezTo>
                  <a:cubicBezTo>
                    <a:pt x="5067" y="7847"/>
                    <a:pt x="6575" y="9896"/>
                    <a:pt x="8129" y="11945"/>
                  </a:cubicBezTo>
                  <a:cubicBezTo>
                    <a:pt x="7273" y="13071"/>
                    <a:pt x="6463" y="14174"/>
                    <a:pt x="5652" y="15277"/>
                  </a:cubicBezTo>
                  <a:cubicBezTo>
                    <a:pt x="4211" y="17191"/>
                    <a:pt x="2815" y="19060"/>
                    <a:pt x="1374" y="20974"/>
                  </a:cubicBezTo>
                  <a:cubicBezTo>
                    <a:pt x="1036" y="21425"/>
                    <a:pt x="676" y="21875"/>
                    <a:pt x="383" y="22370"/>
                  </a:cubicBezTo>
                  <a:cubicBezTo>
                    <a:pt x="135" y="22821"/>
                    <a:pt x="315" y="23429"/>
                    <a:pt x="788" y="23722"/>
                  </a:cubicBezTo>
                  <a:cubicBezTo>
                    <a:pt x="969" y="23833"/>
                    <a:pt x="1165" y="23886"/>
                    <a:pt x="1358" y="23886"/>
                  </a:cubicBezTo>
                  <a:cubicBezTo>
                    <a:pt x="1672" y="23886"/>
                    <a:pt x="1975" y="23747"/>
                    <a:pt x="2184" y="23496"/>
                  </a:cubicBezTo>
                  <a:cubicBezTo>
                    <a:pt x="2725" y="22821"/>
                    <a:pt x="3220" y="22100"/>
                    <a:pt x="3761" y="21402"/>
                  </a:cubicBezTo>
                  <a:cubicBezTo>
                    <a:pt x="5202" y="19488"/>
                    <a:pt x="6598" y="17597"/>
                    <a:pt x="8039" y="15683"/>
                  </a:cubicBezTo>
                  <a:lnTo>
                    <a:pt x="10313" y="12643"/>
                  </a:lnTo>
                  <a:cubicBezTo>
                    <a:pt x="10696" y="12170"/>
                    <a:pt x="10651" y="11697"/>
                    <a:pt x="10313" y="11224"/>
                  </a:cubicBezTo>
                  <a:cubicBezTo>
                    <a:pt x="10133" y="10954"/>
                    <a:pt x="9931" y="10684"/>
                    <a:pt x="9728" y="10436"/>
                  </a:cubicBezTo>
                  <a:cubicBezTo>
                    <a:pt x="8399" y="8657"/>
                    <a:pt x="7048" y="6878"/>
                    <a:pt x="5742" y="5122"/>
                  </a:cubicBezTo>
                  <a:cubicBezTo>
                    <a:pt x="4549" y="3546"/>
                    <a:pt x="3378" y="1992"/>
                    <a:pt x="2184" y="416"/>
                  </a:cubicBezTo>
                  <a:cubicBezTo>
                    <a:pt x="1991" y="125"/>
                    <a:pt x="1713" y="1"/>
                    <a:pt x="1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8758;p69"/>
          <p:cNvSpPr txBox="1">
            <a:spLocks/>
          </p:cNvSpPr>
          <p:nvPr/>
        </p:nvSpPr>
        <p:spPr>
          <a:xfrm>
            <a:off x="1712490" y="539356"/>
            <a:ext cx="663011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fr-FR" dirty="0" smtClean="0">
                <a:solidFill>
                  <a:schemeClr val="bg1"/>
                </a:solidFill>
              </a:rPr>
              <a:t>CONCLUSION ET PERSPECTIVES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Google Shape;8000;p52"/>
          <p:cNvSpPr txBox="1">
            <a:spLocks/>
          </p:cNvSpPr>
          <p:nvPr/>
        </p:nvSpPr>
        <p:spPr>
          <a:xfrm>
            <a:off x="1801470" y="2832557"/>
            <a:ext cx="48993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fr-FR" dirty="0"/>
              <a:t>Je suis ravi de poursuivre </a:t>
            </a:r>
            <a:r>
              <a:rPr lang="fr-FR" dirty="0" smtClean="0"/>
              <a:t>l'apprentissage de développement web </a:t>
            </a:r>
            <a:r>
              <a:rPr lang="fr-FR" dirty="0"/>
              <a:t>avec le prochain chapitre </a:t>
            </a:r>
            <a:r>
              <a:rPr lang="fr-FR" dirty="0" smtClean="0"/>
              <a:t>de </a:t>
            </a:r>
            <a:r>
              <a:rPr lang="fr-FR" dirty="0" err="1" smtClean="0"/>
              <a:t>reactJS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9883" y="1985687"/>
            <a:ext cx="52607" cy="60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633579" y="3014387"/>
            <a:ext cx="52607" cy="605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2" name="Google Shape;7852;p46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7853" name="Google Shape;7853;p46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46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46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46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795;p70"/>
          <p:cNvSpPr txBox="1">
            <a:spLocks noGrp="1"/>
          </p:cNvSpPr>
          <p:nvPr>
            <p:ph type="title"/>
          </p:nvPr>
        </p:nvSpPr>
        <p:spPr>
          <a:xfrm>
            <a:off x="4715535" y="2173062"/>
            <a:ext cx="3715200" cy="8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bg1"/>
                </a:solidFill>
              </a:rPr>
              <a:t>Merci pour votre attention!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19" name="Google Shape;8796;p70"/>
          <p:cNvPicPr preferRelativeResize="0"/>
          <p:nvPr/>
        </p:nvPicPr>
        <p:blipFill rotWithShape="1">
          <a:blip r:embed="rId3">
            <a:alphaModFix/>
          </a:blip>
          <a:srcRect l="5149" r="5140"/>
          <a:stretch/>
        </p:blipFill>
        <p:spPr>
          <a:xfrm>
            <a:off x="626468" y="1098850"/>
            <a:ext cx="3543327" cy="296892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228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8" name="Google Shape;6108;p40"/>
          <p:cNvSpPr txBox="1">
            <a:spLocks noGrp="1"/>
          </p:cNvSpPr>
          <p:nvPr>
            <p:ph type="ctrTitle" idx="3"/>
          </p:nvPr>
        </p:nvSpPr>
        <p:spPr>
          <a:xfrm>
            <a:off x="1559350" y="531825"/>
            <a:ext cx="60180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</a:t>
            </a:r>
            <a:endParaRPr dirty="0"/>
          </a:p>
        </p:txBody>
      </p:sp>
      <p:sp>
        <p:nvSpPr>
          <p:cNvPr id="6109" name="Google Shape;6109;p40"/>
          <p:cNvSpPr txBox="1">
            <a:spLocks noGrp="1"/>
          </p:cNvSpPr>
          <p:nvPr>
            <p:ph type="subTitle" idx="1"/>
          </p:nvPr>
        </p:nvSpPr>
        <p:spPr>
          <a:xfrm>
            <a:off x="1495375" y="1796175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10" name="Google Shape;6110;p40"/>
          <p:cNvSpPr txBox="1">
            <a:spLocks noGrp="1"/>
          </p:cNvSpPr>
          <p:nvPr>
            <p:ph type="title"/>
          </p:nvPr>
        </p:nvSpPr>
        <p:spPr>
          <a:xfrm>
            <a:off x="2016675" y="1307163"/>
            <a:ext cx="13116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6112" name="Google Shape;6112;p40"/>
          <p:cNvSpPr txBox="1">
            <a:spLocks noGrp="1"/>
          </p:cNvSpPr>
          <p:nvPr>
            <p:ph type="title" idx="4"/>
          </p:nvPr>
        </p:nvSpPr>
        <p:spPr>
          <a:xfrm>
            <a:off x="5715500" y="1299850"/>
            <a:ext cx="13116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sp>
        <p:nvSpPr>
          <p:cNvPr id="6113" name="Google Shape;6113;p40"/>
          <p:cNvSpPr txBox="1">
            <a:spLocks noGrp="1"/>
          </p:cNvSpPr>
          <p:nvPr>
            <p:ph type="subTitle" idx="5"/>
          </p:nvPr>
        </p:nvSpPr>
        <p:spPr>
          <a:xfrm>
            <a:off x="5194150" y="1921231"/>
            <a:ext cx="240445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</a:rPr>
              <a:t>Compétences assimilés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14" name="Google Shape;6114;p40"/>
          <p:cNvSpPr txBox="1">
            <a:spLocks noGrp="1"/>
          </p:cNvSpPr>
          <p:nvPr>
            <p:ph type="subTitle" idx="6"/>
          </p:nvPr>
        </p:nvSpPr>
        <p:spPr>
          <a:xfrm>
            <a:off x="5194150" y="2373263"/>
            <a:ext cx="2404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D</a:t>
            </a:r>
            <a:r>
              <a:rPr lang="en" dirty="0" smtClean="0"/>
              <a:t>éveloppement web, Html, css, javascript</a:t>
            </a:r>
            <a:endParaRPr dirty="0"/>
          </a:p>
        </p:txBody>
      </p:sp>
      <p:sp>
        <p:nvSpPr>
          <p:cNvPr id="6115" name="Google Shape;6115;p40"/>
          <p:cNvSpPr txBox="1">
            <a:spLocks noGrp="1"/>
          </p:cNvSpPr>
          <p:nvPr>
            <p:ph type="title" idx="7"/>
          </p:nvPr>
        </p:nvSpPr>
        <p:spPr>
          <a:xfrm>
            <a:off x="2041800" y="2978677"/>
            <a:ext cx="13116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#3</a:t>
            </a:r>
            <a:endParaRPr dirty="0"/>
          </a:p>
        </p:txBody>
      </p:sp>
      <p:sp>
        <p:nvSpPr>
          <p:cNvPr id="6116" name="Google Shape;6116;p40"/>
          <p:cNvSpPr txBox="1">
            <a:spLocks noGrp="1"/>
          </p:cNvSpPr>
          <p:nvPr>
            <p:ph type="subTitle" idx="8"/>
          </p:nvPr>
        </p:nvSpPr>
        <p:spPr>
          <a:xfrm>
            <a:off x="1495338" y="3606432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Projet de fin de formation</a:t>
            </a:r>
            <a:endParaRPr dirty="0"/>
          </a:p>
        </p:txBody>
      </p:sp>
      <p:sp>
        <p:nvSpPr>
          <p:cNvPr id="6117" name="Google Shape;6117;p40"/>
          <p:cNvSpPr txBox="1">
            <a:spLocks noGrp="1"/>
          </p:cNvSpPr>
          <p:nvPr>
            <p:ph type="subTitle" idx="9"/>
          </p:nvPr>
        </p:nvSpPr>
        <p:spPr>
          <a:xfrm>
            <a:off x="1495338" y="4055372"/>
            <a:ext cx="2404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Site e-commerce Casa Sport</a:t>
            </a:r>
            <a:endParaRPr dirty="0"/>
          </a:p>
        </p:txBody>
      </p:sp>
      <p:sp>
        <p:nvSpPr>
          <p:cNvPr id="6118" name="Google Shape;6118;p40"/>
          <p:cNvSpPr txBox="1">
            <a:spLocks noGrp="1"/>
          </p:cNvSpPr>
          <p:nvPr>
            <p:ph type="title" idx="13"/>
          </p:nvPr>
        </p:nvSpPr>
        <p:spPr>
          <a:xfrm>
            <a:off x="5715525" y="2978677"/>
            <a:ext cx="13116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#4</a:t>
            </a:r>
            <a:endParaRPr dirty="0"/>
          </a:p>
        </p:txBody>
      </p:sp>
      <p:sp>
        <p:nvSpPr>
          <p:cNvPr id="6119" name="Google Shape;6119;p40"/>
          <p:cNvSpPr txBox="1">
            <a:spLocks noGrp="1"/>
          </p:cNvSpPr>
          <p:nvPr>
            <p:ph type="subTitle" idx="14"/>
          </p:nvPr>
        </p:nvSpPr>
        <p:spPr>
          <a:xfrm>
            <a:off x="5194213" y="3544788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grpSp>
        <p:nvGrpSpPr>
          <p:cNvPr id="6126" name="Google Shape;6126;p40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6127" name="Google Shape;6127;p40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40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0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40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02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8" name="Google Shape;6088;p39"/>
          <p:cNvSpPr txBox="1">
            <a:spLocks noGrp="1"/>
          </p:cNvSpPr>
          <p:nvPr>
            <p:ph type="subTitle" idx="1"/>
          </p:nvPr>
        </p:nvSpPr>
        <p:spPr>
          <a:xfrm>
            <a:off x="1246270" y="1795095"/>
            <a:ext cx="5154530" cy="1541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fr-FR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Habiba</a:t>
            </a:r>
            <a:r>
              <a:rPr lang="fr-FR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fr-FR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Saadaoui</a:t>
            </a:r>
            <a:r>
              <a:rPr lang="fr-FR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j’ai </a:t>
            </a:r>
            <a:r>
              <a:rPr lang="fr-FR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25 ans je suis actuellement professeur d’éducation physique et sportive , pour plus </a:t>
            </a:r>
            <a:r>
              <a:rPr lang="fr-FR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enrichir </a:t>
            </a:r>
            <a:r>
              <a:rPr lang="fr-FR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mes </a:t>
            </a:r>
            <a:r>
              <a:rPr lang="fr-FR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compétences </a:t>
            </a:r>
            <a:r>
              <a:rPr lang="fr-FR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j’ai choisie pour suivre une formation chez </a:t>
            </a:r>
            <a:r>
              <a:rPr lang="fr-FR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</a:t>
            </a:r>
            <a:r>
              <a:rPr lang="fr-FR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oMyCode</a:t>
            </a:r>
            <a:r>
              <a:rPr lang="fr-FR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fr-FR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intitulé </a:t>
            </a:r>
            <a:r>
              <a:rPr lang="fr-FR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développement </a:t>
            </a:r>
            <a:r>
              <a:rPr lang="fr-FR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web full </a:t>
            </a:r>
            <a:r>
              <a:rPr lang="fr-FR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stack</a:t>
            </a:r>
            <a:r>
              <a:rPr lang="fr-FR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fr-FR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JS</a:t>
            </a:r>
            <a:endParaRPr lang="fr-FR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6090" name="Google Shape;6090;p39"/>
          <p:cNvCxnSpPr/>
          <p:nvPr/>
        </p:nvCxnSpPr>
        <p:spPr>
          <a:xfrm>
            <a:off x="6679775" y="172488"/>
            <a:ext cx="0" cy="18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3" name="Google Shape;6093;p39"/>
          <p:cNvCxnSpPr/>
          <p:nvPr/>
        </p:nvCxnSpPr>
        <p:spPr>
          <a:xfrm>
            <a:off x="7774025" y="172488"/>
            <a:ext cx="0" cy="18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5" name="Google Shape;6095;p39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6096" name="Google Shape;6096;p39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097" name="Google Shape;6097;p39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098" name="Google Shape;6098;p39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099" name="Google Shape;6099;p39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9" name="Google Shape;6068;p38"/>
          <p:cNvSpPr txBox="1">
            <a:spLocks/>
          </p:cNvSpPr>
          <p:nvPr/>
        </p:nvSpPr>
        <p:spPr>
          <a:xfrm>
            <a:off x="1559350" y="529975"/>
            <a:ext cx="60180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8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500" dirty="0" smtClean="0"/>
              <a:t>Introduction</a:t>
            </a:r>
            <a:endParaRPr lang="fr-FR" sz="2500" dirty="0"/>
          </a:p>
        </p:txBody>
      </p:sp>
      <p:sp>
        <p:nvSpPr>
          <p:cNvPr id="20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03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88" y="1588341"/>
            <a:ext cx="1469028" cy="1954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2" name="Google Shape;6192;p43"/>
          <p:cNvSpPr txBox="1">
            <a:spLocks noGrp="1"/>
          </p:cNvSpPr>
          <p:nvPr>
            <p:ph type="ctrTitle"/>
          </p:nvPr>
        </p:nvSpPr>
        <p:spPr>
          <a:xfrm>
            <a:off x="4850275" y="996875"/>
            <a:ext cx="34653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Pourquoi choisir Gomycode ? </a:t>
            </a:r>
            <a:endParaRPr dirty="0"/>
          </a:p>
        </p:txBody>
      </p:sp>
      <p:sp>
        <p:nvSpPr>
          <p:cNvPr id="6193" name="Google Shape;6193;p43"/>
          <p:cNvSpPr txBox="1">
            <a:spLocks noGrp="1"/>
          </p:cNvSpPr>
          <p:nvPr>
            <p:ph type="subTitle" idx="1"/>
          </p:nvPr>
        </p:nvSpPr>
        <p:spPr>
          <a:xfrm>
            <a:off x="4850274" y="1955775"/>
            <a:ext cx="3691225" cy="22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lvl="0"/>
            <a:r>
              <a:rPr lang="fr-FR" dirty="0" smtClean="0"/>
              <a:t>Excellents </a:t>
            </a:r>
            <a:r>
              <a:rPr lang="fr-FR" dirty="0"/>
              <a:t>instructeurs </a:t>
            </a:r>
            <a:endParaRPr lang="fr-FR" dirty="0" smtClean="0"/>
          </a:p>
          <a:p>
            <a:pPr lvl="0"/>
            <a:r>
              <a:rPr lang="fr-FR" dirty="0"/>
              <a:t>B</a:t>
            </a:r>
            <a:r>
              <a:rPr lang="fr-FR" dirty="0" smtClean="0"/>
              <a:t>onne </a:t>
            </a:r>
            <a:r>
              <a:rPr lang="fr-FR" dirty="0"/>
              <a:t>réputation dans le domaine de l'apprentissage </a:t>
            </a:r>
            <a:r>
              <a:rPr lang="fr-FR" dirty="0" smtClean="0"/>
              <a:t>des compétences informatique </a:t>
            </a:r>
          </a:p>
          <a:p>
            <a:pPr lvl="0"/>
            <a:r>
              <a:rPr lang="fr-FR" dirty="0"/>
              <a:t>C</a:t>
            </a:r>
            <a:r>
              <a:rPr lang="fr-FR" dirty="0" smtClean="0"/>
              <a:t>ours riches et détaillés</a:t>
            </a:r>
          </a:p>
          <a:p>
            <a:pPr lvl="0"/>
            <a:r>
              <a:rPr lang="fr-FR" dirty="0" smtClean="0"/>
              <a:t>Encouragement et motivation consistante </a:t>
            </a:r>
            <a:endParaRPr dirty="0"/>
          </a:p>
        </p:txBody>
      </p:sp>
      <p:pic>
        <p:nvPicPr>
          <p:cNvPr id="6194" name="Google Shape;6194;p43"/>
          <p:cNvPicPr preferRelativeResize="0"/>
          <p:nvPr/>
        </p:nvPicPr>
        <p:blipFill rotWithShape="1">
          <a:blip r:embed="rId3">
            <a:alphaModFix/>
          </a:blip>
          <a:srcRect l="21495" r="3055"/>
          <a:stretch/>
        </p:blipFill>
        <p:spPr>
          <a:xfrm flipH="1">
            <a:off x="610574" y="1090200"/>
            <a:ext cx="3481501" cy="30775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0" name="Google Shape;6200;p43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6201" name="Google Shape;6201;p43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43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43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43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04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6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05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068" name="Google Shape;6068;p38"/>
          <p:cNvSpPr txBox="1">
            <a:spLocks noGrp="1"/>
          </p:cNvSpPr>
          <p:nvPr>
            <p:ph type="ctrTitle"/>
          </p:nvPr>
        </p:nvSpPr>
        <p:spPr>
          <a:xfrm>
            <a:off x="1559350" y="529975"/>
            <a:ext cx="6018000" cy="5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chemeClr val="tx1"/>
                </a:solidFill>
              </a:rPr>
              <a:t>Compétences assimilés</a:t>
            </a:r>
            <a:endParaRPr dirty="0"/>
          </a:p>
        </p:txBody>
      </p:sp>
      <p:grpSp>
        <p:nvGrpSpPr>
          <p:cNvPr id="6074" name="Google Shape;6074;p38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6075" name="Google Shape;6075;p38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8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8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8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6167;p42"/>
          <p:cNvSpPr txBox="1">
            <a:spLocks noGrp="1"/>
          </p:cNvSpPr>
          <p:nvPr>
            <p:ph type="subTitle" idx="1"/>
          </p:nvPr>
        </p:nvSpPr>
        <p:spPr>
          <a:xfrm>
            <a:off x="1030872" y="1333261"/>
            <a:ext cx="5648901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 smtClean="0">
                <a:solidFill>
                  <a:schemeClr val="tx1"/>
                </a:solidFill>
              </a:rPr>
              <a:t>Formation - Développement Web: Full StackJS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3" name="Google Shape;6088;p39"/>
          <p:cNvSpPr txBox="1">
            <a:spLocks/>
          </p:cNvSpPr>
          <p:nvPr/>
        </p:nvSpPr>
        <p:spPr>
          <a:xfrm>
            <a:off x="1266819" y="1894996"/>
            <a:ext cx="5329191" cy="15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AutoNum type="alphaLcPeriod"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AutoNum type="romanLcPeriod"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AutoNum type="arabicPeriod"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AutoNum type="alphaLcPeriod"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AutoNum type="romanLcPeriod"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AutoNum type="arabicPeriod"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AutoNum type="alphaLcPeriod"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AutoNum type="romanLcPeriod"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fr-FR" dirty="0"/>
              <a:t>Le développement Web désigne de manière générale les tâches associées au développement de sites Web destinés à être hébergés </a:t>
            </a:r>
            <a:r>
              <a:rPr lang="fr-FR" dirty="0" smtClean="0"/>
              <a:t>via </a:t>
            </a:r>
            <a:r>
              <a:rPr lang="fr-FR" dirty="0"/>
              <a:t>Internet.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Au cours de cette formation j’ai appris plusieurs compétences comme html, </a:t>
            </a:r>
            <a:r>
              <a:rPr lang="fr-FR" dirty="0" err="1" smtClean="0"/>
              <a:t>css</a:t>
            </a:r>
            <a:r>
              <a:rPr lang="fr-FR" dirty="0" smtClean="0"/>
              <a:t>, </a:t>
            </a:r>
            <a:r>
              <a:rPr lang="fr-FR" dirty="0" err="1" smtClean="0"/>
              <a:t>javascript</a:t>
            </a:r>
            <a:r>
              <a:rPr lang="fr-FR" dirty="0"/>
              <a:t> </a:t>
            </a:r>
            <a:r>
              <a:rPr lang="fr-FR" dirty="0" smtClean="0"/>
              <a:t>et design des interface graphiques.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37" y="1894996"/>
            <a:ext cx="1222625" cy="1222625"/>
          </a:xfrm>
          <a:prstGeom prst="rect">
            <a:avLst/>
          </a:prstGeom>
          <a:effectLst>
            <a:glow rad="228600">
              <a:schemeClr val="accent2">
                <a:satMod val="175000"/>
                <a:alpha val="1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123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3" name="Google Shape;8313;p59"/>
          <p:cNvSpPr txBox="1">
            <a:spLocks noGrp="1"/>
          </p:cNvSpPr>
          <p:nvPr>
            <p:ph type="subTitle" idx="1"/>
          </p:nvPr>
        </p:nvSpPr>
        <p:spPr>
          <a:xfrm>
            <a:off x="567626" y="1744250"/>
            <a:ext cx="2665424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Design graphique</a:t>
            </a:r>
            <a:endParaRPr dirty="0"/>
          </a:p>
        </p:txBody>
      </p:sp>
      <p:sp>
        <p:nvSpPr>
          <p:cNvPr id="8314" name="Google Shape;8314;p59"/>
          <p:cNvSpPr txBox="1">
            <a:spLocks noGrp="1"/>
          </p:cNvSpPr>
          <p:nvPr>
            <p:ph type="subTitle" idx="2"/>
          </p:nvPr>
        </p:nvSpPr>
        <p:spPr>
          <a:xfrm>
            <a:off x="605200" y="2190583"/>
            <a:ext cx="262785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réparation des interfaces graphiques  pour les pages web</a:t>
            </a:r>
            <a:endParaRPr dirty="0"/>
          </a:p>
        </p:txBody>
      </p:sp>
      <p:sp>
        <p:nvSpPr>
          <p:cNvPr id="8315" name="Google Shape;8315;p59"/>
          <p:cNvSpPr txBox="1">
            <a:spLocks noGrp="1"/>
          </p:cNvSpPr>
          <p:nvPr>
            <p:ph type="ctrTitle"/>
          </p:nvPr>
        </p:nvSpPr>
        <p:spPr>
          <a:xfrm>
            <a:off x="828550" y="527175"/>
            <a:ext cx="74778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Compétences assimilés</a:t>
            </a:r>
            <a:endParaRPr dirty="0"/>
          </a:p>
        </p:txBody>
      </p:sp>
      <p:sp>
        <p:nvSpPr>
          <p:cNvPr id="8318" name="Google Shape;8318;p59"/>
          <p:cNvSpPr txBox="1">
            <a:spLocks noGrp="1"/>
          </p:cNvSpPr>
          <p:nvPr>
            <p:ph type="subTitle" idx="5"/>
          </p:nvPr>
        </p:nvSpPr>
        <p:spPr>
          <a:xfrm>
            <a:off x="691420" y="3037990"/>
            <a:ext cx="2532199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Gestion de projet</a:t>
            </a:r>
            <a:endParaRPr dirty="0"/>
          </a:p>
        </p:txBody>
      </p:sp>
      <p:sp>
        <p:nvSpPr>
          <p:cNvPr id="8319" name="Google Shape;8319;p59"/>
          <p:cNvSpPr txBox="1">
            <a:spLocks noGrp="1"/>
          </p:cNvSpPr>
          <p:nvPr>
            <p:ph type="subTitle" idx="6"/>
          </p:nvPr>
        </p:nvSpPr>
        <p:spPr>
          <a:xfrm>
            <a:off x="819119" y="3369965"/>
            <a:ext cx="24045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Analyse des besoins de site web</a:t>
            </a:r>
            <a:endParaRPr dirty="0"/>
          </a:p>
        </p:txBody>
      </p:sp>
      <p:sp>
        <p:nvSpPr>
          <p:cNvPr id="8320" name="Google Shape;8320;p59"/>
          <p:cNvSpPr txBox="1">
            <a:spLocks noGrp="1"/>
          </p:cNvSpPr>
          <p:nvPr>
            <p:ph type="subTitle" idx="7"/>
          </p:nvPr>
        </p:nvSpPr>
        <p:spPr>
          <a:xfrm>
            <a:off x="5377123" y="1165825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HTML </a:t>
            </a:r>
            <a:endParaRPr/>
          </a:p>
        </p:txBody>
      </p:sp>
      <p:sp>
        <p:nvSpPr>
          <p:cNvPr id="8321" name="Google Shape;8321;p59"/>
          <p:cNvSpPr txBox="1">
            <a:spLocks noGrp="1"/>
          </p:cNvSpPr>
          <p:nvPr>
            <p:ph type="subTitle" idx="8"/>
          </p:nvPr>
        </p:nvSpPr>
        <p:spPr>
          <a:xfrm>
            <a:off x="5377122" y="1497800"/>
            <a:ext cx="3088783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Apprendre les notions de base de html</a:t>
            </a:r>
            <a:endParaRPr dirty="0"/>
          </a:p>
        </p:txBody>
      </p:sp>
      <p:sp>
        <p:nvSpPr>
          <p:cNvPr id="8322" name="Google Shape;8322;p59"/>
          <p:cNvSpPr txBox="1">
            <a:spLocks noGrp="1"/>
          </p:cNvSpPr>
          <p:nvPr>
            <p:ph type="subTitle" idx="9"/>
          </p:nvPr>
        </p:nvSpPr>
        <p:spPr>
          <a:xfrm>
            <a:off x="5377123" y="2373750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8323" name="Google Shape;8323;p59"/>
          <p:cNvSpPr txBox="1">
            <a:spLocks noGrp="1"/>
          </p:cNvSpPr>
          <p:nvPr>
            <p:ph type="subTitle" idx="13"/>
          </p:nvPr>
        </p:nvSpPr>
        <p:spPr>
          <a:xfrm>
            <a:off x="5377123" y="2837646"/>
            <a:ext cx="3263443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dirty="0" smtClean="0"/>
              <a:t>Décrire </a:t>
            </a:r>
            <a:r>
              <a:rPr lang="fr-FR" dirty="0"/>
              <a:t>la présentation des pages Web, </a:t>
            </a:r>
            <a:r>
              <a:rPr lang="fr-FR" dirty="0" smtClean="0"/>
              <a:t>les couleurs</a:t>
            </a:r>
            <a:r>
              <a:rPr lang="fr-FR" dirty="0"/>
              <a:t>, la mise en page et les polices. </a:t>
            </a:r>
            <a:endParaRPr dirty="0"/>
          </a:p>
        </p:txBody>
      </p:sp>
      <p:sp>
        <p:nvSpPr>
          <p:cNvPr id="8324" name="Google Shape;8324;p59"/>
          <p:cNvSpPr txBox="1">
            <a:spLocks noGrp="1"/>
          </p:cNvSpPr>
          <p:nvPr>
            <p:ph type="subTitle" idx="14"/>
          </p:nvPr>
        </p:nvSpPr>
        <p:spPr>
          <a:xfrm>
            <a:off x="5377123" y="3572538"/>
            <a:ext cx="24045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325" name="Google Shape;8325;p59"/>
          <p:cNvSpPr txBox="1">
            <a:spLocks noGrp="1"/>
          </p:cNvSpPr>
          <p:nvPr>
            <p:ph type="subTitle" idx="15"/>
          </p:nvPr>
        </p:nvSpPr>
        <p:spPr>
          <a:xfrm>
            <a:off x="5364680" y="3830848"/>
            <a:ext cx="3088782" cy="913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dirty="0"/>
              <a:t>A</a:t>
            </a:r>
            <a:r>
              <a:rPr lang="fr-FR" dirty="0" smtClean="0"/>
              <a:t>dapter </a:t>
            </a:r>
            <a:r>
              <a:rPr lang="fr-FR" dirty="0"/>
              <a:t>la présentation à différents types d'appareils</a:t>
            </a:r>
            <a:r>
              <a:rPr lang="fr-FR" dirty="0" smtClean="0"/>
              <a:t>, ajout des fonctions pour répondre au besoin de site web</a:t>
            </a:r>
            <a:endParaRPr dirty="0"/>
          </a:p>
        </p:txBody>
      </p:sp>
      <p:sp>
        <p:nvSpPr>
          <p:cNvPr id="8334" name="Google Shape;8334;p59"/>
          <p:cNvSpPr/>
          <p:nvPr/>
        </p:nvSpPr>
        <p:spPr>
          <a:xfrm>
            <a:off x="3439850" y="1990700"/>
            <a:ext cx="564701" cy="558605"/>
          </a:xfrm>
          <a:custGeom>
            <a:avLst/>
            <a:gdLst/>
            <a:ahLst/>
            <a:cxnLst/>
            <a:rect l="l" t="t" r="r" b="b"/>
            <a:pathLst>
              <a:path w="8151" h="8063" extrusionOk="0">
                <a:moveTo>
                  <a:pt x="434" y="280"/>
                </a:moveTo>
                <a:cubicBezTo>
                  <a:pt x="513" y="280"/>
                  <a:pt x="578" y="345"/>
                  <a:pt x="578" y="437"/>
                </a:cubicBezTo>
                <a:cubicBezTo>
                  <a:pt x="578" y="516"/>
                  <a:pt x="513" y="582"/>
                  <a:pt x="434" y="582"/>
                </a:cubicBezTo>
                <a:cubicBezTo>
                  <a:pt x="342" y="582"/>
                  <a:pt x="276" y="516"/>
                  <a:pt x="276" y="437"/>
                </a:cubicBezTo>
                <a:cubicBezTo>
                  <a:pt x="276" y="345"/>
                  <a:pt x="342" y="280"/>
                  <a:pt x="434" y="280"/>
                </a:cubicBezTo>
                <a:close/>
                <a:moveTo>
                  <a:pt x="4200" y="293"/>
                </a:moveTo>
                <a:lnTo>
                  <a:pt x="4200" y="582"/>
                </a:lnTo>
                <a:lnTo>
                  <a:pt x="3912" y="582"/>
                </a:lnTo>
                <a:lnTo>
                  <a:pt x="3912" y="293"/>
                </a:lnTo>
                <a:close/>
                <a:moveTo>
                  <a:pt x="7665" y="293"/>
                </a:moveTo>
                <a:cubicBezTo>
                  <a:pt x="7744" y="293"/>
                  <a:pt x="7809" y="359"/>
                  <a:pt x="7809" y="437"/>
                </a:cubicBezTo>
                <a:cubicBezTo>
                  <a:pt x="7809" y="516"/>
                  <a:pt x="7744" y="582"/>
                  <a:pt x="7665" y="582"/>
                </a:cubicBezTo>
                <a:cubicBezTo>
                  <a:pt x="7586" y="582"/>
                  <a:pt x="7508" y="516"/>
                  <a:pt x="7508" y="437"/>
                </a:cubicBezTo>
                <a:cubicBezTo>
                  <a:pt x="7508" y="359"/>
                  <a:pt x="7586" y="293"/>
                  <a:pt x="7665" y="293"/>
                </a:cubicBezTo>
                <a:close/>
                <a:moveTo>
                  <a:pt x="578" y="3915"/>
                </a:moveTo>
                <a:lnTo>
                  <a:pt x="578" y="4204"/>
                </a:lnTo>
                <a:lnTo>
                  <a:pt x="276" y="4204"/>
                </a:lnTo>
                <a:lnTo>
                  <a:pt x="276" y="3915"/>
                </a:lnTo>
                <a:close/>
                <a:moveTo>
                  <a:pt x="7809" y="3915"/>
                </a:moveTo>
                <a:lnTo>
                  <a:pt x="7809" y="4204"/>
                </a:lnTo>
                <a:lnTo>
                  <a:pt x="7508" y="4204"/>
                </a:lnTo>
                <a:lnTo>
                  <a:pt x="7508" y="3915"/>
                </a:lnTo>
                <a:close/>
                <a:moveTo>
                  <a:pt x="4043" y="4322"/>
                </a:moveTo>
                <a:cubicBezTo>
                  <a:pt x="4200" y="4322"/>
                  <a:pt x="4318" y="4453"/>
                  <a:pt x="4318" y="4598"/>
                </a:cubicBezTo>
                <a:cubicBezTo>
                  <a:pt x="4318" y="4768"/>
                  <a:pt x="4187" y="4886"/>
                  <a:pt x="4043" y="4886"/>
                </a:cubicBezTo>
                <a:cubicBezTo>
                  <a:pt x="3885" y="4886"/>
                  <a:pt x="3754" y="4755"/>
                  <a:pt x="3754" y="4598"/>
                </a:cubicBezTo>
                <a:cubicBezTo>
                  <a:pt x="3754" y="4453"/>
                  <a:pt x="3885" y="4322"/>
                  <a:pt x="4043" y="4322"/>
                </a:cubicBezTo>
                <a:close/>
                <a:moveTo>
                  <a:pt x="4148" y="989"/>
                </a:moveTo>
                <a:lnTo>
                  <a:pt x="5841" y="4584"/>
                </a:lnTo>
                <a:cubicBezTo>
                  <a:pt x="5657" y="4847"/>
                  <a:pt x="4975" y="5884"/>
                  <a:pt x="4883" y="6960"/>
                </a:cubicBezTo>
                <a:lnTo>
                  <a:pt x="3177" y="6960"/>
                </a:lnTo>
                <a:cubicBezTo>
                  <a:pt x="3098" y="5871"/>
                  <a:pt x="2429" y="4847"/>
                  <a:pt x="2232" y="4584"/>
                </a:cubicBezTo>
                <a:lnTo>
                  <a:pt x="3899" y="989"/>
                </a:lnTo>
                <a:lnTo>
                  <a:pt x="3899" y="4060"/>
                </a:lnTo>
                <a:cubicBezTo>
                  <a:pt x="3662" y="4125"/>
                  <a:pt x="3479" y="4335"/>
                  <a:pt x="3479" y="4584"/>
                </a:cubicBezTo>
                <a:cubicBezTo>
                  <a:pt x="3479" y="4886"/>
                  <a:pt x="3728" y="5123"/>
                  <a:pt x="4017" y="5123"/>
                </a:cubicBezTo>
                <a:cubicBezTo>
                  <a:pt x="4318" y="5123"/>
                  <a:pt x="4555" y="4886"/>
                  <a:pt x="4555" y="4584"/>
                </a:cubicBezTo>
                <a:cubicBezTo>
                  <a:pt x="4555" y="4322"/>
                  <a:pt x="4384" y="4112"/>
                  <a:pt x="4148" y="4060"/>
                </a:cubicBezTo>
                <a:lnTo>
                  <a:pt x="4148" y="989"/>
                </a:lnTo>
                <a:close/>
                <a:moveTo>
                  <a:pt x="5027" y="7236"/>
                </a:moveTo>
                <a:cubicBezTo>
                  <a:pt x="5106" y="7249"/>
                  <a:pt x="5172" y="7314"/>
                  <a:pt x="5172" y="7393"/>
                </a:cubicBezTo>
                <a:lnTo>
                  <a:pt x="5172" y="7655"/>
                </a:lnTo>
                <a:cubicBezTo>
                  <a:pt x="5172" y="7734"/>
                  <a:pt x="5106" y="7800"/>
                  <a:pt x="5027" y="7800"/>
                </a:cubicBezTo>
                <a:lnTo>
                  <a:pt x="3072" y="7800"/>
                </a:lnTo>
                <a:cubicBezTo>
                  <a:pt x="2980" y="7800"/>
                  <a:pt x="2914" y="7734"/>
                  <a:pt x="2914" y="7655"/>
                </a:cubicBezTo>
                <a:lnTo>
                  <a:pt x="2914" y="7393"/>
                </a:lnTo>
                <a:cubicBezTo>
                  <a:pt x="2914" y="7314"/>
                  <a:pt x="2980" y="7236"/>
                  <a:pt x="3072" y="7236"/>
                </a:cubicBezTo>
                <a:close/>
                <a:moveTo>
                  <a:pt x="431" y="1"/>
                </a:moveTo>
                <a:cubicBezTo>
                  <a:pt x="415" y="1"/>
                  <a:pt x="398" y="2"/>
                  <a:pt x="381" y="4"/>
                </a:cubicBezTo>
                <a:cubicBezTo>
                  <a:pt x="198" y="44"/>
                  <a:pt x="53" y="188"/>
                  <a:pt x="27" y="372"/>
                </a:cubicBezTo>
                <a:cubicBezTo>
                  <a:pt x="1" y="634"/>
                  <a:pt x="198" y="844"/>
                  <a:pt x="447" y="844"/>
                </a:cubicBezTo>
                <a:cubicBezTo>
                  <a:pt x="618" y="844"/>
                  <a:pt x="775" y="726"/>
                  <a:pt x="841" y="569"/>
                </a:cubicBezTo>
                <a:lnTo>
                  <a:pt x="2691" y="569"/>
                </a:lnTo>
                <a:cubicBezTo>
                  <a:pt x="2219" y="752"/>
                  <a:pt x="1786" y="1041"/>
                  <a:pt x="1431" y="1408"/>
                </a:cubicBezTo>
                <a:cubicBezTo>
                  <a:pt x="814" y="2012"/>
                  <a:pt x="447" y="2800"/>
                  <a:pt x="355" y="3640"/>
                </a:cubicBezTo>
                <a:lnTo>
                  <a:pt x="184" y="3640"/>
                </a:lnTo>
                <a:cubicBezTo>
                  <a:pt x="119" y="3640"/>
                  <a:pt x="53" y="3705"/>
                  <a:pt x="53" y="3771"/>
                </a:cubicBezTo>
                <a:lnTo>
                  <a:pt x="53" y="4322"/>
                </a:lnTo>
                <a:cubicBezTo>
                  <a:pt x="53" y="4388"/>
                  <a:pt x="119" y="4453"/>
                  <a:pt x="184" y="4453"/>
                </a:cubicBezTo>
                <a:lnTo>
                  <a:pt x="736" y="4453"/>
                </a:lnTo>
                <a:cubicBezTo>
                  <a:pt x="801" y="4453"/>
                  <a:pt x="867" y="4388"/>
                  <a:pt x="867" y="4322"/>
                </a:cubicBezTo>
                <a:lnTo>
                  <a:pt x="867" y="3771"/>
                </a:lnTo>
                <a:cubicBezTo>
                  <a:pt x="867" y="3705"/>
                  <a:pt x="801" y="3640"/>
                  <a:pt x="736" y="3640"/>
                </a:cubicBezTo>
                <a:lnTo>
                  <a:pt x="604" y="3640"/>
                </a:lnTo>
                <a:cubicBezTo>
                  <a:pt x="709" y="2865"/>
                  <a:pt x="1051" y="2130"/>
                  <a:pt x="1602" y="1579"/>
                </a:cubicBezTo>
                <a:cubicBezTo>
                  <a:pt x="2166" y="1028"/>
                  <a:pt x="2888" y="687"/>
                  <a:pt x="3675" y="582"/>
                </a:cubicBezTo>
                <a:lnTo>
                  <a:pt x="3675" y="713"/>
                </a:lnTo>
                <a:cubicBezTo>
                  <a:pt x="3675" y="765"/>
                  <a:pt x="3702" y="818"/>
                  <a:pt x="3741" y="831"/>
                </a:cubicBezTo>
                <a:lnTo>
                  <a:pt x="1969" y="4558"/>
                </a:lnTo>
                <a:cubicBezTo>
                  <a:pt x="1956" y="4598"/>
                  <a:pt x="1956" y="4650"/>
                  <a:pt x="1982" y="4689"/>
                </a:cubicBezTo>
                <a:cubicBezTo>
                  <a:pt x="1996" y="4703"/>
                  <a:pt x="2835" y="5831"/>
                  <a:pt x="2914" y="6999"/>
                </a:cubicBezTo>
                <a:cubicBezTo>
                  <a:pt x="2757" y="7039"/>
                  <a:pt x="2639" y="7209"/>
                  <a:pt x="2639" y="7367"/>
                </a:cubicBezTo>
                <a:lnTo>
                  <a:pt x="2639" y="7655"/>
                </a:lnTo>
                <a:cubicBezTo>
                  <a:pt x="2639" y="7879"/>
                  <a:pt x="2822" y="8062"/>
                  <a:pt x="3059" y="8062"/>
                </a:cubicBezTo>
                <a:lnTo>
                  <a:pt x="5001" y="8062"/>
                </a:lnTo>
                <a:cubicBezTo>
                  <a:pt x="5237" y="8062"/>
                  <a:pt x="5421" y="7879"/>
                  <a:pt x="5421" y="7655"/>
                </a:cubicBezTo>
                <a:lnTo>
                  <a:pt x="5421" y="7367"/>
                </a:lnTo>
                <a:cubicBezTo>
                  <a:pt x="5421" y="7196"/>
                  <a:pt x="5303" y="7039"/>
                  <a:pt x="5132" y="6999"/>
                </a:cubicBezTo>
                <a:cubicBezTo>
                  <a:pt x="5224" y="5818"/>
                  <a:pt x="6077" y="4689"/>
                  <a:pt x="6077" y="4689"/>
                </a:cubicBezTo>
                <a:cubicBezTo>
                  <a:pt x="6103" y="4650"/>
                  <a:pt x="6103" y="4598"/>
                  <a:pt x="6090" y="4558"/>
                </a:cubicBezTo>
                <a:lnTo>
                  <a:pt x="4345" y="831"/>
                </a:lnTo>
                <a:cubicBezTo>
                  <a:pt x="4397" y="818"/>
                  <a:pt x="4410" y="765"/>
                  <a:pt x="4410" y="713"/>
                </a:cubicBezTo>
                <a:lnTo>
                  <a:pt x="4410" y="582"/>
                </a:lnTo>
                <a:cubicBezTo>
                  <a:pt x="5185" y="674"/>
                  <a:pt x="5920" y="1028"/>
                  <a:pt x="6484" y="1579"/>
                </a:cubicBezTo>
                <a:cubicBezTo>
                  <a:pt x="7035" y="2143"/>
                  <a:pt x="7389" y="2865"/>
                  <a:pt x="7481" y="3626"/>
                </a:cubicBezTo>
                <a:lnTo>
                  <a:pt x="7389" y="3626"/>
                </a:lnTo>
                <a:cubicBezTo>
                  <a:pt x="7324" y="3626"/>
                  <a:pt x="7245" y="3705"/>
                  <a:pt x="7245" y="3758"/>
                </a:cubicBezTo>
                <a:lnTo>
                  <a:pt x="7245" y="4322"/>
                </a:lnTo>
                <a:cubicBezTo>
                  <a:pt x="7245" y="4388"/>
                  <a:pt x="7324" y="4453"/>
                  <a:pt x="7389" y="4453"/>
                </a:cubicBezTo>
                <a:lnTo>
                  <a:pt x="7941" y="4453"/>
                </a:lnTo>
                <a:cubicBezTo>
                  <a:pt x="8006" y="4453"/>
                  <a:pt x="8072" y="4388"/>
                  <a:pt x="8072" y="4322"/>
                </a:cubicBezTo>
                <a:lnTo>
                  <a:pt x="8072" y="3758"/>
                </a:lnTo>
                <a:cubicBezTo>
                  <a:pt x="8072" y="3705"/>
                  <a:pt x="8006" y="3640"/>
                  <a:pt x="7941" y="3640"/>
                </a:cubicBezTo>
                <a:lnTo>
                  <a:pt x="7757" y="3640"/>
                </a:lnTo>
                <a:cubicBezTo>
                  <a:pt x="7665" y="2800"/>
                  <a:pt x="7284" y="2012"/>
                  <a:pt x="6694" y="1408"/>
                </a:cubicBezTo>
                <a:cubicBezTo>
                  <a:pt x="6340" y="1041"/>
                  <a:pt x="5893" y="765"/>
                  <a:pt x="5434" y="569"/>
                </a:cubicBezTo>
                <a:lnTo>
                  <a:pt x="7271" y="569"/>
                </a:lnTo>
                <a:cubicBezTo>
                  <a:pt x="7325" y="731"/>
                  <a:pt x="7477" y="848"/>
                  <a:pt x="7668" y="848"/>
                </a:cubicBezTo>
                <a:cubicBezTo>
                  <a:pt x="7709" y="848"/>
                  <a:pt x="7752" y="843"/>
                  <a:pt x="7796" y="831"/>
                </a:cubicBezTo>
                <a:cubicBezTo>
                  <a:pt x="7928" y="792"/>
                  <a:pt x="8046" y="687"/>
                  <a:pt x="8072" y="555"/>
                </a:cubicBezTo>
                <a:cubicBezTo>
                  <a:pt x="8151" y="267"/>
                  <a:pt x="7941" y="4"/>
                  <a:pt x="7665" y="4"/>
                </a:cubicBezTo>
                <a:cubicBezTo>
                  <a:pt x="7481" y="4"/>
                  <a:pt x="7324" y="122"/>
                  <a:pt x="7271" y="293"/>
                </a:cubicBezTo>
                <a:lnTo>
                  <a:pt x="4463" y="293"/>
                </a:lnTo>
                <a:lnTo>
                  <a:pt x="4463" y="135"/>
                </a:lnTo>
                <a:cubicBezTo>
                  <a:pt x="4463" y="70"/>
                  <a:pt x="4397" y="4"/>
                  <a:pt x="4332" y="4"/>
                </a:cubicBezTo>
                <a:lnTo>
                  <a:pt x="3767" y="4"/>
                </a:lnTo>
                <a:cubicBezTo>
                  <a:pt x="3702" y="4"/>
                  <a:pt x="3636" y="70"/>
                  <a:pt x="3636" y="135"/>
                </a:cubicBezTo>
                <a:lnTo>
                  <a:pt x="3636" y="293"/>
                </a:lnTo>
                <a:lnTo>
                  <a:pt x="814" y="293"/>
                </a:lnTo>
                <a:cubicBezTo>
                  <a:pt x="754" y="125"/>
                  <a:pt x="607" y="1"/>
                  <a:pt x="4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5" name="Google Shape;8335;p59"/>
          <p:cNvGrpSpPr/>
          <p:nvPr/>
        </p:nvGrpSpPr>
        <p:grpSpPr>
          <a:xfrm>
            <a:off x="4655025" y="2554929"/>
            <a:ext cx="553606" cy="492891"/>
            <a:chOff x="4682997" y="3173952"/>
            <a:chExt cx="377724" cy="305726"/>
          </a:xfrm>
        </p:grpSpPr>
        <p:sp>
          <p:nvSpPr>
            <p:cNvPr id="8336" name="Google Shape;8336;p59"/>
            <p:cNvSpPr/>
            <p:nvPr/>
          </p:nvSpPr>
          <p:spPr>
            <a:xfrm>
              <a:off x="4726632" y="3173952"/>
              <a:ext cx="334089" cy="267065"/>
            </a:xfrm>
            <a:custGeom>
              <a:avLst/>
              <a:gdLst/>
              <a:ahLst/>
              <a:cxnLst/>
              <a:rect l="l" t="t" r="r" b="b"/>
              <a:pathLst>
                <a:path w="7128" h="5698" extrusionOk="0">
                  <a:moveTo>
                    <a:pt x="6576" y="263"/>
                  </a:moveTo>
                  <a:cubicBezTo>
                    <a:pt x="6747" y="263"/>
                    <a:pt x="6852" y="394"/>
                    <a:pt x="6852" y="538"/>
                  </a:cubicBezTo>
                  <a:lnTo>
                    <a:pt x="6878" y="2599"/>
                  </a:lnTo>
                  <a:lnTo>
                    <a:pt x="6878" y="2599"/>
                  </a:lnTo>
                  <a:lnTo>
                    <a:pt x="6143" y="1851"/>
                  </a:lnTo>
                  <a:cubicBezTo>
                    <a:pt x="6031" y="1746"/>
                    <a:pt x="5890" y="1693"/>
                    <a:pt x="5751" y="1693"/>
                  </a:cubicBezTo>
                  <a:cubicBezTo>
                    <a:pt x="5611" y="1693"/>
                    <a:pt x="5474" y="1746"/>
                    <a:pt x="5369" y="1851"/>
                  </a:cubicBezTo>
                  <a:lnTo>
                    <a:pt x="3662" y="3557"/>
                  </a:lnTo>
                  <a:lnTo>
                    <a:pt x="2652" y="2559"/>
                  </a:lnTo>
                  <a:cubicBezTo>
                    <a:pt x="2547" y="2454"/>
                    <a:pt x="2409" y="2402"/>
                    <a:pt x="2271" y="2402"/>
                  </a:cubicBezTo>
                  <a:cubicBezTo>
                    <a:pt x="2133" y="2402"/>
                    <a:pt x="1996" y="2454"/>
                    <a:pt x="1891" y="2559"/>
                  </a:cubicBezTo>
                  <a:lnTo>
                    <a:pt x="460" y="3990"/>
                  </a:lnTo>
                  <a:lnTo>
                    <a:pt x="460" y="538"/>
                  </a:lnTo>
                  <a:cubicBezTo>
                    <a:pt x="460" y="381"/>
                    <a:pt x="591" y="263"/>
                    <a:pt x="736" y="263"/>
                  </a:cubicBezTo>
                  <a:close/>
                  <a:moveTo>
                    <a:pt x="5782" y="1998"/>
                  </a:moveTo>
                  <a:cubicBezTo>
                    <a:pt x="5854" y="1998"/>
                    <a:pt x="5926" y="2028"/>
                    <a:pt x="5985" y="2087"/>
                  </a:cubicBezTo>
                  <a:lnTo>
                    <a:pt x="6891" y="2979"/>
                  </a:lnTo>
                  <a:lnTo>
                    <a:pt x="6878" y="4856"/>
                  </a:lnTo>
                  <a:cubicBezTo>
                    <a:pt x="6878" y="5027"/>
                    <a:pt x="6747" y="5132"/>
                    <a:pt x="6589" y="5132"/>
                  </a:cubicBezTo>
                  <a:lnTo>
                    <a:pt x="5277" y="5132"/>
                  </a:lnTo>
                  <a:lnTo>
                    <a:pt x="3899" y="3754"/>
                  </a:lnTo>
                  <a:lnTo>
                    <a:pt x="5579" y="2087"/>
                  </a:lnTo>
                  <a:cubicBezTo>
                    <a:pt x="5638" y="2028"/>
                    <a:pt x="5710" y="1998"/>
                    <a:pt x="5782" y="1998"/>
                  </a:cubicBezTo>
                  <a:close/>
                  <a:moveTo>
                    <a:pt x="2273" y="2654"/>
                  </a:moveTo>
                  <a:cubicBezTo>
                    <a:pt x="2347" y="2654"/>
                    <a:pt x="2422" y="2684"/>
                    <a:pt x="2481" y="2743"/>
                  </a:cubicBezTo>
                  <a:lnTo>
                    <a:pt x="4896" y="5158"/>
                  </a:lnTo>
                  <a:lnTo>
                    <a:pt x="736" y="5158"/>
                  </a:lnTo>
                  <a:lnTo>
                    <a:pt x="736" y="5132"/>
                  </a:lnTo>
                  <a:cubicBezTo>
                    <a:pt x="578" y="5132"/>
                    <a:pt x="460" y="5000"/>
                    <a:pt x="460" y="4856"/>
                  </a:cubicBezTo>
                  <a:lnTo>
                    <a:pt x="460" y="4344"/>
                  </a:lnTo>
                  <a:lnTo>
                    <a:pt x="2074" y="2743"/>
                  </a:lnTo>
                  <a:cubicBezTo>
                    <a:pt x="2127" y="2684"/>
                    <a:pt x="2199" y="2654"/>
                    <a:pt x="2273" y="2654"/>
                  </a:cubicBezTo>
                  <a:close/>
                  <a:moveTo>
                    <a:pt x="736" y="0"/>
                  </a:moveTo>
                  <a:cubicBezTo>
                    <a:pt x="447" y="0"/>
                    <a:pt x="198" y="249"/>
                    <a:pt x="198" y="538"/>
                  </a:cubicBezTo>
                  <a:lnTo>
                    <a:pt x="198" y="1103"/>
                  </a:lnTo>
                  <a:lnTo>
                    <a:pt x="171" y="1103"/>
                  </a:lnTo>
                  <a:cubicBezTo>
                    <a:pt x="106" y="1103"/>
                    <a:pt x="53" y="1129"/>
                    <a:pt x="40" y="1194"/>
                  </a:cubicBezTo>
                  <a:cubicBezTo>
                    <a:pt x="1" y="1299"/>
                    <a:pt x="66" y="1378"/>
                    <a:pt x="171" y="1378"/>
                  </a:cubicBezTo>
                  <a:lnTo>
                    <a:pt x="198" y="1378"/>
                  </a:lnTo>
                  <a:lnTo>
                    <a:pt x="198" y="4869"/>
                  </a:lnTo>
                  <a:cubicBezTo>
                    <a:pt x="198" y="5171"/>
                    <a:pt x="447" y="5407"/>
                    <a:pt x="736" y="5407"/>
                  </a:cubicBezTo>
                  <a:lnTo>
                    <a:pt x="5762" y="5407"/>
                  </a:lnTo>
                  <a:lnTo>
                    <a:pt x="5762" y="5565"/>
                  </a:lnTo>
                  <a:cubicBezTo>
                    <a:pt x="5762" y="5630"/>
                    <a:pt x="5815" y="5683"/>
                    <a:pt x="5854" y="5696"/>
                  </a:cubicBezTo>
                  <a:cubicBezTo>
                    <a:pt x="5862" y="5697"/>
                    <a:pt x="5870" y="5698"/>
                    <a:pt x="5878" y="5698"/>
                  </a:cubicBezTo>
                  <a:cubicBezTo>
                    <a:pt x="5959" y="5698"/>
                    <a:pt x="6025" y="5637"/>
                    <a:pt x="6025" y="5565"/>
                  </a:cubicBezTo>
                  <a:lnTo>
                    <a:pt x="6025" y="5407"/>
                  </a:lnTo>
                  <a:lnTo>
                    <a:pt x="6576" y="5407"/>
                  </a:lnTo>
                  <a:cubicBezTo>
                    <a:pt x="6878" y="5407"/>
                    <a:pt x="7127" y="5171"/>
                    <a:pt x="7127" y="4869"/>
                  </a:cubicBezTo>
                  <a:lnTo>
                    <a:pt x="7127" y="564"/>
                  </a:lnTo>
                  <a:cubicBezTo>
                    <a:pt x="7127" y="249"/>
                    <a:pt x="6878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59"/>
            <p:cNvSpPr/>
            <p:nvPr/>
          </p:nvSpPr>
          <p:spPr>
            <a:xfrm>
              <a:off x="4682997" y="3410687"/>
              <a:ext cx="12936" cy="25872"/>
            </a:xfrm>
            <a:custGeom>
              <a:avLst/>
              <a:gdLst/>
              <a:ahLst/>
              <a:cxnLst/>
              <a:rect l="l" t="t" r="r" b="b"/>
              <a:pathLst>
                <a:path w="276" h="552" extrusionOk="0">
                  <a:moveTo>
                    <a:pt x="119" y="0"/>
                  </a:moveTo>
                  <a:cubicBezTo>
                    <a:pt x="110" y="0"/>
                    <a:pt x="101" y="1"/>
                    <a:pt x="92" y="2"/>
                  </a:cubicBezTo>
                  <a:cubicBezTo>
                    <a:pt x="26" y="15"/>
                    <a:pt x="0" y="81"/>
                    <a:pt x="0" y="133"/>
                  </a:cubicBezTo>
                  <a:lnTo>
                    <a:pt x="0" y="409"/>
                  </a:lnTo>
                  <a:cubicBezTo>
                    <a:pt x="0" y="474"/>
                    <a:pt x="26" y="527"/>
                    <a:pt x="92" y="540"/>
                  </a:cubicBezTo>
                  <a:cubicBezTo>
                    <a:pt x="113" y="548"/>
                    <a:pt x="133" y="551"/>
                    <a:pt x="151" y="551"/>
                  </a:cubicBezTo>
                  <a:cubicBezTo>
                    <a:pt x="225" y="551"/>
                    <a:pt x="276" y="493"/>
                    <a:pt x="276" y="409"/>
                  </a:cubicBezTo>
                  <a:lnTo>
                    <a:pt x="276" y="133"/>
                  </a:lnTo>
                  <a:cubicBezTo>
                    <a:pt x="276" y="61"/>
                    <a:pt x="210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59"/>
            <p:cNvSpPr/>
            <p:nvPr/>
          </p:nvSpPr>
          <p:spPr>
            <a:xfrm>
              <a:off x="4689137" y="3225602"/>
              <a:ext cx="25263" cy="16639"/>
            </a:xfrm>
            <a:custGeom>
              <a:avLst/>
              <a:gdLst/>
              <a:ahLst/>
              <a:cxnLst/>
              <a:rect l="l" t="t" r="r" b="b"/>
              <a:pathLst>
                <a:path w="539" h="355" extrusionOk="0">
                  <a:moveTo>
                    <a:pt x="394" y="1"/>
                  </a:moveTo>
                  <a:cubicBezTo>
                    <a:pt x="276" y="1"/>
                    <a:pt x="145" y="40"/>
                    <a:pt x="66" y="132"/>
                  </a:cubicBezTo>
                  <a:cubicBezTo>
                    <a:pt x="13" y="171"/>
                    <a:pt x="0" y="263"/>
                    <a:pt x="53" y="302"/>
                  </a:cubicBezTo>
                  <a:cubicBezTo>
                    <a:pt x="79" y="342"/>
                    <a:pt x="105" y="355"/>
                    <a:pt x="145" y="355"/>
                  </a:cubicBezTo>
                  <a:cubicBezTo>
                    <a:pt x="184" y="355"/>
                    <a:pt x="210" y="342"/>
                    <a:pt x="223" y="329"/>
                  </a:cubicBezTo>
                  <a:cubicBezTo>
                    <a:pt x="276" y="276"/>
                    <a:pt x="342" y="263"/>
                    <a:pt x="407" y="263"/>
                  </a:cubicBezTo>
                  <a:cubicBezTo>
                    <a:pt x="473" y="263"/>
                    <a:pt x="538" y="197"/>
                    <a:pt x="538" y="132"/>
                  </a:cubicBezTo>
                  <a:cubicBezTo>
                    <a:pt x="525" y="53"/>
                    <a:pt x="473" y="1"/>
                    <a:pt x="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59"/>
            <p:cNvSpPr/>
            <p:nvPr/>
          </p:nvSpPr>
          <p:spPr>
            <a:xfrm>
              <a:off x="4682997" y="3371317"/>
              <a:ext cx="12936" cy="26200"/>
            </a:xfrm>
            <a:custGeom>
              <a:avLst/>
              <a:gdLst/>
              <a:ahLst/>
              <a:cxnLst/>
              <a:rect l="l" t="t" r="r" b="b"/>
              <a:pathLst>
                <a:path w="276" h="559" extrusionOk="0">
                  <a:moveTo>
                    <a:pt x="119" y="0"/>
                  </a:moveTo>
                  <a:cubicBezTo>
                    <a:pt x="110" y="0"/>
                    <a:pt x="101" y="1"/>
                    <a:pt x="92" y="2"/>
                  </a:cubicBezTo>
                  <a:cubicBezTo>
                    <a:pt x="26" y="28"/>
                    <a:pt x="0" y="81"/>
                    <a:pt x="0" y="133"/>
                  </a:cubicBezTo>
                  <a:lnTo>
                    <a:pt x="0" y="422"/>
                  </a:lnTo>
                  <a:cubicBezTo>
                    <a:pt x="0" y="488"/>
                    <a:pt x="26" y="527"/>
                    <a:pt x="92" y="553"/>
                  </a:cubicBezTo>
                  <a:cubicBezTo>
                    <a:pt x="108" y="557"/>
                    <a:pt x="123" y="559"/>
                    <a:pt x="138" y="559"/>
                  </a:cubicBezTo>
                  <a:cubicBezTo>
                    <a:pt x="219" y="559"/>
                    <a:pt x="276" y="500"/>
                    <a:pt x="276" y="422"/>
                  </a:cubicBezTo>
                  <a:lnTo>
                    <a:pt x="276" y="133"/>
                  </a:lnTo>
                  <a:cubicBezTo>
                    <a:pt x="276" y="61"/>
                    <a:pt x="210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59"/>
            <p:cNvSpPr/>
            <p:nvPr/>
          </p:nvSpPr>
          <p:spPr>
            <a:xfrm>
              <a:off x="4682997" y="3332369"/>
              <a:ext cx="12936" cy="25825"/>
            </a:xfrm>
            <a:custGeom>
              <a:avLst/>
              <a:gdLst/>
              <a:ahLst/>
              <a:cxnLst/>
              <a:rect l="l" t="t" r="r" b="b"/>
              <a:pathLst>
                <a:path w="276" h="551" extrusionOk="0">
                  <a:moveTo>
                    <a:pt x="138" y="0"/>
                  </a:moveTo>
                  <a:cubicBezTo>
                    <a:pt x="123" y="0"/>
                    <a:pt x="108" y="2"/>
                    <a:pt x="92" y="6"/>
                  </a:cubicBezTo>
                  <a:cubicBezTo>
                    <a:pt x="26" y="32"/>
                    <a:pt x="0" y="85"/>
                    <a:pt x="0" y="137"/>
                  </a:cubicBezTo>
                  <a:lnTo>
                    <a:pt x="0" y="413"/>
                  </a:lnTo>
                  <a:cubicBezTo>
                    <a:pt x="0" y="479"/>
                    <a:pt x="26" y="531"/>
                    <a:pt x="92" y="544"/>
                  </a:cubicBezTo>
                  <a:cubicBezTo>
                    <a:pt x="108" y="548"/>
                    <a:pt x="123" y="550"/>
                    <a:pt x="138" y="550"/>
                  </a:cubicBezTo>
                  <a:cubicBezTo>
                    <a:pt x="219" y="550"/>
                    <a:pt x="276" y="491"/>
                    <a:pt x="276" y="413"/>
                  </a:cubicBezTo>
                  <a:lnTo>
                    <a:pt x="276" y="137"/>
                  </a:lnTo>
                  <a:cubicBezTo>
                    <a:pt x="276" y="59"/>
                    <a:pt x="219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59"/>
            <p:cNvSpPr/>
            <p:nvPr/>
          </p:nvSpPr>
          <p:spPr>
            <a:xfrm>
              <a:off x="4682997" y="3254426"/>
              <a:ext cx="12936" cy="26247"/>
            </a:xfrm>
            <a:custGeom>
              <a:avLst/>
              <a:gdLst/>
              <a:ahLst/>
              <a:cxnLst/>
              <a:rect l="l" t="t" r="r" b="b"/>
              <a:pathLst>
                <a:path w="276" h="560" extrusionOk="0">
                  <a:moveTo>
                    <a:pt x="119" y="1"/>
                  </a:moveTo>
                  <a:cubicBezTo>
                    <a:pt x="110" y="1"/>
                    <a:pt x="101" y="1"/>
                    <a:pt x="92" y="2"/>
                  </a:cubicBezTo>
                  <a:cubicBezTo>
                    <a:pt x="26" y="29"/>
                    <a:pt x="0" y="68"/>
                    <a:pt x="0" y="134"/>
                  </a:cubicBezTo>
                  <a:lnTo>
                    <a:pt x="0" y="422"/>
                  </a:lnTo>
                  <a:cubicBezTo>
                    <a:pt x="0" y="488"/>
                    <a:pt x="26" y="527"/>
                    <a:pt x="92" y="554"/>
                  </a:cubicBezTo>
                  <a:cubicBezTo>
                    <a:pt x="108" y="558"/>
                    <a:pt x="123" y="559"/>
                    <a:pt x="138" y="559"/>
                  </a:cubicBezTo>
                  <a:cubicBezTo>
                    <a:pt x="219" y="559"/>
                    <a:pt x="276" y="500"/>
                    <a:pt x="276" y="422"/>
                  </a:cubicBezTo>
                  <a:lnTo>
                    <a:pt x="276" y="134"/>
                  </a:lnTo>
                  <a:cubicBezTo>
                    <a:pt x="276" y="62"/>
                    <a:pt x="210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59"/>
            <p:cNvSpPr/>
            <p:nvPr/>
          </p:nvSpPr>
          <p:spPr>
            <a:xfrm>
              <a:off x="4682997" y="3293187"/>
              <a:ext cx="12936" cy="25872"/>
            </a:xfrm>
            <a:custGeom>
              <a:avLst/>
              <a:gdLst/>
              <a:ahLst/>
              <a:cxnLst/>
              <a:rect l="l" t="t" r="r" b="b"/>
              <a:pathLst>
                <a:path w="276" h="552" extrusionOk="0">
                  <a:moveTo>
                    <a:pt x="119" y="1"/>
                  </a:moveTo>
                  <a:cubicBezTo>
                    <a:pt x="110" y="1"/>
                    <a:pt x="101" y="1"/>
                    <a:pt x="92" y="2"/>
                  </a:cubicBezTo>
                  <a:cubicBezTo>
                    <a:pt x="26" y="28"/>
                    <a:pt x="0" y="81"/>
                    <a:pt x="0" y="133"/>
                  </a:cubicBezTo>
                  <a:lnTo>
                    <a:pt x="0" y="409"/>
                  </a:lnTo>
                  <a:cubicBezTo>
                    <a:pt x="0" y="475"/>
                    <a:pt x="26" y="527"/>
                    <a:pt x="92" y="540"/>
                  </a:cubicBezTo>
                  <a:cubicBezTo>
                    <a:pt x="113" y="548"/>
                    <a:pt x="133" y="552"/>
                    <a:pt x="151" y="552"/>
                  </a:cubicBezTo>
                  <a:cubicBezTo>
                    <a:pt x="225" y="552"/>
                    <a:pt x="276" y="493"/>
                    <a:pt x="276" y="409"/>
                  </a:cubicBezTo>
                  <a:lnTo>
                    <a:pt x="276" y="133"/>
                  </a:lnTo>
                  <a:cubicBezTo>
                    <a:pt x="276" y="61"/>
                    <a:pt x="210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59"/>
            <p:cNvSpPr/>
            <p:nvPr/>
          </p:nvSpPr>
          <p:spPr>
            <a:xfrm>
              <a:off x="4711868" y="3466742"/>
              <a:ext cx="28966" cy="12936"/>
            </a:xfrm>
            <a:custGeom>
              <a:avLst/>
              <a:gdLst/>
              <a:ahLst/>
              <a:cxnLst/>
              <a:rect l="l" t="t" r="r" b="b"/>
              <a:pathLst>
                <a:path w="618" h="276" extrusionOk="0">
                  <a:moveTo>
                    <a:pt x="171" y="0"/>
                  </a:moveTo>
                  <a:cubicBezTo>
                    <a:pt x="106" y="0"/>
                    <a:pt x="53" y="40"/>
                    <a:pt x="40" y="105"/>
                  </a:cubicBezTo>
                  <a:cubicBezTo>
                    <a:pt x="1" y="197"/>
                    <a:pt x="67" y="276"/>
                    <a:pt x="171" y="276"/>
                  </a:cubicBezTo>
                  <a:lnTo>
                    <a:pt x="447" y="276"/>
                  </a:lnTo>
                  <a:cubicBezTo>
                    <a:pt x="513" y="276"/>
                    <a:pt x="565" y="249"/>
                    <a:pt x="578" y="184"/>
                  </a:cubicBezTo>
                  <a:cubicBezTo>
                    <a:pt x="618" y="92"/>
                    <a:pt x="552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59"/>
            <p:cNvSpPr/>
            <p:nvPr/>
          </p:nvSpPr>
          <p:spPr>
            <a:xfrm>
              <a:off x="4683606" y="3450104"/>
              <a:ext cx="18467" cy="22826"/>
            </a:xfrm>
            <a:custGeom>
              <a:avLst/>
              <a:gdLst/>
              <a:ahLst/>
              <a:cxnLst/>
              <a:rect l="l" t="t" r="r" b="b"/>
              <a:pathLst>
                <a:path w="394" h="487" extrusionOk="0">
                  <a:moveTo>
                    <a:pt x="118" y="1"/>
                  </a:moveTo>
                  <a:cubicBezTo>
                    <a:pt x="53" y="14"/>
                    <a:pt x="0" y="80"/>
                    <a:pt x="0" y="145"/>
                  </a:cubicBezTo>
                  <a:cubicBezTo>
                    <a:pt x="13" y="263"/>
                    <a:pt x="79" y="381"/>
                    <a:pt x="171" y="460"/>
                  </a:cubicBezTo>
                  <a:cubicBezTo>
                    <a:pt x="197" y="473"/>
                    <a:pt x="236" y="486"/>
                    <a:pt x="250" y="486"/>
                  </a:cubicBezTo>
                  <a:cubicBezTo>
                    <a:pt x="276" y="486"/>
                    <a:pt x="315" y="473"/>
                    <a:pt x="341" y="460"/>
                  </a:cubicBezTo>
                  <a:cubicBezTo>
                    <a:pt x="394" y="408"/>
                    <a:pt x="394" y="329"/>
                    <a:pt x="341" y="276"/>
                  </a:cubicBezTo>
                  <a:cubicBezTo>
                    <a:pt x="302" y="224"/>
                    <a:pt x="263" y="185"/>
                    <a:pt x="263" y="119"/>
                  </a:cubicBezTo>
                  <a:cubicBezTo>
                    <a:pt x="250" y="40"/>
                    <a:pt x="184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59"/>
            <p:cNvSpPr/>
            <p:nvPr/>
          </p:nvSpPr>
          <p:spPr>
            <a:xfrm>
              <a:off x="4947478" y="3466742"/>
              <a:ext cx="27700" cy="12936"/>
            </a:xfrm>
            <a:custGeom>
              <a:avLst/>
              <a:gdLst/>
              <a:ahLst/>
              <a:cxnLst/>
              <a:rect l="l" t="t" r="r" b="b"/>
              <a:pathLst>
                <a:path w="591" h="276" extrusionOk="0">
                  <a:moveTo>
                    <a:pt x="158" y="0"/>
                  </a:moveTo>
                  <a:cubicBezTo>
                    <a:pt x="92" y="0"/>
                    <a:pt x="40" y="40"/>
                    <a:pt x="27" y="105"/>
                  </a:cubicBezTo>
                  <a:cubicBezTo>
                    <a:pt x="0" y="197"/>
                    <a:pt x="66" y="276"/>
                    <a:pt x="158" y="276"/>
                  </a:cubicBezTo>
                  <a:lnTo>
                    <a:pt x="447" y="276"/>
                  </a:lnTo>
                  <a:cubicBezTo>
                    <a:pt x="499" y="276"/>
                    <a:pt x="552" y="249"/>
                    <a:pt x="565" y="184"/>
                  </a:cubicBezTo>
                  <a:cubicBezTo>
                    <a:pt x="591" y="92"/>
                    <a:pt x="525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59"/>
            <p:cNvSpPr/>
            <p:nvPr/>
          </p:nvSpPr>
          <p:spPr>
            <a:xfrm>
              <a:off x="4751238" y="3466742"/>
              <a:ext cx="28356" cy="12936"/>
            </a:xfrm>
            <a:custGeom>
              <a:avLst/>
              <a:gdLst/>
              <a:ahLst/>
              <a:cxnLst/>
              <a:rect l="l" t="t" r="r" b="b"/>
              <a:pathLst>
                <a:path w="605" h="276" extrusionOk="0">
                  <a:moveTo>
                    <a:pt x="171" y="0"/>
                  </a:moveTo>
                  <a:cubicBezTo>
                    <a:pt x="106" y="0"/>
                    <a:pt x="53" y="40"/>
                    <a:pt x="40" y="105"/>
                  </a:cubicBezTo>
                  <a:cubicBezTo>
                    <a:pt x="1" y="197"/>
                    <a:pt x="66" y="276"/>
                    <a:pt x="171" y="276"/>
                  </a:cubicBezTo>
                  <a:lnTo>
                    <a:pt x="447" y="276"/>
                  </a:lnTo>
                  <a:cubicBezTo>
                    <a:pt x="513" y="276"/>
                    <a:pt x="565" y="249"/>
                    <a:pt x="578" y="184"/>
                  </a:cubicBezTo>
                  <a:cubicBezTo>
                    <a:pt x="605" y="92"/>
                    <a:pt x="539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59"/>
            <p:cNvSpPr/>
            <p:nvPr/>
          </p:nvSpPr>
          <p:spPr>
            <a:xfrm>
              <a:off x="4908108" y="3466742"/>
              <a:ext cx="27700" cy="12936"/>
            </a:xfrm>
            <a:custGeom>
              <a:avLst/>
              <a:gdLst/>
              <a:ahLst/>
              <a:cxnLst/>
              <a:rect l="l" t="t" r="r" b="b"/>
              <a:pathLst>
                <a:path w="591" h="276" extrusionOk="0">
                  <a:moveTo>
                    <a:pt x="158" y="0"/>
                  </a:moveTo>
                  <a:cubicBezTo>
                    <a:pt x="92" y="0"/>
                    <a:pt x="53" y="40"/>
                    <a:pt x="27" y="105"/>
                  </a:cubicBezTo>
                  <a:cubicBezTo>
                    <a:pt x="0" y="197"/>
                    <a:pt x="66" y="276"/>
                    <a:pt x="158" y="276"/>
                  </a:cubicBezTo>
                  <a:lnTo>
                    <a:pt x="447" y="276"/>
                  </a:lnTo>
                  <a:cubicBezTo>
                    <a:pt x="512" y="276"/>
                    <a:pt x="565" y="249"/>
                    <a:pt x="578" y="184"/>
                  </a:cubicBezTo>
                  <a:cubicBezTo>
                    <a:pt x="591" y="92"/>
                    <a:pt x="525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59"/>
            <p:cNvSpPr/>
            <p:nvPr/>
          </p:nvSpPr>
          <p:spPr>
            <a:xfrm>
              <a:off x="4986239" y="3453666"/>
              <a:ext cx="22170" cy="22310"/>
            </a:xfrm>
            <a:custGeom>
              <a:avLst/>
              <a:gdLst/>
              <a:ahLst/>
              <a:cxnLst/>
              <a:rect l="l" t="t" r="r" b="b"/>
              <a:pathLst>
                <a:path w="473" h="476" extrusionOk="0">
                  <a:moveTo>
                    <a:pt x="334" y="0"/>
                  </a:moveTo>
                  <a:cubicBezTo>
                    <a:pt x="278" y="0"/>
                    <a:pt x="221" y="28"/>
                    <a:pt x="210" y="82"/>
                  </a:cubicBezTo>
                  <a:cubicBezTo>
                    <a:pt x="184" y="148"/>
                    <a:pt x="144" y="200"/>
                    <a:pt x="92" y="240"/>
                  </a:cubicBezTo>
                  <a:cubicBezTo>
                    <a:pt x="26" y="266"/>
                    <a:pt x="0" y="345"/>
                    <a:pt x="53" y="410"/>
                  </a:cubicBezTo>
                  <a:cubicBezTo>
                    <a:pt x="92" y="450"/>
                    <a:pt x="118" y="476"/>
                    <a:pt x="171" y="476"/>
                  </a:cubicBezTo>
                  <a:cubicBezTo>
                    <a:pt x="184" y="476"/>
                    <a:pt x="223" y="476"/>
                    <a:pt x="236" y="463"/>
                  </a:cubicBezTo>
                  <a:cubicBezTo>
                    <a:pt x="328" y="397"/>
                    <a:pt x="420" y="305"/>
                    <a:pt x="459" y="187"/>
                  </a:cubicBezTo>
                  <a:cubicBezTo>
                    <a:pt x="473" y="109"/>
                    <a:pt x="433" y="43"/>
                    <a:pt x="368" y="4"/>
                  </a:cubicBezTo>
                  <a:cubicBezTo>
                    <a:pt x="357" y="1"/>
                    <a:pt x="345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59"/>
            <p:cNvSpPr/>
            <p:nvPr/>
          </p:nvSpPr>
          <p:spPr>
            <a:xfrm>
              <a:off x="4868739" y="3466742"/>
              <a:ext cx="27747" cy="12936"/>
            </a:xfrm>
            <a:custGeom>
              <a:avLst/>
              <a:gdLst/>
              <a:ahLst/>
              <a:cxnLst/>
              <a:rect l="l" t="t" r="r" b="b"/>
              <a:pathLst>
                <a:path w="592" h="276" extrusionOk="0">
                  <a:moveTo>
                    <a:pt x="171" y="0"/>
                  </a:moveTo>
                  <a:cubicBezTo>
                    <a:pt x="105" y="0"/>
                    <a:pt x="53" y="40"/>
                    <a:pt x="40" y="105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447" y="276"/>
                  </a:lnTo>
                  <a:cubicBezTo>
                    <a:pt x="512" y="276"/>
                    <a:pt x="565" y="249"/>
                    <a:pt x="578" y="184"/>
                  </a:cubicBezTo>
                  <a:cubicBezTo>
                    <a:pt x="591" y="92"/>
                    <a:pt x="525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59"/>
            <p:cNvSpPr/>
            <p:nvPr/>
          </p:nvSpPr>
          <p:spPr>
            <a:xfrm>
              <a:off x="4790608" y="3466742"/>
              <a:ext cx="28356" cy="12936"/>
            </a:xfrm>
            <a:custGeom>
              <a:avLst/>
              <a:gdLst/>
              <a:ahLst/>
              <a:cxnLst/>
              <a:rect l="l" t="t" r="r" b="b"/>
              <a:pathLst>
                <a:path w="605" h="276" extrusionOk="0">
                  <a:moveTo>
                    <a:pt x="158" y="0"/>
                  </a:moveTo>
                  <a:cubicBezTo>
                    <a:pt x="93" y="0"/>
                    <a:pt x="53" y="40"/>
                    <a:pt x="27" y="105"/>
                  </a:cubicBezTo>
                  <a:cubicBezTo>
                    <a:pt x="1" y="197"/>
                    <a:pt x="66" y="276"/>
                    <a:pt x="158" y="276"/>
                  </a:cubicBezTo>
                  <a:lnTo>
                    <a:pt x="447" y="276"/>
                  </a:lnTo>
                  <a:cubicBezTo>
                    <a:pt x="513" y="276"/>
                    <a:pt x="552" y="249"/>
                    <a:pt x="578" y="184"/>
                  </a:cubicBezTo>
                  <a:cubicBezTo>
                    <a:pt x="604" y="92"/>
                    <a:pt x="539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59"/>
            <p:cNvSpPr/>
            <p:nvPr/>
          </p:nvSpPr>
          <p:spPr>
            <a:xfrm>
              <a:off x="4829978" y="3466742"/>
              <a:ext cx="28356" cy="12936"/>
            </a:xfrm>
            <a:custGeom>
              <a:avLst/>
              <a:gdLst/>
              <a:ahLst/>
              <a:cxnLst/>
              <a:rect l="l" t="t" r="r" b="b"/>
              <a:pathLst>
                <a:path w="605" h="276" extrusionOk="0">
                  <a:moveTo>
                    <a:pt x="158" y="0"/>
                  </a:moveTo>
                  <a:cubicBezTo>
                    <a:pt x="93" y="0"/>
                    <a:pt x="40" y="40"/>
                    <a:pt x="27" y="105"/>
                  </a:cubicBezTo>
                  <a:cubicBezTo>
                    <a:pt x="1" y="197"/>
                    <a:pt x="66" y="276"/>
                    <a:pt x="158" y="276"/>
                  </a:cubicBezTo>
                  <a:lnTo>
                    <a:pt x="434" y="276"/>
                  </a:lnTo>
                  <a:cubicBezTo>
                    <a:pt x="499" y="276"/>
                    <a:pt x="552" y="249"/>
                    <a:pt x="565" y="184"/>
                  </a:cubicBezTo>
                  <a:cubicBezTo>
                    <a:pt x="604" y="92"/>
                    <a:pt x="526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59"/>
            <p:cNvSpPr/>
            <p:nvPr/>
          </p:nvSpPr>
          <p:spPr>
            <a:xfrm>
              <a:off x="4854584" y="3206526"/>
              <a:ext cx="89240" cy="89850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932" y="683"/>
                  </a:moveTo>
                  <a:cubicBezTo>
                    <a:pt x="1090" y="683"/>
                    <a:pt x="1208" y="814"/>
                    <a:pt x="1208" y="959"/>
                  </a:cubicBezTo>
                  <a:cubicBezTo>
                    <a:pt x="1208" y="1116"/>
                    <a:pt x="1077" y="1247"/>
                    <a:pt x="932" y="1247"/>
                  </a:cubicBezTo>
                  <a:cubicBezTo>
                    <a:pt x="762" y="1247"/>
                    <a:pt x="644" y="1116"/>
                    <a:pt x="644" y="959"/>
                  </a:cubicBezTo>
                  <a:cubicBezTo>
                    <a:pt x="644" y="801"/>
                    <a:pt x="775" y="683"/>
                    <a:pt x="932" y="683"/>
                  </a:cubicBezTo>
                  <a:close/>
                  <a:moveTo>
                    <a:pt x="946" y="1"/>
                  </a:moveTo>
                  <a:cubicBezTo>
                    <a:pt x="880" y="1"/>
                    <a:pt x="814" y="66"/>
                    <a:pt x="814" y="132"/>
                  </a:cubicBezTo>
                  <a:lnTo>
                    <a:pt x="814" y="421"/>
                  </a:lnTo>
                  <a:cubicBezTo>
                    <a:pt x="617" y="473"/>
                    <a:pt x="473" y="618"/>
                    <a:pt x="421" y="828"/>
                  </a:cubicBezTo>
                  <a:lnTo>
                    <a:pt x="132" y="828"/>
                  </a:lnTo>
                  <a:cubicBezTo>
                    <a:pt x="66" y="828"/>
                    <a:pt x="1" y="893"/>
                    <a:pt x="1" y="959"/>
                  </a:cubicBezTo>
                  <a:cubicBezTo>
                    <a:pt x="1" y="1024"/>
                    <a:pt x="66" y="1090"/>
                    <a:pt x="132" y="1090"/>
                  </a:cubicBezTo>
                  <a:lnTo>
                    <a:pt x="421" y="1090"/>
                  </a:lnTo>
                  <a:cubicBezTo>
                    <a:pt x="473" y="1287"/>
                    <a:pt x="617" y="1431"/>
                    <a:pt x="814" y="1484"/>
                  </a:cubicBezTo>
                  <a:lnTo>
                    <a:pt x="814" y="1786"/>
                  </a:lnTo>
                  <a:cubicBezTo>
                    <a:pt x="814" y="1851"/>
                    <a:pt x="880" y="1917"/>
                    <a:pt x="946" y="1917"/>
                  </a:cubicBezTo>
                  <a:cubicBezTo>
                    <a:pt x="1011" y="1917"/>
                    <a:pt x="1077" y="1851"/>
                    <a:pt x="1077" y="1786"/>
                  </a:cubicBezTo>
                  <a:lnTo>
                    <a:pt x="1077" y="1484"/>
                  </a:lnTo>
                  <a:cubicBezTo>
                    <a:pt x="1274" y="1444"/>
                    <a:pt x="1444" y="1287"/>
                    <a:pt x="1470" y="1090"/>
                  </a:cubicBezTo>
                  <a:lnTo>
                    <a:pt x="1772" y="1090"/>
                  </a:lnTo>
                  <a:cubicBezTo>
                    <a:pt x="1825" y="1090"/>
                    <a:pt x="1890" y="1024"/>
                    <a:pt x="1890" y="959"/>
                  </a:cubicBezTo>
                  <a:cubicBezTo>
                    <a:pt x="1904" y="880"/>
                    <a:pt x="1825" y="828"/>
                    <a:pt x="1772" y="828"/>
                  </a:cubicBezTo>
                  <a:lnTo>
                    <a:pt x="1470" y="828"/>
                  </a:lnTo>
                  <a:cubicBezTo>
                    <a:pt x="1418" y="631"/>
                    <a:pt x="1274" y="473"/>
                    <a:pt x="1077" y="421"/>
                  </a:cubicBezTo>
                  <a:lnTo>
                    <a:pt x="1077" y="132"/>
                  </a:lnTo>
                  <a:cubicBezTo>
                    <a:pt x="1077" y="66"/>
                    <a:pt x="1011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3" name="Google Shape;8353;p59"/>
          <p:cNvGrpSpPr/>
          <p:nvPr/>
        </p:nvGrpSpPr>
        <p:grpSpPr>
          <a:xfrm>
            <a:off x="4783828" y="3691232"/>
            <a:ext cx="296027" cy="632614"/>
            <a:chOff x="1229791" y="3697384"/>
            <a:chExt cx="194417" cy="377725"/>
          </a:xfrm>
        </p:grpSpPr>
        <p:sp>
          <p:nvSpPr>
            <p:cNvPr id="8354" name="Google Shape;8354;p59"/>
            <p:cNvSpPr/>
            <p:nvPr/>
          </p:nvSpPr>
          <p:spPr>
            <a:xfrm>
              <a:off x="1229791" y="3697384"/>
              <a:ext cx="194417" cy="377725"/>
            </a:xfrm>
            <a:custGeom>
              <a:avLst/>
              <a:gdLst/>
              <a:ahLst/>
              <a:cxnLst/>
              <a:rect l="l" t="t" r="r" b="b"/>
              <a:pathLst>
                <a:path w="4148" h="8059" extrusionOk="0">
                  <a:moveTo>
                    <a:pt x="3478" y="263"/>
                  </a:moveTo>
                  <a:cubicBezTo>
                    <a:pt x="3715" y="263"/>
                    <a:pt x="3912" y="460"/>
                    <a:pt x="3912" y="696"/>
                  </a:cubicBezTo>
                  <a:lnTo>
                    <a:pt x="3885" y="1116"/>
                  </a:lnTo>
                  <a:lnTo>
                    <a:pt x="263" y="1116"/>
                  </a:lnTo>
                  <a:lnTo>
                    <a:pt x="263" y="696"/>
                  </a:lnTo>
                  <a:cubicBezTo>
                    <a:pt x="263" y="460"/>
                    <a:pt x="460" y="263"/>
                    <a:pt x="696" y="263"/>
                  </a:cubicBezTo>
                  <a:close/>
                  <a:moveTo>
                    <a:pt x="3885" y="1379"/>
                  </a:moveTo>
                  <a:lnTo>
                    <a:pt x="3885" y="6681"/>
                  </a:lnTo>
                  <a:lnTo>
                    <a:pt x="263" y="6681"/>
                  </a:lnTo>
                  <a:lnTo>
                    <a:pt x="263" y="1379"/>
                  </a:lnTo>
                  <a:close/>
                  <a:moveTo>
                    <a:pt x="3872" y="6930"/>
                  </a:moveTo>
                  <a:lnTo>
                    <a:pt x="3885" y="7350"/>
                  </a:lnTo>
                  <a:cubicBezTo>
                    <a:pt x="3885" y="7586"/>
                    <a:pt x="3688" y="7783"/>
                    <a:pt x="3465" y="7783"/>
                  </a:cubicBezTo>
                  <a:lnTo>
                    <a:pt x="670" y="7783"/>
                  </a:lnTo>
                  <a:cubicBezTo>
                    <a:pt x="447" y="7783"/>
                    <a:pt x="250" y="7586"/>
                    <a:pt x="250" y="7350"/>
                  </a:cubicBezTo>
                  <a:lnTo>
                    <a:pt x="250" y="6930"/>
                  </a:lnTo>
                  <a:close/>
                  <a:moveTo>
                    <a:pt x="696" y="1"/>
                  </a:moveTo>
                  <a:cubicBezTo>
                    <a:pt x="316" y="1"/>
                    <a:pt x="1" y="316"/>
                    <a:pt x="1" y="696"/>
                  </a:cubicBezTo>
                  <a:lnTo>
                    <a:pt x="1" y="7376"/>
                  </a:lnTo>
                  <a:cubicBezTo>
                    <a:pt x="1" y="7744"/>
                    <a:pt x="316" y="8059"/>
                    <a:pt x="696" y="8059"/>
                  </a:cubicBezTo>
                  <a:lnTo>
                    <a:pt x="3465" y="8059"/>
                  </a:lnTo>
                  <a:cubicBezTo>
                    <a:pt x="3833" y="8059"/>
                    <a:pt x="4148" y="7744"/>
                    <a:pt x="4148" y="7376"/>
                  </a:cubicBezTo>
                  <a:lnTo>
                    <a:pt x="4148" y="696"/>
                  </a:lnTo>
                  <a:cubicBezTo>
                    <a:pt x="4148" y="316"/>
                    <a:pt x="3846" y="1"/>
                    <a:pt x="3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59"/>
            <p:cNvSpPr/>
            <p:nvPr/>
          </p:nvSpPr>
          <p:spPr>
            <a:xfrm>
              <a:off x="1299298" y="3723209"/>
              <a:ext cx="55400" cy="12983"/>
            </a:xfrm>
            <a:custGeom>
              <a:avLst/>
              <a:gdLst/>
              <a:ahLst/>
              <a:cxnLst/>
              <a:rect l="l" t="t" r="r" b="b"/>
              <a:pathLst>
                <a:path w="1182" h="277" extrusionOk="0">
                  <a:moveTo>
                    <a:pt x="158" y="1"/>
                  </a:moveTo>
                  <a:cubicBezTo>
                    <a:pt x="92" y="1"/>
                    <a:pt x="40" y="27"/>
                    <a:pt x="27" y="93"/>
                  </a:cubicBezTo>
                  <a:cubicBezTo>
                    <a:pt x="1" y="185"/>
                    <a:pt x="66" y="276"/>
                    <a:pt x="158" y="276"/>
                  </a:cubicBezTo>
                  <a:lnTo>
                    <a:pt x="1011" y="276"/>
                  </a:lnTo>
                  <a:cubicBezTo>
                    <a:pt x="1077" y="276"/>
                    <a:pt x="1129" y="237"/>
                    <a:pt x="1142" y="171"/>
                  </a:cubicBezTo>
                  <a:cubicBezTo>
                    <a:pt x="1182" y="80"/>
                    <a:pt x="1116" y="1"/>
                    <a:pt x="1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59"/>
            <p:cNvSpPr/>
            <p:nvPr/>
          </p:nvSpPr>
          <p:spPr>
            <a:xfrm>
              <a:off x="1254398" y="3984643"/>
              <a:ext cx="27747" cy="12983"/>
            </a:xfrm>
            <a:custGeom>
              <a:avLst/>
              <a:gdLst/>
              <a:ahLst/>
              <a:cxnLst/>
              <a:rect l="l" t="t" r="r" b="b"/>
              <a:pathLst>
                <a:path w="592" h="277" extrusionOk="0">
                  <a:moveTo>
                    <a:pt x="171" y="0"/>
                  </a:moveTo>
                  <a:cubicBezTo>
                    <a:pt x="106" y="0"/>
                    <a:pt x="53" y="27"/>
                    <a:pt x="40" y="92"/>
                  </a:cubicBezTo>
                  <a:cubicBezTo>
                    <a:pt x="1" y="184"/>
                    <a:pt x="66" y="276"/>
                    <a:pt x="171" y="276"/>
                  </a:cubicBezTo>
                  <a:lnTo>
                    <a:pt x="447" y="276"/>
                  </a:lnTo>
                  <a:cubicBezTo>
                    <a:pt x="512" y="276"/>
                    <a:pt x="565" y="237"/>
                    <a:pt x="578" y="171"/>
                  </a:cubicBezTo>
                  <a:cubicBezTo>
                    <a:pt x="591" y="79"/>
                    <a:pt x="526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59"/>
            <p:cNvSpPr/>
            <p:nvPr/>
          </p:nvSpPr>
          <p:spPr>
            <a:xfrm>
              <a:off x="1293768" y="3984643"/>
              <a:ext cx="27747" cy="12983"/>
            </a:xfrm>
            <a:custGeom>
              <a:avLst/>
              <a:gdLst/>
              <a:ahLst/>
              <a:cxnLst/>
              <a:rect l="l" t="t" r="r" b="b"/>
              <a:pathLst>
                <a:path w="592" h="277" extrusionOk="0">
                  <a:moveTo>
                    <a:pt x="158" y="0"/>
                  </a:moveTo>
                  <a:cubicBezTo>
                    <a:pt x="92" y="0"/>
                    <a:pt x="53" y="27"/>
                    <a:pt x="27" y="92"/>
                  </a:cubicBezTo>
                  <a:cubicBezTo>
                    <a:pt x="0" y="184"/>
                    <a:pt x="66" y="276"/>
                    <a:pt x="158" y="276"/>
                  </a:cubicBezTo>
                  <a:lnTo>
                    <a:pt x="447" y="276"/>
                  </a:lnTo>
                  <a:cubicBezTo>
                    <a:pt x="512" y="276"/>
                    <a:pt x="552" y="237"/>
                    <a:pt x="578" y="171"/>
                  </a:cubicBezTo>
                  <a:cubicBezTo>
                    <a:pt x="591" y="79"/>
                    <a:pt x="525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59"/>
            <p:cNvSpPr/>
            <p:nvPr/>
          </p:nvSpPr>
          <p:spPr>
            <a:xfrm>
              <a:off x="1332528" y="3984643"/>
              <a:ext cx="28309" cy="12983"/>
            </a:xfrm>
            <a:custGeom>
              <a:avLst/>
              <a:gdLst/>
              <a:ahLst/>
              <a:cxnLst/>
              <a:rect l="l" t="t" r="r" b="b"/>
              <a:pathLst>
                <a:path w="604" h="277" extrusionOk="0">
                  <a:moveTo>
                    <a:pt x="171" y="0"/>
                  </a:moveTo>
                  <a:cubicBezTo>
                    <a:pt x="105" y="0"/>
                    <a:pt x="53" y="27"/>
                    <a:pt x="40" y="92"/>
                  </a:cubicBezTo>
                  <a:cubicBezTo>
                    <a:pt x="0" y="184"/>
                    <a:pt x="79" y="276"/>
                    <a:pt x="171" y="276"/>
                  </a:cubicBezTo>
                  <a:lnTo>
                    <a:pt x="447" y="276"/>
                  </a:lnTo>
                  <a:cubicBezTo>
                    <a:pt x="512" y="276"/>
                    <a:pt x="565" y="237"/>
                    <a:pt x="578" y="171"/>
                  </a:cubicBezTo>
                  <a:cubicBezTo>
                    <a:pt x="604" y="79"/>
                    <a:pt x="538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59"/>
            <p:cNvSpPr/>
            <p:nvPr/>
          </p:nvSpPr>
          <p:spPr>
            <a:xfrm>
              <a:off x="1371289" y="3984643"/>
              <a:ext cx="28309" cy="12983"/>
            </a:xfrm>
            <a:custGeom>
              <a:avLst/>
              <a:gdLst/>
              <a:ahLst/>
              <a:cxnLst/>
              <a:rect l="l" t="t" r="r" b="b"/>
              <a:pathLst>
                <a:path w="604" h="277" extrusionOk="0">
                  <a:moveTo>
                    <a:pt x="158" y="0"/>
                  </a:moveTo>
                  <a:cubicBezTo>
                    <a:pt x="105" y="0"/>
                    <a:pt x="53" y="27"/>
                    <a:pt x="39" y="92"/>
                  </a:cubicBezTo>
                  <a:cubicBezTo>
                    <a:pt x="0" y="184"/>
                    <a:pt x="66" y="276"/>
                    <a:pt x="158" y="276"/>
                  </a:cubicBezTo>
                  <a:lnTo>
                    <a:pt x="446" y="276"/>
                  </a:lnTo>
                  <a:cubicBezTo>
                    <a:pt x="512" y="276"/>
                    <a:pt x="564" y="237"/>
                    <a:pt x="578" y="171"/>
                  </a:cubicBezTo>
                  <a:cubicBezTo>
                    <a:pt x="604" y="79"/>
                    <a:pt x="538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59"/>
            <p:cNvSpPr/>
            <p:nvPr/>
          </p:nvSpPr>
          <p:spPr>
            <a:xfrm>
              <a:off x="1315280" y="4030762"/>
              <a:ext cx="22826" cy="22826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50" y="237"/>
                  </a:moveTo>
                  <a:cubicBezTo>
                    <a:pt x="263" y="237"/>
                    <a:pt x="263" y="263"/>
                    <a:pt x="250" y="263"/>
                  </a:cubicBezTo>
                  <a:cubicBezTo>
                    <a:pt x="224" y="237"/>
                    <a:pt x="250" y="237"/>
                    <a:pt x="250" y="237"/>
                  </a:cubicBezTo>
                  <a:close/>
                  <a:moveTo>
                    <a:pt x="250" y="1"/>
                  </a:moveTo>
                  <a:cubicBezTo>
                    <a:pt x="119" y="1"/>
                    <a:pt x="1" y="106"/>
                    <a:pt x="1" y="237"/>
                  </a:cubicBezTo>
                  <a:cubicBezTo>
                    <a:pt x="1" y="368"/>
                    <a:pt x="119" y="486"/>
                    <a:pt x="250" y="486"/>
                  </a:cubicBezTo>
                  <a:cubicBezTo>
                    <a:pt x="368" y="486"/>
                    <a:pt x="486" y="368"/>
                    <a:pt x="486" y="237"/>
                  </a:cubicBezTo>
                  <a:cubicBezTo>
                    <a:pt x="486" y="106"/>
                    <a:pt x="395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59"/>
            <p:cNvSpPr/>
            <p:nvPr/>
          </p:nvSpPr>
          <p:spPr>
            <a:xfrm>
              <a:off x="1256226" y="3912652"/>
              <a:ext cx="64634" cy="51744"/>
            </a:xfrm>
            <a:custGeom>
              <a:avLst/>
              <a:gdLst/>
              <a:ahLst/>
              <a:cxnLst/>
              <a:rect l="l" t="t" r="r" b="b"/>
              <a:pathLst>
                <a:path w="1379" h="1104" extrusionOk="0">
                  <a:moveTo>
                    <a:pt x="1090" y="263"/>
                  </a:moveTo>
                  <a:lnTo>
                    <a:pt x="1090" y="841"/>
                  </a:lnTo>
                  <a:lnTo>
                    <a:pt x="237" y="841"/>
                  </a:lnTo>
                  <a:lnTo>
                    <a:pt x="237" y="263"/>
                  </a:lnTo>
                  <a:close/>
                  <a:moveTo>
                    <a:pt x="132" y="1"/>
                  </a:moveTo>
                  <a:cubicBezTo>
                    <a:pt x="67" y="1"/>
                    <a:pt x="1" y="67"/>
                    <a:pt x="1" y="132"/>
                  </a:cubicBezTo>
                  <a:lnTo>
                    <a:pt x="1" y="972"/>
                  </a:lnTo>
                  <a:cubicBezTo>
                    <a:pt x="1" y="1038"/>
                    <a:pt x="67" y="1103"/>
                    <a:pt x="132" y="1103"/>
                  </a:cubicBezTo>
                  <a:lnTo>
                    <a:pt x="1248" y="1103"/>
                  </a:lnTo>
                  <a:cubicBezTo>
                    <a:pt x="1313" y="1103"/>
                    <a:pt x="1379" y="1038"/>
                    <a:pt x="1379" y="972"/>
                  </a:cubicBezTo>
                  <a:lnTo>
                    <a:pt x="1379" y="132"/>
                  </a:lnTo>
                  <a:cubicBezTo>
                    <a:pt x="1379" y="53"/>
                    <a:pt x="1313" y="1"/>
                    <a:pt x="1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59"/>
            <p:cNvSpPr/>
            <p:nvPr/>
          </p:nvSpPr>
          <p:spPr>
            <a:xfrm>
              <a:off x="1256226" y="3846849"/>
              <a:ext cx="64634" cy="51135"/>
            </a:xfrm>
            <a:custGeom>
              <a:avLst/>
              <a:gdLst/>
              <a:ahLst/>
              <a:cxnLst/>
              <a:rect l="l" t="t" r="r" b="b"/>
              <a:pathLst>
                <a:path w="1379" h="1091" extrusionOk="0">
                  <a:moveTo>
                    <a:pt x="1090" y="263"/>
                  </a:moveTo>
                  <a:lnTo>
                    <a:pt x="1090" y="841"/>
                  </a:lnTo>
                  <a:lnTo>
                    <a:pt x="237" y="841"/>
                  </a:lnTo>
                  <a:lnTo>
                    <a:pt x="237" y="263"/>
                  </a:lnTo>
                  <a:close/>
                  <a:moveTo>
                    <a:pt x="132" y="1"/>
                  </a:moveTo>
                  <a:cubicBezTo>
                    <a:pt x="67" y="1"/>
                    <a:pt x="1" y="66"/>
                    <a:pt x="1" y="132"/>
                  </a:cubicBezTo>
                  <a:lnTo>
                    <a:pt x="1" y="972"/>
                  </a:lnTo>
                  <a:cubicBezTo>
                    <a:pt x="1" y="1038"/>
                    <a:pt x="67" y="1090"/>
                    <a:pt x="132" y="1090"/>
                  </a:cubicBezTo>
                  <a:lnTo>
                    <a:pt x="1248" y="1090"/>
                  </a:lnTo>
                  <a:cubicBezTo>
                    <a:pt x="1313" y="1090"/>
                    <a:pt x="1379" y="1024"/>
                    <a:pt x="1379" y="972"/>
                  </a:cubicBezTo>
                  <a:lnTo>
                    <a:pt x="1379" y="132"/>
                  </a:lnTo>
                  <a:cubicBezTo>
                    <a:pt x="1379" y="66"/>
                    <a:pt x="1313" y="1"/>
                    <a:pt x="1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59"/>
            <p:cNvSpPr/>
            <p:nvPr/>
          </p:nvSpPr>
          <p:spPr>
            <a:xfrm>
              <a:off x="1256226" y="3782263"/>
              <a:ext cx="64634" cy="51088"/>
            </a:xfrm>
            <a:custGeom>
              <a:avLst/>
              <a:gdLst/>
              <a:ahLst/>
              <a:cxnLst/>
              <a:rect l="l" t="t" r="r" b="b"/>
              <a:pathLst>
                <a:path w="1379" h="1090" extrusionOk="0">
                  <a:moveTo>
                    <a:pt x="1090" y="263"/>
                  </a:moveTo>
                  <a:lnTo>
                    <a:pt x="1090" y="828"/>
                  </a:lnTo>
                  <a:lnTo>
                    <a:pt x="237" y="828"/>
                  </a:lnTo>
                  <a:lnTo>
                    <a:pt x="237" y="263"/>
                  </a:lnTo>
                  <a:close/>
                  <a:moveTo>
                    <a:pt x="132" y="1"/>
                  </a:moveTo>
                  <a:cubicBezTo>
                    <a:pt x="67" y="1"/>
                    <a:pt x="1" y="66"/>
                    <a:pt x="1" y="132"/>
                  </a:cubicBezTo>
                  <a:lnTo>
                    <a:pt x="1" y="959"/>
                  </a:lnTo>
                  <a:cubicBezTo>
                    <a:pt x="1" y="1038"/>
                    <a:pt x="67" y="1090"/>
                    <a:pt x="132" y="1090"/>
                  </a:cubicBezTo>
                  <a:lnTo>
                    <a:pt x="1248" y="1090"/>
                  </a:lnTo>
                  <a:cubicBezTo>
                    <a:pt x="1313" y="1090"/>
                    <a:pt x="1379" y="1024"/>
                    <a:pt x="1379" y="959"/>
                  </a:cubicBezTo>
                  <a:lnTo>
                    <a:pt x="1379" y="132"/>
                  </a:lnTo>
                  <a:cubicBezTo>
                    <a:pt x="1379" y="66"/>
                    <a:pt x="1313" y="1"/>
                    <a:pt x="1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59"/>
            <p:cNvSpPr/>
            <p:nvPr/>
          </p:nvSpPr>
          <p:spPr>
            <a:xfrm>
              <a:off x="1331919" y="3789059"/>
              <a:ext cx="68946" cy="12936"/>
            </a:xfrm>
            <a:custGeom>
              <a:avLst/>
              <a:gdLst/>
              <a:ahLst/>
              <a:cxnLst/>
              <a:rect l="l" t="t" r="r" b="b"/>
              <a:pathLst>
                <a:path w="1471" h="276" extrusionOk="0">
                  <a:moveTo>
                    <a:pt x="171" y="0"/>
                  </a:moveTo>
                  <a:cubicBezTo>
                    <a:pt x="105" y="0"/>
                    <a:pt x="53" y="39"/>
                    <a:pt x="40" y="105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1299" y="276"/>
                  </a:lnTo>
                  <a:cubicBezTo>
                    <a:pt x="1365" y="276"/>
                    <a:pt x="1418" y="249"/>
                    <a:pt x="1431" y="184"/>
                  </a:cubicBezTo>
                  <a:cubicBezTo>
                    <a:pt x="1470" y="79"/>
                    <a:pt x="1378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59"/>
            <p:cNvSpPr/>
            <p:nvPr/>
          </p:nvSpPr>
          <p:spPr>
            <a:xfrm>
              <a:off x="1331919" y="3814275"/>
              <a:ext cx="41855" cy="12936"/>
            </a:xfrm>
            <a:custGeom>
              <a:avLst/>
              <a:gdLst/>
              <a:ahLst/>
              <a:cxnLst/>
              <a:rect l="l" t="t" r="r" b="b"/>
              <a:pathLst>
                <a:path w="893" h="276" extrusionOk="0">
                  <a:moveTo>
                    <a:pt x="171" y="0"/>
                  </a:moveTo>
                  <a:cubicBezTo>
                    <a:pt x="105" y="0"/>
                    <a:pt x="53" y="40"/>
                    <a:pt x="40" y="105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748" y="276"/>
                  </a:lnTo>
                  <a:cubicBezTo>
                    <a:pt x="814" y="276"/>
                    <a:pt x="853" y="250"/>
                    <a:pt x="879" y="184"/>
                  </a:cubicBezTo>
                  <a:cubicBezTo>
                    <a:pt x="893" y="92"/>
                    <a:pt x="827" y="0"/>
                    <a:pt x="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59"/>
            <p:cNvSpPr/>
            <p:nvPr/>
          </p:nvSpPr>
          <p:spPr>
            <a:xfrm>
              <a:off x="1331919" y="3853645"/>
              <a:ext cx="68946" cy="12936"/>
            </a:xfrm>
            <a:custGeom>
              <a:avLst/>
              <a:gdLst/>
              <a:ahLst/>
              <a:cxnLst/>
              <a:rect l="l" t="t" r="r" b="b"/>
              <a:pathLst>
                <a:path w="1471" h="276" extrusionOk="0">
                  <a:moveTo>
                    <a:pt x="171" y="0"/>
                  </a:moveTo>
                  <a:cubicBezTo>
                    <a:pt x="105" y="0"/>
                    <a:pt x="53" y="39"/>
                    <a:pt x="40" y="92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1299" y="276"/>
                  </a:lnTo>
                  <a:cubicBezTo>
                    <a:pt x="1365" y="276"/>
                    <a:pt x="1418" y="249"/>
                    <a:pt x="1431" y="184"/>
                  </a:cubicBezTo>
                  <a:cubicBezTo>
                    <a:pt x="1470" y="79"/>
                    <a:pt x="1378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59"/>
            <p:cNvSpPr/>
            <p:nvPr/>
          </p:nvSpPr>
          <p:spPr>
            <a:xfrm>
              <a:off x="1331919" y="3880079"/>
              <a:ext cx="41855" cy="12983"/>
            </a:xfrm>
            <a:custGeom>
              <a:avLst/>
              <a:gdLst/>
              <a:ahLst/>
              <a:cxnLst/>
              <a:rect l="l" t="t" r="r" b="b"/>
              <a:pathLst>
                <a:path w="893" h="277" extrusionOk="0">
                  <a:moveTo>
                    <a:pt x="171" y="0"/>
                  </a:moveTo>
                  <a:cubicBezTo>
                    <a:pt x="105" y="0"/>
                    <a:pt x="53" y="27"/>
                    <a:pt x="40" y="92"/>
                  </a:cubicBezTo>
                  <a:cubicBezTo>
                    <a:pt x="0" y="184"/>
                    <a:pt x="66" y="276"/>
                    <a:pt x="171" y="276"/>
                  </a:cubicBezTo>
                  <a:lnTo>
                    <a:pt x="748" y="276"/>
                  </a:lnTo>
                  <a:cubicBezTo>
                    <a:pt x="814" y="276"/>
                    <a:pt x="853" y="237"/>
                    <a:pt x="879" y="171"/>
                  </a:cubicBezTo>
                  <a:cubicBezTo>
                    <a:pt x="893" y="92"/>
                    <a:pt x="827" y="0"/>
                    <a:pt x="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59"/>
            <p:cNvSpPr/>
            <p:nvPr/>
          </p:nvSpPr>
          <p:spPr>
            <a:xfrm>
              <a:off x="1331919" y="3918839"/>
              <a:ext cx="68946" cy="12936"/>
            </a:xfrm>
            <a:custGeom>
              <a:avLst/>
              <a:gdLst/>
              <a:ahLst/>
              <a:cxnLst/>
              <a:rect l="l" t="t" r="r" b="b"/>
              <a:pathLst>
                <a:path w="1471" h="276" extrusionOk="0">
                  <a:moveTo>
                    <a:pt x="171" y="0"/>
                  </a:moveTo>
                  <a:cubicBezTo>
                    <a:pt x="105" y="0"/>
                    <a:pt x="53" y="40"/>
                    <a:pt x="40" y="105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1299" y="276"/>
                  </a:lnTo>
                  <a:cubicBezTo>
                    <a:pt x="1365" y="276"/>
                    <a:pt x="1418" y="250"/>
                    <a:pt x="1431" y="184"/>
                  </a:cubicBezTo>
                  <a:cubicBezTo>
                    <a:pt x="1470" y="92"/>
                    <a:pt x="1378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59"/>
            <p:cNvSpPr/>
            <p:nvPr/>
          </p:nvSpPr>
          <p:spPr>
            <a:xfrm>
              <a:off x="1331919" y="3945273"/>
              <a:ext cx="41855" cy="12983"/>
            </a:xfrm>
            <a:custGeom>
              <a:avLst/>
              <a:gdLst/>
              <a:ahLst/>
              <a:cxnLst/>
              <a:rect l="l" t="t" r="r" b="b"/>
              <a:pathLst>
                <a:path w="893" h="277" extrusionOk="0">
                  <a:moveTo>
                    <a:pt x="171" y="1"/>
                  </a:moveTo>
                  <a:cubicBezTo>
                    <a:pt x="105" y="1"/>
                    <a:pt x="53" y="27"/>
                    <a:pt x="40" y="92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748" y="276"/>
                  </a:lnTo>
                  <a:cubicBezTo>
                    <a:pt x="814" y="276"/>
                    <a:pt x="853" y="237"/>
                    <a:pt x="879" y="184"/>
                  </a:cubicBezTo>
                  <a:cubicBezTo>
                    <a:pt x="893" y="79"/>
                    <a:pt x="827" y="1"/>
                    <a:pt x="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0" name="Google Shape;8370;p59"/>
          <p:cNvGrpSpPr/>
          <p:nvPr/>
        </p:nvGrpSpPr>
        <p:grpSpPr>
          <a:xfrm>
            <a:off x="4644217" y="1283419"/>
            <a:ext cx="575241" cy="501957"/>
            <a:chOff x="4684216" y="3738581"/>
            <a:chExt cx="377725" cy="299640"/>
          </a:xfrm>
        </p:grpSpPr>
        <p:sp>
          <p:nvSpPr>
            <p:cNvPr id="8371" name="Google Shape;8371;p59"/>
            <p:cNvSpPr/>
            <p:nvPr/>
          </p:nvSpPr>
          <p:spPr>
            <a:xfrm>
              <a:off x="4684216" y="3738581"/>
              <a:ext cx="377725" cy="299640"/>
            </a:xfrm>
            <a:custGeom>
              <a:avLst/>
              <a:gdLst/>
              <a:ahLst/>
              <a:cxnLst/>
              <a:rect l="l" t="t" r="r" b="b"/>
              <a:pathLst>
                <a:path w="8059" h="6393" extrusionOk="0">
                  <a:moveTo>
                    <a:pt x="7389" y="263"/>
                  </a:moveTo>
                  <a:cubicBezTo>
                    <a:pt x="7612" y="263"/>
                    <a:pt x="7809" y="460"/>
                    <a:pt x="7809" y="683"/>
                  </a:cubicBezTo>
                  <a:lnTo>
                    <a:pt x="7809" y="1103"/>
                  </a:lnTo>
                  <a:lnTo>
                    <a:pt x="289" y="1103"/>
                  </a:lnTo>
                  <a:lnTo>
                    <a:pt x="289" y="683"/>
                  </a:lnTo>
                  <a:cubicBezTo>
                    <a:pt x="289" y="447"/>
                    <a:pt x="486" y="263"/>
                    <a:pt x="709" y="263"/>
                  </a:cubicBezTo>
                  <a:close/>
                  <a:moveTo>
                    <a:pt x="7809" y="1353"/>
                  </a:moveTo>
                  <a:lnTo>
                    <a:pt x="7809" y="5684"/>
                  </a:lnTo>
                  <a:cubicBezTo>
                    <a:pt x="7809" y="5920"/>
                    <a:pt x="7612" y="6117"/>
                    <a:pt x="7389" y="6117"/>
                  </a:cubicBezTo>
                  <a:lnTo>
                    <a:pt x="709" y="6117"/>
                  </a:lnTo>
                  <a:cubicBezTo>
                    <a:pt x="486" y="6117"/>
                    <a:pt x="289" y="5920"/>
                    <a:pt x="289" y="5684"/>
                  </a:cubicBezTo>
                  <a:lnTo>
                    <a:pt x="289" y="1353"/>
                  </a:lnTo>
                  <a:close/>
                  <a:moveTo>
                    <a:pt x="696" y="1"/>
                  </a:moveTo>
                  <a:cubicBezTo>
                    <a:pt x="315" y="1"/>
                    <a:pt x="0" y="303"/>
                    <a:pt x="0" y="683"/>
                  </a:cubicBezTo>
                  <a:lnTo>
                    <a:pt x="0" y="5697"/>
                  </a:lnTo>
                  <a:cubicBezTo>
                    <a:pt x="0" y="6077"/>
                    <a:pt x="315" y="6392"/>
                    <a:pt x="696" y="6392"/>
                  </a:cubicBezTo>
                  <a:lnTo>
                    <a:pt x="7376" y="6392"/>
                  </a:lnTo>
                  <a:cubicBezTo>
                    <a:pt x="7743" y="6392"/>
                    <a:pt x="8058" y="6077"/>
                    <a:pt x="8058" y="5697"/>
                  </a:cubicBezTo>
                  <a:lnTo>
                    <a:pt x="8058" y="683"/>
                  </a:lnTo>
                  <a:cubicBezTo>
                    <a:pt x="8058" y="290"/>
                    <a:pt x="7743" y="1"/>
                    <a:pt x="7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59"/>
            <p:cNvSpPr/>
            <p:nvPr/>
          </p:nvSpPr>
          <p:spPr>
            <a:xfrm>
              <a:off x="4714962" y="3763844"/>
              <a:ext cx="22826" cy="12936"/>
            </a:xfrm>
            <a:custGeom>
              <a:avLst/>
              <a:gdLst/>
              <a:ahLst/>
              <a:cxnLst/>
              <a:rect l="l" t="t" r="r" b="b"/>
              <a:pathLst>
                <a:path w="487" h="276" extrusionOk="0">
                  <a:moveTo>
                    <a:pt x="171" y="0"/>
                  </a:moveTo>
                  <a:cubicBezTo>
                    <a:pt x="105" y="0"/>
                    <a:pt x="53" y="26"/>
                    <a:pt x="40" y="92"/>
                  </a:cubicBezTo>
                  <a:cubicBezTo>
                    <a:pt x="1" y="197"/>
                    <a:pt x="66" y="276"/>
                    <a:pt x="171" y="276"/>
                  </a:cubicBezTo>
                  <a:lnTo>
                    <a:pt x="315" y="276"/>
                  </a:lnTo>
                  <a:cubicBezTo>
                    <a:pt x="381" y="276"/>
                    <a:pt x="434" y="236"/>
                    <a:pt x="447" y="171"/>
                  </a:cubicBezTo>
                  <a:cubicBezTo>
                    <a:pt x="486" y="79"/>
                    <a:pt x="394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59"/>
            <p:cNvSpPr/>
            <p:nvPr/>
          </p:nvSpPr>
          <p:spPr>
            <a:xfrm>
              <a:off x="4741396" y="3763844"/>
              <a:ext cx="22216" cy="12936"/>
            </a:xfrm>
            <a:custGeom>
              <a:avLst/>
              <a:gdLst/>
              <a:ahLst/>
              <a:cxnLst/>
              <a:rect l="l" t="t" r="r" b="b"/>
              <a:pathLst>
                <a:path w="474" h="276" extrusionOk="0">
                  <a:moveTo>
                    <a:pt x="158" y="0"/>
                  </a:moveTo>
                  <a:cubicBezTo>
                    <a:pt x="93" y="0"/>
                    <a:pt x="53" y="26"/>
                    <a:pt x="27" y="92"/>
                  </a:cubicBezTo>
                  <a:cubicBezTo>
                    <a:pt x="1" y="197"/>
                    <a:pt x="66" y="276"/>
                    <a:pt x="158" y="276"/>
                  </a:cubicBezTo>
                  <a:lnTo>
                    <a:pt x="316" y="276"/>
                  </a:lnTo>
                  <a:cubicBezTo>
                    <a:pt x="381" y="276"/>
                    <a:pt x="421" y="236"/>
                    <a:pt x="447" y="171"/>
                  </a:cubicBezTo>
                  <a:cubicBezTo>
                    <a:pt x="473" y="79"/>
                    <a:pt x="39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59"/>
            <p:cNvSpPr/>
            <p:nvPr/>
          </p:nvSpPr>
          <p:spPr>
            <a:xfrm>
              <a:off x="4767267" y="3763844"/>
              <a:ext cx="21560" cy="12936"/>
            </a:xfrm>
            <a:custGeom>
              <a:avLst/>
              <a:gdLst/>
              <a:ahLst/>
              <a:cxnLst/>
              <a:rect l="l" t="t" r="r" b="b"/>
              <a:pathLst>
                <a:path w="460" h="276" extrusionOk="0">
                  <a:moveTo>
                    <a:pt x="171" y="0"/>
                  </a:moveTo>
                  <a:cubicBezTo>
                    <a:pt x="105" y="0"/>
                    <a:pt x="53" y="26"/>
                    <a:pt x="39" y="92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315" y="276"/>
                  </a:lnTo>
                  <a:cubicBezTo>
                    <a:pt x="381" y="276"/>
                    <a:pt x="433" y="236"/>
                    <a:pt x="446" y="171"/>
                  </a:cubicBezTo>
                  <a:cubicBezTo>
                    <a:pt x="459" y="79"/>
                    <a:pt x="394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59"/>
            <p:cNvSpPr/>
            <p:nvPr/>
          </p:nvSpPr>
          <p:spPr>
            <a:xfrm>
              <a:off x="4769095" y="3854910"/>
              <a:ext cx="59103" cy="116847"/>
            </a:xfrm>
            <a:custGeom>
              <a:avLst/>
              <a:gdLst/>
              <a:ahLst/>
              <a:cxnLst/>
              <a:rect l="l" t="t" r="r" b="b"/>
              <a:pathLst>
                <a:path w="1261" h="2493" extrusionOk="0">
                  <a:moveTo>
                    <a:pt x="1108" y="1"/>
                  </a:moveTo>
                  <a:cubicBezTo>
                    <a:pt x="1074" y="1"/>
                    <a:pt x="1039" y="17"/>
                    <a:pt x="1011" y="52"/>
                  </a:cubicBezTo>
                  <a:lnTo>
                    <a:pt x="40" y="1167"/>
                  </a:lnTo>
                  <a:cubicBezTo>
                    <a:pt x="0" y="1220"/>
                    <a:pt x="0" y="1285"/>
                    <a:pt x="40" y="1338"/>
                  </a:cubicBezTo>
                  <a:lnTo>
                    <a:pt x="1011" y="2454"/>
                  </a:lnTo>
                  <a:cubicBezTo>
                    <a:pt x="1050" y="2480"/>
                    <a:pt x="1077" y="2493"/>
                    <a:pt x="1116" y="2493"/>
                  </a:cubicBezTo>
                  <a:cubicBezTo>
                    <a:pt x="1142" y="2493"/>
                    <a:pt x="1182" y="2480"/>
                    <a:pt x="1195" y="2467"/>
                  </a:cubicBezTo>
                  <a:cubicBezTo>
                    <a:pt x="1247" y="2414"/>
                    <a:pt x="1260" y="2335"/>
                    <a:pt x="1208" y="2283"/>
                  </a:cubicBezTo>
                  <a:lnTo>
                    <a:pt x="315" y="1246"/>
                  </a:lnTo>
                  <a:lnTo>
                    <a:pt x="1208" y="222"/>
                  </a:lnTo>
                  <a:cubicBezTo>
                    <a:pt x="1260" y="170"/>
                    <a:pt x="1260" y="91"/>
                    <a:pt x="1195" y="39"/>
                  </a:cubicBezTo>
                  <a:cubicBezTo>
                    <a:pt x="1170" y="14"/>
                    <a:pt x="1139" y="1"/>
                    <a:pt x="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59"/>
            <p:cNvSpPr/>
            <p:nvPr/>
          </p:nvSpPr>
          <p:spPr>
            <a:xfrm>
              <a:off x="4919169" y="3855332"/>
              <a:ext cx="58494" cy="116425"/>
            </a:xfrm>
            <a:custGeom>
              <a:avLst/>
              <a:gdLst/>
              <a:ahLst/>
              <a:cxnLst/>
              <a:rect l="l" t="t" r="r" b="b"/>
              <a:pathLst>
                <a:path w="1248" h="2484" extrusionOk="0">
                  <a:moveTo>
                    <a:pt x="132" y="0"/>
                  </a:moveTo>
                  <a:cubicBezTo>
                    <a:pt x="106" y="0"/>
                    <a:pt x="82" y="9"/>
                    <a:pt x="66" y="30"/>
                  </a:cubicBezTo>
                  <a:cubicBezTo>
                    <a:pt x="14" y="82"/>
                    <a:pt x="1" y="161"/>
                    <a:pt x="40" y="213"/>
                  </a:cubicBezTo>
                  <a:lnTo>
                    <a:pt x="946" y="1237"/>
                  </a:lnTo>
                  <a:lnTo>
                    <a:pt x="40" y="2274"/>
                  </a:lnTo>
                  <a:cubicBezTo>
                    <a:pt x="1" y="2326"/>
                    <a:pt x="1" y="2405"/>
                    <a:pt x="66" y="2458"/>
                  </a:cubicBezTo>
                  <a:cubicBezTo>
                    <a:pt x="92" y="2471"/>
                    <a:pt x="106" y="2484"/>
                    <a:pt x="145" y="2484"/>
                  </a:cubicBezTo>
                  <a:cubicBezTo>
                    <a:pt x="171" y="2484"/>
                    <a:pt x="211" y="2471"/>
                    <a:pt x="237" y="2445"/>
                  </a:cubicBezTo>
                  <a:lnTo>
                    <a:pt x="1208" y="1329"/>
                  </a:lnTo>
                  <a:cubicBezTo>
                    <a:pt x="1247" y="1276"/>
                    <a:pt x="1247" y="1211"/>
                    <a:pt x="1208" y="1158"/>
                  </a:cubicBezTo>
                  <a:lnTo>
                    <a:pt x="237" y="43"/>
                  </a:lnTo>
                  <a:cubicBezTo>
                    <a:pt x="213" y="19"/>
                    <a:pt x="171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59"/>
            <p:cNvSpPr/>
            <p:nvPr/>
          </p:nvSpPr>
          <p:spPr>
            <a:xfrm>
              <a:off x="4840430" y="3848583"/>
              <a:ext cx="66509" cy="136110"/>
            </a:xfrm>
            <a:custGeom>
              <a:avLst/>
              <a:gdLst/>
              <a:ahLst/>
              <a:cxnLst/>
              <a:rect l="l" t="t" r="r" b="b"/>
              <a:pathLst>
                <a:path w="1419" h="2904" extrusionOk="0">
                  <a:moveTo>
                    <a:pt x="1257" y="1"/>
                  </a:moveTo>
                  <a:cubicBezTo>
                    <a:pt x="1208" y="1"/>
                    <a:pt x="1162" y="34"/>
                    <a:pt x="1143" y="82"/>
                  </a:cubicBezTo>
                  <a:lnTo>
                    <a:pt x="27" y="2720"/>
                  </a:lnTo>
                  <a:cubicBezTo>
                    <a:pt x="1" y="2785"/>
                    <a:pt x="27" y="2864"/>
                    <a:pt x="93" y="2877"/>
                  </a:cubicBezTo>
                  <a:cubicBezTo>
                    <a:pt x="119" y="2877"/>
                    <a:pt x="132" y="2903"/>
                    <a:pt x="145" y="2903"/>
                  </a:cubicBezTo>
                  <a:cubicBezTo>
                    <a:pt x="198" y="2903"/>
                    <a:pt x="250" y="2864"/>
                    <a:pt x="263" y="2812"/>
                  </a:cubicBezTo>
                  <a:lnTo>
                    <a:pt x="1379" y="174"/>
                  </a:lnTo>
                  <a:cubicBezTo>
                    <a:pt x="1418" y="121"/>
                    <a:pt x="1379" y="42"/>
                    <a:pt x="1313" y="16"/>
                  </a:cubicBezTo>
                  <a:cubicBezTo>
                    <a:pt x="1295" y="5"/>
                    <a:pt x="1276" y="1"/>
                    <a:pt x="1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8" name="Google Shape;8378;p59"/>
          <p:cNvGrpSpPr/>
          <p:nvPr/>
        </p:nvGrpSpPr>
        <p:grpSpPr>
          <a:xfrm>
            <a:off x="3396382" y="3189305"/>
            <a:ext cx="632765" cy="501927"/>
            <a:chOff x="6116154" y="2607401"/>
            <a:chExt cx="377725" cy="299640"/>
          </a:xfrm>
        </p:grpSpPr>
        <p:sp>
          <p:nvSpPr>
            <p:cNvPr id="8379" name="Google Shape;8379;p59"/>
            <p:cNvSpPr/>
            <p:nvPr/>
          </p:nvSpPr>
          <p:spPr>
            <a:xfrm>
              <a:off x="6116154" y="2607401"/>
              <a:ext cx="377725" cy="299640"/>
            </a:xfrm>
            <a:custGeom>
              <a:avLst/>
              <a:gdLst/>
              <a:ahLst/>
              <a:cxnLst/>
              <a:rect l="l" t="t" r="r" b="b"/>
              <a:pathLst>
                <a:path w="8059" h="6393" extrusionOk="0">
                  <a:moveTo>
                    <a:pt x="7363" y="250"/>
                  </a:moveTo>
                  <a:cubicBezTo>
                    <a:pt x="7599" y="250"/>
                    <a:pt x="7796" y="447"/>
                    <a:pt x="7796" y="670"/>
                  </a:cubicBezTo>
                  <a:lnTo>
                    <a:pt x="7796" y="1103"/>
                  </a:lnTo>
                  <a:lnTo>
                    <a:pt x="263" y="1103"/>
                  </a:lnTo>
                  <a:lnTo>
                    <a:pt x="263" y="670"/>
                  </a:lnTo>
                  <a:cubicBezTo>
                    <a:pt x="263" y="447"/>
                    <a:pt x="460" y="250"/>
                    <a:pt x="683" y="250"/>
                  </a:cubicBezTo>
                  <a:close/>
                  <a:moveTo>
                    <a:pt x="7796" y="1366"/>
                  </a:moveTo>
                  <a:lnTo>
                    <a:pt x="7796" y="2219"/>
                  </a:lnTo>
                  <a:lnTo>
                    <a:pt x="263" y="2219"/>
                  </a:lnTo>
                  <a:lnTo>
                    <a:pt x="263" y="1366"/>
                  </a:lnTo>
                  <a:close/>
                  <a:moveTo>
                    <a:pt x="7796" y="2481"/>
                  </a:moveTo>
                  <a:lnTo>
                    <a:pt x="7796" y="5697"/>
                  </a:lnTo>
                  <a:cubicBezTo>
                    <a:pt x="7796" y="5920"/>
                    <a:pt x="7599" y="6117"/>
                    <a:pt x="7363" y="6117"/>
                  </a:cubicBezTo>
                  <a:lnTo>
                    <a:pt x="683" y="6117"/>
                  </a:lnTo>
                  <a:cubicBezTo>
                    <a:pt x="460" y="6117"/>
                    <a:pt x="263" y="5920"/>
                    <a:pt x="263" y="5697"/>
                  </a:cubicBezTo>
                  <a:lnTo>
                    <a:pt x="263" y="2481"/>
                  </a:lnTo>
                  <a:close/>
                  <a:moveTo>
                    <a:pt x="683" y="1"/>
                  </a:moveTo>
                  <a:cubicBezTo>
                    <a:pt x="316" y="1"/>
                    <a:pt x="1" y="316"/>
                    <a:pt x="1" y="683"/>
                  </a:cubicBezTo>
                  <a:lnTo>
                    <a:pt x="1" y="5710"/>
                  </a:lnTo>
                  <a:cubicBezTo>
                    <a:pt x="1" y="6090"/>
                    <a:pt x="303" y="6392"/>
                    <a:pt x="683" y="6392"/>
                  </a:cubicBezTo>
                  <a:lnTo>
                    <a:pt x="7363" y="6392"/>
                  </a:lnTo>
                  <a:cubicBezTo>
                    <a:pt x="7744" y="6392"/>
                    <a:pt x="8059" y="6090"/>
                    <a:pt x="8059" y="5710"/>
                  </a:cubicBezTo>
                  <a:lnTo>
                    <a:pt x="8059" y="683"/>
                  </a:lnTo>
                  <a:cubicBezTo>
                    <a:pt x="8059" y="303"/>
                    <a:pt x="7757" y="1"/>
                    <a:pt x="7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59"/>
            <p:cNvSpPr/>
            <p:nvPr/>
          </p:nvSpPr>
          <p:spPr>
            <a:xfrm>
              <a:off x="6141979" y="2685532"/>
              <a:ext cx="118159" cy="12374"/>
            </a:xfrm>
            <a:custGeom>
              <a:avLst/>
              <a:gdLst/>
              <a:ahLst/>
              <a:cxnLst/>
              <a:rect l="l" t="t" r="r" b="b"/>
              <a:pathLst>
                <a:path w="2521" h="264" extrusionOk="0">
                  <a:moveTo>
                    <a:pt x="158" y="1"/>
                  </a:moveTo>
                  <a:cubicBezTo>
                    <a:pt x="93" y="1"/>
                    <a:pt x="40" y="53"/>
                    <a:pt x="27" y="106"/>
                  </a:cubicBezTo>
                  <a:cubicBezTo>
                    <a:pt x="1" y="184"/>
                    <a:pt x="67" y="263"/>
                    <a:pt x="158" y="263"/>
                  </a:cubicBezTo>
                  <a:lnTo>
                    <a:pt x="2363" y="263"/>
                  </a:lnTo>
                  <a:cubicBezTo>
                    <a:pt x="2429" y="263"/>
                    <a:pt x="2481" y="224"/>
                    <a:pt x="2494" y="171"/>
                  </a:cubicBezTo>
                  <a:cubicBezTo>
                    <a:pt x="2521" y="93"/>
                    <a:pt x="2455" y="1"/>
                    <a:pt x="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59"/>
            <p:cNvSpPr/>
            <p:nvPr/>
          </p:nvSpPr>
          <p:spPr>
            <a:xfrm>
              <a:off x="6270540" y="2685532"/>
              <a:ext cx="42511" cy="12983"/>
            </a:xfrm>
            <a:custGeom>
              <a:avLst/>
              <a:gdLst/>
              <a:ahLst/>
              <a:cxnLst/>
              <a:rect l="l" t="t" r="r" b="b"/>
              <a:pathLst>
                <a:path w="907" h="277" extrusionOk="0">
                  <a:moveTo>
                    <a:pt x="171" y="1"/>
                  </a:moveTo>
                  <a:cubicBezTo>
                    <a:pt x="106" y="1"/>
                    <a:pt x="53" y="40"/>
                    <a:pt x="40" y="106"/>
                  </a:cubicBezTo>
                  <a:cubicBezTo>
                    <a:pt x="1" y="198"/>
                    <a:pt x="66" y="276"/>
                    <a:pt x="171" y="276"/>
                  </a:cubicBezTo>
                  <a:lnTo>
                    <a:pt x="736" y="276"/>
                  </a:lnTo>
                  <a:cubicBezTo>
                    <a:pt x="801" y="276"/>
                    <a:pt x="854" y="250"/>
                    <a:pt x="867" y="184"/>
                  </a:cubicBezTo>
                  <a:cubicBezTo>
                    <a:pt x="906" y="93"/>
                    <a:pt x="841" y="1"/>
                    <a:pt x="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59"/>
            <p:cNvSpPr/>
            <p:nvPr/>
          </p:nvSpPr>
          <p:spPr>
            <a:xfrm>
              <a:off x="6322846" y="2685532"/>
              <a:ext cx="42464" cy="12983"/>
            </a:xfrm>
            <a:custGeom>
              <a:avLst/>
              <a:gdLst/>
              <a:ahLst/>
              <a:cxnLst/>
              <a:rect l="l" t="t" r="r" b="b"/>
              <a:pathLst>
                <a:path w="906" h="277" extrusionOk="0">
                  <a:moveTo>
                    <a:pt x="171" y="1"/>
                  </a:moveTo>
                  <a:cubicBezTo>
                    <a:pt x="105" y="1"/>
                    <a:pt x="53" y="40"/>
                    <a:pt x="40" y="106"/>
                  </a:cubicBezTo>
                  <a:cubicBezTo>
                    <a:pt x="0" y="198"/>
                    <a:pt x="66" y="276"/>
                    <a:pt x="171" y="276"/>
                  </a:cubicBezTo>
                  <a:lnTo>
                    <a:pt x="735" y="276"/>
                  </a:lnTo>
                  <a:cubicBezTo>
                    <a:pt x="801" y="276"/>
                    <a:pt x="853" y="250"/>
                    <a:pt x="866" y="184"/>
                  </a:cubicBezTo>
                  <a:cubicBezTo>
                    <a:pt x="906" y="93"/>
                    <a:pt x="827" y="1"/>
                    <a:pt x="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59"/>
            <p:cNvSpPr/>
            <p:nvPr/>
          </p:nvSpPr>
          <p:spPr>
            <a:xfrm>
              <a:off x="6375105" y="2685532"/>
              <a:ext cx="41902" cy="12983"/>
            </a:xfrm>
            <a:custGeom>
              <a:avLst/>
              <a:gdLst/>
              <a:ahLst/>
              <a:cxnLst/>
              <a:rect l="l" t="t" r="r" b="b"/>
              <a:pathLst>
                <a:path w="894" h="277" extrusionOk="0">
                  <a:moveTo>
                    <a:pt x="171" y="1"/>
                  </a:moveTo>
                  <a:cubicBezTo>
                    <a:pt x="106" y="1"/>
                    <a:pt x="53" y="40"/>
                    <a:pt x="40" y="106"/>
                  </a:cubicBezTo>
                  <a:cubicBezTo>
                    <a:pt x="1" y="198"/>
                    <a:pt x="66" y="276"/>
                    <a:pt x="171" y="276"/>
                  </a:cubicBezTo>
                  <a:lnTo>
                    <a:pt x="736" y="276"/>
                  </a:lnTo>
                  <a:cubicBezTo>
                    <a:pt x="801" y="276"/>
                    <a:pt x="854" y="250"/>
                    <a:pt x="867" y="184"/>
                  </a:cubicBezTo>
                  <a:cubicBezTo>
                    <a:pt x="893" y="93"/>
                    <a:pt x="828" y="1"/>
                    <a:pt x="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59"/>
            <p:cNvSpPr/>
            <p:nvPr/>
          </p:nvSpPr>
          <p:spPr>
            <a:xfrm>
              <a:off x="6427410" y="2685532"/>
              <a:ext cx="41855" cy="12983"/>
            </a:xfrm>
            <a:custGeom>
              <a:avLst/>
              <a:gdLst/>
              <a:ahLst/>
              <a:cxnLst/>
              <a:rect l="l" t="t" r="r" b="b"/>
              <a:pathLst>
                <a:path w="893" h="277" extrusionOk="0">
                  <a:moveTo>
                    <a:pt x="171" y="1"/>
                  </a:moveTo>
                  <a:cubicBezTo>
                    <a:pt x="105" y="1"/>
                    <a:pt x="53" y="40"/>
                    <a:pt x="40" y="106"/>
                  </a:cubicBezTo>
                  <a:cubicBezTo>
                    <a:pt x="0" y="198"/>
                    <a:pt x="66" y="276"/>
                    <a:pt x="171" y="276"/>
                  </a:cubicBezTo>
                  <a:lnTo>
                    <a:pt x="735" y="276"/>
                  </a:lnTo>
                  <a:cubicBezTo>
                    <a:pt x="801" y="276"/>
                    <a:pt x="853" y="250"/>
                    <a:pt x="867" y="184"/>
                  </a:cubicBezTo>
                  <a:cubicBezTo>
                    <a:pt x="893" y="93"/>
                    <a:pt x="827" y="1"/>
                    <a:pt x="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59"/>
            <p:cNvSpPr/>
            <p:nvPr/>
          </p:nvSpPr>
          <p:spPr>
            <a:xfrm>
              <a:off x="6146900" y="2633273"/>
              <a:ext cx="22216" cy="12936"/>
            </a:xfrm>
            <a:custGeom>
              <a:avLst/>
              <a:gdLst/>
              <a:ahLst/>
              <a:cxnLst/>
              <a:rect l="l" t="t" r="r" b="b"/>
              <a:pathLst>
                <a:path w="474" h="276" extrusionOk="0">
                  <a:moveTo>
                    <a:pt x="158" y="0"/>
                  </a:moveTo>
                  <a:cubicBezTo>
                    <a:pt x="93" y="0"/>
                    <a:pt x="53" y="40"/>
                    <a:pt x="27" y="105"/>
                  </a:cubicBezTo>
                  <a:cubicBezTo>
                    <a:pt x="1" y="197"/>
                    <a:pt x="67" y="276"/>
                    <a:pt x="158" y="276"/>
                  </a:cubicBezTo>
                  <a:lnTo>
                    <a:pt x="316" y="276"/>
                  </a:lnTo>
                  <a:cubicBezTo>
                    <a:pt x="381" y="276"/>
                    <a:pt x="421" y="250"/>
                    <a:pt x="447" y="184"/>
                  </a:cubicBezTo>
                  <a:cubicBezTo>
                    <a:pt x="473" y="79"/>
                    <a:pt x="408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59"/>
            <p:cNvSpPr/>
            <p:nvPr/>
          </p:nvSpPr>
          <p:spPr>
            <a:xfrm>
              <a:off x="6172772" y="2633273"/>
              <a:ext cx="22779" cy="12936"/>
            </a:xfrm>
            <a:custGeom>
              <a:avLst/>
              <a:gdLst/>
              <a:ahLst/>
              <a:cxnLst/>
              <a:rect l="l" t="t" r="r" b="b"/>
              <a:pathLst>
                <a:path w="486" h="276" extrusionOk="0">
                  <a:moveTo>
                    <a:pt x="171" y="0"/>
                  </a:moveTo>
                  <a:cubicBezTo>
                    <a:pt x="105" y="0"/>
                    <a:pt x="53" y="40"/>
                    <a:pt x="39" y="105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315" y="276"/>
                  </a:lnTo>
                  <a:cubicBezTo>
                    <a:pt x="381" y="276"/>
                    <a:pt x="433" y="250"/>
                    <a:pt x="446" y="184"/>
                  </a:cubicBezTo>
                  <a:cubicBezTo>
                    <a:pt x="486" y="79"/>
                    <a:pt x="420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59"/>
            <p:cNvSpPr/>
            <p:nvPr/>
          </p:nvSpPr>
          <p:spPr>
            <a:xfrm>
              <a:off x="6199206" y="2633273"/>
              <a:ext cx="22170" cy="12936"/>
            </a:xfrm>
            <a:custGeom>
              <a:avLst/>
              <a:gdLst/>
              <a:ahLst/>
              <a:cxnLst/>
              <a:rect l="l" t="t" r="r" b="b"/>
              <a:pathLst>
                <a:path w="473" h="276" extrusionOk="0">
                  <a:moveTo>
                    <a:pt x="158" y="0"/>
                  </a:moveTo>
                  <a:cubicBezTo>
                    <a:pt x="92" y="0"/>
                    <a:pt x="53" y="40"/>
                    <a:pt x="27" y="105"/>
                  </a:cubicBezTo>
                  <a:cubicBezTo>
                    <a:pt x="0" y="197"/>
                    <a:pt x="66" y="276"/>
                    <a:pt x="158" y="276"/>
                  </a:cubicBezTo>
                  <a:lnTo>
                    <a:pt x="315" y="276"/>
                  </a:lnTo>
                  <a:cubicBezTo>
                    <a:pt x="381" y="276"/>
                    <a:pt x="420" y="250"/>
                    <a:pt x="447" y="184"/>
                  </a:cubicBezTo>
                  <a:cubicBezTo>
                    <a:pt x="473" y="79"/>
                    <a:pt x="407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59"/>
            <p:cNvSpPr/>
            <p:nvPr/>
          </p:nvSpPr>
          <p:spPr>
            <a:xfrm>
              <a:off x="6141979" y="2737228"/>
              <a:ext cx="143375" cy="142719"/>
            </a:xfrm>
            <a:custGeom>
              <a:avLst/>
              <a:gdLst/>
              <a:ahLst/>
              <a:cxnLst/>
              <a:rect l="l" t="t" r="r" b="b"/>
              <a:pathLst>
                <a:path w="3059" h="3045" extrusionOk="0">
                  <a:moveTo>
                    <a:pt x="2796" y="263"/>
                  </a:moveTo>
                  <a:lnTo>
                    <a:pt x="2796" y="1116"/>
                  </a:lnTo>
                  <a:lnTo>
                    <a:pt x="290" y="1116"/>
                  </a:lnTo>
                  <a:lnTo>
                    <a:pt x="290" y="263"/>
                  </a:lnTo>
                  <a:close/>
                  <a:moveTo>
                    <a:pt x="2796" y="1391"/>
                  </a:moveTo>
                  <a:lnTo>
                    <a:pt x="2796" y="2809"/>
                  </a:lnTo>
                  <a:lnTo>
                    <a:pt x="290" y="2809"/>
                  </a:lnTo>
                  <a:lnTo>
                    <a:pt x="290" y="1391"/>
                  </a:lnTo>
                  <a:close/>
                  <a:moveTo>
                    <a:pt x="132" y="0"/>
                  </a:moveTo>
                  <a:cubicBezTo>
                    <a:pt x="67" y="0"/>
                    <a:pt x="1" y="66"/>
                    <a:pt x="1" y="131"/>
                  </a:cubicBezTo>
                  <a:lnTo>
                    <a:pt x="1" y="2914"/>
                  </a:lnTo>
                  <a:cubicBezTo>
                    <a:pt x="1" y="2992"/>
                    <a:pt x="67" y="3045"/>
                    <a:pt x="132" y="3045"/>
                  </a:cubicBezTo>
                  <a:lnTo>
                    <a:pt x="2928" y="3045"/>
                  </a:lnTo>
                  <a:cubicBezTo>
                    <a:pt x="2993" y="3045"/>
                    <a:pt x="3059" y="2979"/>
                    <a:pt x="3059" y="2914"/>
                  </a:cubicBezTo>
                  <a:lnTo>
                    <a:pt x="3059" y="131"/>
                  </a:lnTo>
                  <a:cubicBezTo>
                    <a:pt x="3059" y="66"/>
                    <a:pt x="2993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59"/>
            <p:cNvSpPr/>
            <p:nvPr/>
          </p:nvSpPr>
          <p:spPr>
            <a:xfrm>
              <a:off x="6390477" y="2737228"/>
              <a:ext cx="77570" cy="142719"/>
            </a:xfrm>
            <a:custGeom>
              <a:avLst/>
              <a:gdLst/>
              <a:ahLst/>
              <a:cxnLst/>
              <a:rect l="l" t="t" r="r" b="b"/>
              <a:pathLst>
                <a:path w="1655" h="3045" extrusionOk="0">
                  <a:moveTo>
                    <a:pt x="1379" y="263"/>
                  </a:moveTo>
                  <a:lnTo>
                    <a:pt x="1379" y="1116"/>
                  </a:lnTo>
                  <a:lnTo>
                    <a:pt x="250" y="1116"/>
                  </a:lnTo>
                  <a:lnTo>
                    <a:pt x="250" y="263"/>
                  </a:lnTo>
                  <a:close/>
                  <a:moveTo>
                    <a:pt x="1379" y="1391"/>
                  </a:moveTo>
                  <a:lnTo>
                    <a:pt x="1379" y="2809"/>
                  </a:lnTo>
                  <a:lnTo>
                    <a:pt x="250" y="2809"/>
                  </a:lnTo>
                  <a:lnTo>
                    <a:pt x="250" y="1391"/>
                  </a:lnTo>
                  <a:close/>
                  <a:moveTo>
                    <a:pt x="132" y="0"/>
                  </a:moveTo>
                  <a:cubicBezTo>
                    <a:pt x="67" y="0"/>
                    <a:pt x="1" y="66"/>
                    <a:pt x="1" y="131"/>
                  </a:cubicBezTo>
                  <a:lnTo>
                    <a:pt x="1" y="2914"/>
                  </a:lnTo>
                  <a:cubicBezTo>
                    <a:pt x="1" y="2992"/>
                    <a:pt x="67" y="3045"/>
                    <a:pt x="132" y="3045"/>
                  </a:cubicBezTo>
                  <a:lnTo>
                    <a:pt x="1523" y="3045"/>
                  </a:lnTo>
                  <a:cubicBezTo>
                    <a:pt x="1589" y="3045"/>
                    <a:pt x="1655" y="2979"/>
                    <a:pt x="1655" y="2914"/>
                  </a:cubicBezTo>
                  <a:lnTo>
                    <a:pt x="1655" y="131"/>
                  </a:lnTo>
                  <a:cubicBezTo>
                    <a:pt x="1655" y="66"/>
                    <a:pt x="1589" y="0"/>
                    <a:pt x="1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59"/>
            <p:cNvSpPr/>
            <p:nvPr/>
          </p:nvSpPr>
          <p:spPr>
            <a:xfrm>
              <a:off x="6167850" y="2764271"/>
              <a:ext cx="92287" cy="12374"/>
            </a:xfrm>
            <a:custGeom>
              <a:avLst/>
              <a:gdLst/>
              <a:ahLst/>
              <a:cxnLst/>
              <a:rect l="l" t="t" r="r" b="b"/>
              <a:pathLst>
                <a:path w="1969" h="264" extrusionOk="0">
                  <a:moveTo>
                    <a:pt x="144" y="1"/>
                  </a:moveTo>
                  <a:cubicBezTo>
                    <a:pt x="79" y="1"/>
                    <a:pt x="26" y="40"/>
                    <a:pt x="13" y="92"/>
                  </a:cubicBezTo>
                  <a:cubicBezTo>
                    <a:pt x="0" y="171"/>
                    <a:pt x="66" y="263"/>
                    <a:pt x="144" y="263"/>
                  </a:cubicBezTo>
                  <a:lnTo>
                    <a:pt x="1811" y="263"/>
                  </a:lnTo>
                  <a:cubicBezTo>
                    <a:pt x="1877" y="263"/>
                    <a:pt x="1929" y="211"/>
                    <a:pt x="1942" y="158"/>
                  </a:cubicBezTo>
                  <a:cubicBezTo>
                    <a:pt x="1969" y="66"/>
                    <a:pt x="1903" y="1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59"/>
            <p:cNvSpPr/>
            <p:nvPr/>
          </p:nvSpPr>
          <p:spPr>
            <a:xfrm>
              <a:off x="6415084" y="2764271"/>
              <a:ext cx="27747" cy="12983"/>
            </a:xfrm>
            <a:custGeom>
              <a:avLst/>
              <a:gdLst/>
              <a:ahLst/>
              <a:cxnLst/>
              <a:rect l="l" t="t" r="r" b="b"/>
              <a:pathLst>
                <a:path w="592" h="277" extrusionOk="0">
                  <a:moveTo>
                    <a:pt x="158" y="1"/>
                  </a:moveTo>
                  <a:cubicBezTo>
                    <a:pt x="106" y="1"/>
                    <a:pt x="53" y="27"/>
                    <a:pt x="40" y="92"/>
                  </a:cubicBezTo>
                  <a:cubicBezTo>
                    <a:pt x="1" y="197"/>
                    <a:pt x="67" y="276"/>
                    <a:pt x="158" y="276"/>
                  </a:cubicBezTo>
                  <a:lnTo>
                    <a:pt x="447" y="276"/>
                  </a:lnTo>
                  <a:cubicBezTo>
                    <a:pt x="513" y="276"/>
                    <a:pt x="565" y="237"/>
                    <a:pt x="578" y="171"/>
                  </a:cubicBezTo>
                  <a:cubicBezTo>
                    <a:pt x="591" y="79"/>
                    <a:pt x="526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59"/>
            <p:cNvSpPr/>
            <p:nvPr/>
          </p:nvSpPr>
          <p:spPr>
            <a:xfrm>
              <a:off x="6415084" y="2816577"/>
              <a:ext cx="27747" cy="12936"/>
            </a:xfrm>
            <a:custGeom>
              <a:avLst/>
              <a:gdLst/>
              <a:ahLst/>
              <a:cxnLst/>
              <a:rect l="l" t="t" r="r" b="b"/>
              <a:pathLst>
                <a:path w="592" h="276" extrusionOk="0">
                  <a:moveTo>
                    <a:pt x="158" y="0"/>
                  </a:moveTo>
                  <a:cubicBezTo>
                    <a:pt x="106" y="0"/>
                    <a:pt x="53" y="26"/>
                    <a:pt x="40" y="92"/>
                  </a:cubicBezTo>
                  <a:cubicBezTo>
                    <a:pt x="1" y="197"/>
                    <a:pt x="67" y="276"/>
                    <a:pt x="158" y="276"/>
                  </a:cubicBezTo>
                  <a:lnTo>
                    <a:pt x="447" y="276"/>
                  </a:lnTo>
                  <a:cubicBezTo>
                    <a:pt x="513" y="276"/>
                    <a:pt x="565" y="236"/>
                    <a:pt x="578" y="184"/>
                  </a:cubicBezTo>
                  <a:cubicBezTo>
                    <a:pt x="591" y="79"/>
                    <a:pt x="526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59"/>
            <p:cNvSpPr/>
            <p:nvPr/>
          </p:nvSpPr>
          <p:spPr>
            <a:xfrm>
              <a:off x="6415084" y="2841792"/>
              <a:ext cx="27747" cy="12936"/>
            </a:xfrm>
            <a:custGeom>
              <a:avLst/>
              <a:gdLst/>
              <a:ahLst/>
              <a:cxnLst/>
              <a:rect l="l" t="t" r="r" b="b"/>
              <a:pathLst>
                <a:path w="592" h="276" extrusionOk="0">
                  <a:moveTo>
                    <a:pt x="158" y="0"/>
                  </a:moveTo>
                  <a:cubicBezTo>
                    <a:pt x="106" y="0"/>
                    <a:pt x="53" y="40"/>
                    <a:pt x="40" y="105"/>
                  </a:cubicBezTo>
                  <a:cubicBezTo>
                    <a:pt x="1" y="197"/>
                    <a:pt x="67" y="276"/>
                    <a:pt x="158" y="276"/>
                  </a:cubicBezTo>
                  <a:lnTo>
                    <a:pt x="447" y="276"/>
                  </a:lnTo>
                  <a:cubicBezTo>
                    <a:pt x="513" y="276"/>
                    <a:pt x="565" y="250"/>
                    <a:pt x="578" y="184"/>
                  </a:cubicBezTo>
                  <a:cubicBezTo>
                    <a:pt x="591" y="79"/>
                    <a:pt x="526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59"/>
            <p:cNvSpPr/>
            <p:nvPr/>
          </p:nvSpPr>
          <p:spPr>
            <a:xfrm>
              <a:off x="6298849" y="2737228"/>
              <a:ext cx="78179" cy="142719"/>
            </a:xfrm>
            <a:custGeom>
              <a:avLst/>
              <a:gdLst/>
              <a:ahLst/>
              <a:cxnLst/>
              <a:rect l="l" t="t" r="r" b="b"/>
              <a:pathLst>
                <a:path w="1668" h="3045" extrusionOk="0">
                  <a:moveTo>
                    <a:pt x="1405" y="263"/>
                  </a:moveTo>
                  <a:lnTo>
                    <a:pt x="1405" y="1116"/>
                  </a:lnTo>
                  <a:lnTo>
                    <a:pt x="263" y="1116"/>
                  </a:lnTo>
                  <a:lnTo>
                    <a:pt x="263" y="263"/>
                  </a:lnTo>
                  <a:close/>
                  <a:moveTo>
                    <a:pt x="1405" y="1391"/>
                  </a:moveTo>
                  <a:lnTo>
                    <a:pt x="1405" y="2809"/>
                  </a:lnTo>
                  <a:lnTo>
                    <a:pt x="263" y="2809"/>
                  </a:lnTo>
                  <a:lnTo>
                    <a:pt x="263" y="1391"/>
                  </a:lnTo>
                  <a:close/>
                  <a:moveTo>
                    <a:pt x="132" y="0"/>
                  </a:moveTo>
                  <a:cubicBezTo>
                    <a:pt x="66" y="0"/>
                    <a:pt x="0" y="66"/>
                    <a:pt x="0" y="131"/>
                  </a:cubicBezTo>
                  <a:lnTo>
                    <a:pt x="0" y="2914"/>
                  </a:lnTo>
                  <a:cubicBezTo>
                    <a:pt x="0" y="2992"/>
                    <a:pt x="66" y="3045"/>
                    <a:pt x="132" y="3045"/>
                  </a:cubicBezTo>
                  <a:lnTo>
                    <a:pt x="1536" y="3045"/>
                  </a:lnTo>
                  <a:cubicBezTo>
                    <a:pt x="1602" y="3045"/>
                    <a:pt x="1654" y="2979"/>
                    <a:pt x="1654" y="2914"/>
                  </a:cubicBezTo>
                  <a:lnTo>
                    <a:pt x="1654" y="131"/>
                  </a:lnTo>
                  <a:cubicBezTo>
                    <a:pt x="1667" y="66"/>
                    <a:pt x="1602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59"/>
            <p:cNvSpPr/>
            <p:nvPr/>
          </p:nvSpPr>
          <p:spPr>
            <a:xfrm>
              <a:off x="6323455" y="2764271"/>
              <a:ext cx="27747" cy="12983"/>
            </a:xfrm>
            <a:custGeom>
              <a:avLst/>
              <a:gdLst/>
              <a:ahLst/>
              <a:cxnLst/>
              <a:rect l="l" t="t" r="r" b="b"/>
              <a:pathLst>
                <a:path w="592" h="277" extrusionOk="0">
                  <a:moveTo>
                    <a:pt x="171" y="1"/>
                  </a:moveTo>
                  <a:cubicBezTo>
                    <a:pt x="105" y="1"/>
                    <a:pt x="53" y="27"/>
                    <a:pt x="40" y="92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447" y="276"/>
                  </a:lnTo>
                  <a:cubicBezTo>
                    <a:pt x="512" y="276"/>
                    <a:pt x="565" y="237"/>
                    <a:pt x="578" y="171"/>
                  </a:cubicBezTo>
                  <a:cubicBezTo>
                    <a:pt x="591" y="79"/>
                    <a:pt x="525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59"/>
            <p:cNvSpPr/>
            <p:nvPr/>
          </p:nvSpPr>
          <p:spPr>
            <a:xfrm>
              <a:off x="6323455" y="2816577"/>
              <a:ext cx="27747" cy="12936"/>
            </a:xfrm>
            <a:custGeom>
              <a:avLst/>
              <a:gdLst/>
              <a:ahLst/>
              <a:cxnLst/>
              <a:rect l="l" t="t" r="r" b="b"/>
              <a:pathLst>
                <a:path w="592" h="276" extrusionOk="0">
                  <a:moveTo>
                    <a:pt x="171" y="0"/>
                  </a:moveTo>
                  <a:cubicBezTo>
                    <a:pt x="105" y="0"/>
                    <a:pt x="53" y="26"/>
                    <a:pt x="40" y="92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447" y="276"/>
                  </a:lnTo>
                  <a:cubicBezTo>
                    <a:pt x="512" y="276"/>
                    <a:pt x="565" y="236"/>
                    <a:pt x="578" y="184"/>
                  </a:cubicBezTo>
                  <a:cubicBezTo>
                    <a:pt x="591" y="79"/>
                    <a:pt x="525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59"/>
            <p:cNvSpPr/>
            <p:nvPr/>
          </p:nvSpPr>
          <p:spPr>
            <a:xfrm>
              <a:off x="6323455" y="2841792"/>
              <a:ext cx="27747" cy="12936"/>
            </a:xfrm>
            <a:custGeom>
              <a:avLst/>
              <a:gdLst/>
              <a:ahLst/>
              <a:cxnLst/>
              <a:rect l="l" t="t" r="r" b="b"/>
              <a:pathLst>
                <a:path w="592" h="276" extrusionOk="0">
                  <a:moveTo>
                    <a:pt x="171" y="0"/>
                  </a:moveTo>
                  <a:cubicBezTo>
                    <a:pt x="105" y="0"/>
                    <a:pt x="53" y="40"/>
                    <a:pt x="40" y="105"/>
                  </a:cubicBezTo>
                  <a:cubicBezTo>
                    <a:pt x="0" y="197"/>
                    <a:pt x="66" y="276"/>
                    <a:pt x="171" y="276"/>
                  </a:cubicBezTo>
                  <a:lnTo>
                    <a:pt x="447" y="276"/>
                  </a:lnTo>
                  <a:cubicBezTo>
                    <a:pt x="512" y="276"/>
                    <a:pt x="565" y="250"/>
                    <a:pt x="578" y="184"/>
                  </a:cubicBezTo>
                  <a:cubicBezTo>
                    <a:pt x="591" y="79"/>
                    <a:pt x="525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59"/>
            <p:cNvSpPr/>
            <p:nvPr/>
          </p:nvSpPr>
          <p:spPr>
            <a:xfrm>
              <a:off x="6167850" y="2816577"/>
              <a:ext cx="92287" cy="12327"/>
            </a:xfrm>
            <a:custGeom>
              <a:avLst/>
              <a:gdLst/>
              <a:ahLst/>
              <a:cxnLst/>
              <a:rect l="l" t="t" r="r" b="b"/>
              <a:pathLst>
                <a:path w="1969" h="263" extrusionOk="0">
                  <a:moveTo>
                    <a:pt x="144" y="0"/>
                  </a:moveTo>
                  <a:cubicBezTo>
                    <a:pt x="79" y="0"/>
                    <a:pt x="26" y="53"/>
                    <a:pt x="13" y="92"/>
                  </a:cubicBezTo>
                  <a:cubicBezTo>
                    <a:pt x="0" y="184"/>
                    <a:pt x="66" y="263"/>
                    <a:pt x="144" y="263"/>
                  </a:cubicBezTo>
                  <a:lnTo>
                    <a:pt x="1811" y="263"/>
                  </a:lnTo>
                  <a:cubicBezTo>
                    <a:pt x="1877" y="263"/>
                    <a:pt x="1929" y="210"/>
                    <a:pt x="1942" y="158"/>
                  </a:cubicBezTo>
                  <a:cubicBezTo>
                    <a:pt x="1969" y="66"/>
                    <a:pt x="190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59"/>
            <p:cNvSpPr/>
            <p:nvPr/>
          </p:nvSpPr>
          <p:spPr>
            <a:xfrm>
              <a:off x="6167850" y="2841792"/>
              <a:ext cx="92287" cy="12327"/>
            </a:xfrm>
            <a:custGeom>
              <a:avLst/>
              <a:gdLst/>
              <a:ahLst/>
              <a:cxnLst/>
              <a:rect l="l" t="t" r="r" b="b"/>
              <a:pathLst>
                <a:path w="1969" h="263" extrusionOk="0">
                  <a:moveTo>
                    <a:pt x="144" y="0"/>
                  </a:moveTo>
                  <a:cubicBezTo>
                    <a:pt x="79" y="0"/>
                    <a:pt x="26" y="53"/>
                    <a:pt x="13" y="105"/>
                  </a:cubicBezTo>
                  <a:cubicBezTo>
                    <a:pt x="0" y="184"/>
                    <a:pt x="66" y="263"/>
                    <a:pt x="144" y="263"/>
                  </a:cubicBezTo>
                  <a:lnTo>
                    <a:pt x="1811" y="263"/>
                  </a:lnTo>
                  <a:cubicBezTo>
                    <a:pt x="1877" y="263"/>
                    <a:pt x="1929" y="210"/>
                    <a:pt x="1942" y="171"/>
                  </a:cubicBezTo>
                  <a:cubicBezTo>
                    <a:pt x="1969" y="79"/>
                    <a:pt x="190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5" name="Google Shape;8405;p59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8406" name="Google Shape;8406;p59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59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59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59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rgbClr val="9E7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5" name="Google Shape;8415;p59"/>
          <p:cNvGrpSpPr/>
          <p:nvPr/>
        </p:nvGrpSpPr>
        <p:grpSpPr>
          <a:xfrm>
            <a:off x="605200" y="1085775"/>
            <a:ext cx="7933200" cy="3550200"/>
            <a:chOff x="605200" y="1085775"/>
            <a:chExt cx="7933200" cy="3550200"/>
          </a:xfrm>
        </p:grpSpPr>
        <p:cxnSp>
          <p:nvCxnSpPr>
            <p:cNvPr id="8416" name="Google Shape;8416;p59"/>
            <p:cNvCxnSpPr/>
            <p:nvPr/>
          </p:nvCxnSpPr>
          <p:spPr>
            <a:xfrm>
              <a:off x="3315850" y="1085775"/>
              <a:ext cx="0" cy="355020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7" name="Google Shape;8417;p59"/>
            <p:cNvCxnSpPr/>
            <p:nvPr/>
          </p:nvCxnSpPr>
          <p:spPr>
            <a:xfrm>
              <a:off x="4128425" y="1085775"/>
              <a:ext cx="0" cy="355020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8" name="Google Shape;8418;p59"/>
            <p:cNvCxnSpPr/>
            <p:nvPr/>
          </p:nvCxnSpPr>
          <p:spPr>
            <a:xfrm>
              <a:off x="4485578" y="1085775"/>
              <a:ext cx="0" cy="355020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9" name="Google Shape;8419;p59"/>
            <p:cNvCxnSpPr/>
            <p:nvPr/>
          </p:nvCxnSpPr>
          <p:spPr>
            <a:xfrm>
              <a:off x="5310379" y="1085775"/>
              <a:ext cx="0" cy="355020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0" name="Google Shape;8420;p59"/>
            <p:cNvCxnSpPr/>
            <p:nvPr/>
          </p:nvCxnSpPr>
          <p:spPr>
            <a:xfrm>
              <a:off x="605200" y="1087900"/>
              <a:ext cx="7933200" cy="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1" name="Google Shape;8421;p59"/>
            <p:cNvCxnSpPr/>
            <p:nvPr/>
          </p:nvCxnSpPr>
          <p:spPr>
            <a:xfrm>
              <a:off x="3325362" y="2820890"/>
              <a:ext cx="812700" cy="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4" name="Google Shape;8424;p59"/>
            <p:cNvCxnSpPr/>
            <p:nvPr/>
          </p:nvCxnSpPr>
          <p:spPr>
            <a:xfrm>
              <a:off x="3336282" y="3952938"/>
              <a:ext cx="812700" cy="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5" name="Google Shape;8425;p59"/>
            <p:cNvCxnSpPr/>
            <p:nvPr/>
          </p:nvCxnSpPr>
          <p:spPr>
            <a:xfrm>
              <a:off x="4497679" y="2069920"/>
              <a:ext cx="812700" cy="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6" name="Google Shape;8426;p59"/>
            <p:cNvCxnSpPr/>
            <p:nvPr/>
          </p:nvCxnSpPr>
          <p:spPr>
            <a:xfrm>
              <a:off x="4497679" y="2373750"/>
              <a:ext cx="812700" cy="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7" name="Google Shape;8427;p59"/>
            <p:cNvCxnSpPr/>
            <p:nvPr/>
          </p:nvCxnSpPr>
          <p:spPr>
            <a:xfrm>
              <a:off x="4476590" y="3267183"/>
              <a:ext cx="812700" cy="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8" name="Google Shape;8428;p59"/>
            <p:cNvCxnSpPr/>
            <p:nvPr/>
          </p:nvCxnSpPr>
          <p:spPr>
            <a:xfrm>
              <a:off x="4476590" y="3535335"/>
              <a:ext cx="812700" cy="0"/>
            </a:xfrm>
            <a:prstGeom prst="straightConnector1">
              <a:avLst/>
            </a:prstGeom>
            <a:noFill/>
            <a:ln w="9525" cap="flat" cmpd="sng">
              <a:solidFill>
                <a:srgbClr val="DAC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1" name="Google Shape;8424;p59"/>
          <p:cNvCxnSpPr/>
          <p:nvPr/>
        </p:nvCxnSpPr>
        <p:spPr>
          <a:xfrm>
            <a:off x="3306414" y="1674035"/>
            <a:ext cx="812700" cy="0"/>
          </a:xfrm>
          <a:prstGeom prst="straightConnector1">
            <a:avLst/>
          </a:prstGeom>
          <a:noFill/>
          <a:ln w="9525" cap="flat" cmpd="sng">
            <a:solidFill>
              <a:srgbClr val="DAC6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06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0" name="Google Shape;7840;p46"/>
          <p:cNvSpPr txBox="1">
            <a:spLocks noGrp="1"/>
          </p:cNvSpPr>
          <p:nvPr>
            <p:ph type="title"/>
          </p:nvPr>
        </p:nvSpPr>
        <p:spPr>
          <a:xfrm>
            <a:off x="1170688" y="1700162"/>
            <a:ext cx="2404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Projet site e-commerce</a:t>
            </a:r>
            <a:endParaRPr sz="2500" dirty="0"/>
          </a:p>
        </p:txBody>
      </p:sp>
      <p:sp>
        <p:nvSpPr>
          <p:cNvPr id="7841" name="Google Shape;7841;p46"/>
          <p:cNvSpPr txBox="1">
            <a:spLocks noGrp="1"/>
          </p:cNvSpPr>
          <p:nvPr>
            <p:ph type="subTitle" idx="1"/>
          </p:nvPr>
        </p:nvSpPr>
        <p:spPr>
          <a:xfrm>
            <a:off x="616850" y="2568437"/>
            <a:ext cx="35184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Casa Sport</a:t>
            </a:r>
            <a:endParaRPr dirty="0"/>
          </a:p>
        </p:txBody>
      </p:sp>
      <p:pic>
        <p:nvPicPr>
          <p:cNvPr id="7848" name="Google Shape;7848;p46"/>
          <p:cNvPicPr preferRelativeResize="0"/>
          <p:nvPr/>
        </p:nvPicPr>
        <p:blipFill rotWithShape="1">
          <a:blip r:embed="rId3">
            <a:alphaModFix/>
          </a:blip>
          <a:srcRect t="-1011" b="9024"/>
          <a:stretch/>
        </p:blipFill>
        <p:spPr>
          <a:xfrm flipH="1">
            <a:off x="4731788" y="1212575"/>
            <a:ext cx="3789300" cy="2788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852" name="Google Shape;7852;p46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7853" name="Google Shape;7853;p46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46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46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46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07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8" name="Google Shape;8758;p69"/>
          <p:cNvSpPr txBox="1">
            <a:spLocks noGrp="1"/>
          </p:cNvSpPr>
          <p:nvPr>
            <p:ph type="subTitle" idx="1"/>
          </p:nvPr>
        </p:nvSpPr>
        <p:spPr>
          <a:xfrm>
            <a:off x="1465071" y="612482"/>
            <a:ext cx="3504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CASA SPORT</a:t>
            </a:r>
            <a:endParaRPr dirty="0"/>
          </a:p>
        </p:txBody>
      </p:sp>
      <p:sp>
        <p:nvSpPr>
          <p:cNvPr id="8759" name="Google Shape;8759;p69"/>
          <p:cNvSpPr txBox="1">
            <a:spLocks noGrp="1"/>
          </p:cNvSpPr>
          <p:nvPr>
            <p:ph type="subTitle" idx="2"/>
          </p:nvPr>
        </p:nvSpPr>
        <p:spPr>
          <a:xfrm>
            <a:off x="5037500" y="2458226"/>
            <a:ext cx="2948516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S</a:t>
            </a:r>
            <a:r>
              <a:rPr lang="en" dirty="0" smtClean="0"/>
              <a:t>ite e-commerce pour la vente des produits sportifs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résence de plusieurs images animées (slider)</a:t>
            </a:r>
          </a:p>
        </p:txBody>
      </p:sp>
      <p:sp>
        <p:nvSpPr>
          <p:cNvPr id="8760" name="Google Shape;8760;p69"/>
          <p:cNvSpPr/>
          <p:nvPr/>
        </p:nvSpPr>
        <p:spPr>
          <a:xfrm>
            <a:off x="4298886" y="3617297"/>
            <a:ext cx="7293" cy="2803"/>
          </a:xfrm>
          <a:custGeom>
            <a:avLst/>
            <a:gdLst/>
            <a:ahLst/>
            <a:cxnLst/>
            <a:rect l="l" t="t" r="r" b="b"/>
            <a:pathLst>
              <a:path w="294" h="113" extrusionOk="0">
                <a:moveTo>
                  <a:pt x="0" y="0"/>
                </a:moveTo>
                <a:lnTo>
                  <a:pt x="0" y="113"/>
                </a:lnTo>
                <a:lnTo>
                  <a:pt x="293" y="113"/>
                </a:lnTo>
                <a:lnTo>
                  <a:pt x="293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1" name="Google Shape;8761;p69"/>
          <p:cNvGrpSpPr/>
          <p:nvPr/>
        </p:nvGrpSpPr>
        <p:grpSpPr>
          <a:xfrm>
            <a:off x="1151765" y="1693368"/>
            <a:ext cx="3123492" cy="1756774"/>
            <a:chOff x="619250" y="1591725"/>
            <a:chExt cx="3686841" cy="2073624"/>
          </a:xfrm>
        </p:grpSpPr>
        <p:sp>
          <p:nvSpPr>
            <p:cNvPr id="8762" name="Google Shape;8762;p69"/>
            <p:cNvSpPr/>
            <p:nvPr/>
          </p:nvSpPr>
          <p:spPr>
            <a:xfrm>
              <a:off x="619250" y="3548033"/>
              <a:ext cx="3686841" cy="72636"/>
            </a:xfrm>
            <a:custGeom>
              <a:avLst/>
              <a:gdLst/>
              <a:ahLst/>
              <a:cxnLst/>
              <a:rect l="l" t="t" r="r" b="b"/>
              <a:pathLst>
                <a:path w="148618" h="2928" extrusionOk="0">
                  <a:moveTo>
                    <a:pt x="84599" y="293"/>
                  </a:moveTo>
                  <a:cubicBezTo>
                    <a:pt x="84509" y="901"/>
                    <a:pt x="83924" y="1419"/>
                    <a:pt x="83158" y="1419"/>
                  </a:cubicBezTo>
                  <a:lnTo>
                    <a:pt x="65414" y="1419"/>
                  </a:lnTo>
                  <a:cubicBezTo>
                    <a:pt x="64671" y="1419"/>
                    <a:pt x="64041" y="901"/>
                    <a:pt x="63973" y="293"/>
                  </a:cubicBezTo>
                  <a:close/>
                  <a:moveTo>
                    <a:pt x="148324" y="293"/>
                  </a:moveTo>
                  <a:lnTo>
                    <a:pt x="148324" y="2657"/>
                  </a:lnTo>
                  <a:lnTo>
                    <a:pt x="271" y="2657"/>
                  </a:lnTo>
                  <a:lnTo>
                    <a:pt x="271" y="293"/>
                  </a:lnTo>
                  <a:lnTo>
                    <a:pt x="63725" y="293"/>
                  </a:lnTo>
                  <a:cubicBezTo>
                    <a:pt x="63770" y="1081"/>
                    <a:pt x="64536" y="1689"/>
                    <a:pt x="65437" y="1689"/>
                  </a:cubicBezTo>
                  <a:lnTo>
                    <a:pt x="83203" y="1689"/>
                  </a:lnTo>
                  <a:cubicBezTo>
                    <a:pt x="84104" y="1689"/>
                    <a:pt x="84824" y="1081"/>
                    <a:pt x="84915" y="293"/>
                  </a:cubicBezTo>
                  <a:close/>
                  <a:moveTo>
                    <a:pt x="0" y="0"/>
                  </a:moveTo>
                  <a:lnTo>
                    <a:pt x="0" y="2927"/>
                  </a:lnTo>
                  <a:lnTo>
                    <a:pt x="148617" y="2927"/>
                  </a:lnTo>
                  <a:lnTo>
                    <a:pt x="148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69"/>
            <p:cNvSpPr/>
            <p:nvPr/>
          </p:nvSpPr>
          <p:spPr>
            <a:xfrm>
              <a:off x="2198459" y="3548033"/>
              <a:ext cx="527358" cy="41900"/>
            </a:xfrm>
            <a:custGeom>
              <a:avLst/>
              <a:gdLst/>
              <a:ahLst/>
              <a:cxnLst/>
              <a:rect l="l" t="t" r="r" b="b"/>
              <a:pathLst>
                <a:path w="21258" h="1689" extrusionOk="0">
                  <a:moveTo>
                    <a:pt x="20942" y="293"/>
                  </a:moveTo>
                  <a:cubicBezTo>
                    <a:pt x="20852" y="901"/>
                    <a:pt x="20267" y="1419"/>
                    <a:pt x="19501" y="1419"/>
                  </a:cubicBezTo>
                  <a:lnTo>
                    <a:pt x="1757" y="1419"/>
                  </a:lnTo>
                  <a:cubicBezTo>
                    <a:pt x="1014" y="1419"/>
                    <a:pt x="384" y="901"/>
                    <a:pt x="316" y="293"/>
                  </a:cubicBezTo>
                  <a:close/>
                  <a:moveTo>
                    <a:pt x="1" y="0"/>
                  </a:moveTo>
                  <a:lnTo>
                    <a:pt x="1" y="158"/>
                  </a:lnTo>
                  <a:cubicBezTo>
                    <a:pt x="1" y="991"/>
                    <a:pt x="789" y="1689"/>
                    <a:pt x="1757" y="1689"/>
                  </a:cubicBezTo>
                  <a:lnTo>
                    <a:pt x="19501" y="1689"/>
                  </a:lnTo>
                  <a:cubicBezTo>
                    <a:pt x="20469" y="1689"/>
                    <a:pt x="21258" y="991"/>
                    <a:pt x="21213" y="158"/>
                  </a:cubicBezTo>
                  <a:lnTo>
                    <a:pt x="21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69"/>
            <p:cNvSpPr/>
            <p:nvPr/>
          </p:nvSpPr>
          <p:spPr>
            <a:xfrm>
              <a:off x="619250" y="3613377"/>
              <a:ext cx="3686841" cy="51972"/>
            </a:xfrm>
            <a:custGeom>
              <a:avLst/>
              <a:gdLst/>
              <a:ahLst/>
              <a:cxnLst/>
              <a:rect l="l" t="t" r="r" b="b"/>
              <a:pathLst>
                <a:path w="148618" h="2095" extrusionOk="0">
                  <a:moveTo>
                    <a:pt x="148347" y="293"/>
                  </a:moveTo>
                  <a:cubicBezTo>
                    <a:pt x="148324" y="1172"/>
                    <a:pt x="147626" y="1847"/>
                    <a:pt x="146771" y="1847"/>
                  </a:cubicBezTo>
                  <a:lnTo>
                    <a:pt x="1847" y="1847"/>
                  </a:lnTo>
                  <a:cubicBezTo>
                    <a:pt x="1014" y="1847"/>
                    <a:pt x="293" y="1149"/>
                    <a:pt x="271" y="293"/>
                  </a:cubicBezTo>
                  <a:close/>
                  <a:moveTo>
                    <a:pt x="0" y="1"/>
                  </a:moveTo>
                  <a:lnTo>
                    <a:pt x="0" y="248"/>
                  </a:lnTo>
                  <a:cubicBezTo>
                    <a:pt x="0" y="1262"/>
                    <a:pt x="833" y="2095"/>
                    <a:pt x="1847" y="2095"/>
                  </a:cubicBezTo>
                  <a:lnTo>
                    <a:pt x="146748" y="2095"/>
                  </a:lnTo>
                  <a:cubicBezTo>
                    <a:pt x="147784" y="2095"/>
                    <a:pt x="148617" y="1284"/>
                    <a:pt x="148617" y="248"/>
                  </a:cubicBezTo>
                  <a:lnTo>
                    <a:pt x="148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69"/>
            <p:cNvSpPr/>
            <p:nvPr/>
          </p:nvSpPr>
          <p:spPr>
            <a:xfrm>
              <a:off x="619250" y="3613377"/>
              <a:ext cx="3686841" cy="51972"/>
            </a:xfrm>
            <a:custGeom>
              <a:avLst/>
              <a:gdLst/>
              <a:ahLst/>
              <a:cxnLst/>
              <a:rect l="l" t="t" r="r" b="b"/>
              <a:pathLst>
                <a:path w="148618" h="2095" extrusionOk="0">
                  <a:moveTo>
                    <a:pt x="148347" y="293"/>
                  </a:moveTo>
                  <a:cubicBezTo>
                    <a:pt x="148324" y="1172"/>
                    <a:pt x="147626" y="1847"/>
                    <a:pt x="146771" y="1847"/>
                  </a:cubicBezTo>
                  <a:lnTo>
                    <a:pt x="1847" y="1847"/>
                  </a:lnTo>
                  <a:cubicBezTo>
                    <a:pt x="1014" y="1847"/>
                    <a:pt x="293" y="1149"/>
                    <a:pt x="271" y="293"/>
                  </a:cubicBezTo>
                  <a:close/>
                  <a:moveTo>
                    <a:pt x="0" y="1"/>
                  </a:moveTo>
                  <a:lnTo>
                    <a:pt x="0" y="248"/>
                  </a:lnTo>
                  <a:cubicBezTo>
                    <a:pt x="0" y="1262"/>
                    <a:pt x="833" y="2095"/>
                    <a:pt x="1847" y="2095"/>
                  </a:cubicBezTo>
                  <a:lnTo>
                    <a:pt x="146748" y="2095"/>
                  </a:lnTo>
                  <a:cubicBezTo>
                    <a:pt x="147784" y="2095"/>
                    <a:pt x="148617" y="1284"/>
                    <a:pt x="148617" y="248"/>
                  </a:cubicBezTo>
                  <a:lnTo>
                    <a:pt x="148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69"/>
            <p:cNvSpPr/>
            <p:nvPr/>
          </p:nvSpPr>
          <p:spPr>
            <a:xfrm>
              <a:off x="989064" y="1591725"/>
              <a:ext cx="2946660" cy="1959073"/>
            </a:xfrm>
            <a:custGeom>
              <a:avLst/>
              <a:gdLst/>
              <a:ahLst/>
              <a:cxnLst/>
              <a:rect l="l" t="t" r="r" b="b"/>
              <a:pathLst>
                <a:path w="118781" h="78971" extrusionOk="0">
                  <a:moveTo>
                    <a:pt x="116191" y="4099"/>
                  </a:moveTo>
                  <a:lnTo>
                    <a:pt x="116191" y="75008"/>
                  </a:lnTo>
                  <a:lnTo>
                    <a:pt x="2747" y="75008"/>
                  </a:lnTo>
                  <a:lnTo>
                    <a:pt x="2747" y="4099"/>
                  </a:lnTo>
                  <a:close/>
                  <a:moveTo>
                    <a:pt x="2477" y="3829"/>
                  </a:moveTo>
                  <a:lnTo>
                    <a:pt x="2477" y="75300"/>
                  </a:lnTo>
                  <a:lnTo>
                    <a:pt x="116484" y="75300"/>
                  </a:lnTo>
                  <a:lnTo>
                    <a:pt x="116484" y="3829"/>
                  </a:lnTo>
                  <a:close/>
                  <a:moveTo>
                    <a:pt x="116732" y="271"/>
                  </a:moveTo>
                  <a:cubicBezTo>
                    <a:pt x="117723" y="271"/>
                    <a:pt x="118511" y="1059"/>
                    <a:pt x="118511" y="2050"/>
                  </a:cubicBezTo>
                  <a:lnTo>
                    <a:pt x="118511" y="76899"/>
                  </a:lnTo>
                  <a:lnTo>
                    <a:pt x="293" y="76899"/>
                  </a:lnTo>
                  <a:lnTo>
                    <a:pt x="293" y="2050"/>
                  </a:lnTo>
                  <a:cubicBezTo>
                    <a:pt x="293" y="1059"/>
                    <a:pt x="1081" y="271"/>
                    <a:pt x="2049" y="271"/>
                  </a:cubicBezTo>
                  <a:close/>
                  <a:moveTo>
                    <a:pt x="2049" y="1"/>
                  </a:moveTo>
                  <a:cubicBezTo>
                    <a:pt x="923" y="1"/>
                    <a:pt x="0" y="924"/>
                    <a:pt x="0" y="2050"/>
                  </a:cubicBezTo>
                  <a:lnTo>
                    <a:pt x="0" y="77214"/>
                  </a:lnTo>
                  <a:lnTo>
                    <a:pt x="118511" y="77214"/>
                  </a:lnTo>
                  <a:lnTo>
                    <a:pt x="118511" y="78971"/>
                  </a:lnTo>
                  <a:lnTo>
                    <a:pt x="118781" y="78971"/>
                  </a:lnTo>
                  <a:lnTo>
                    <a:pt x="118781" y="2050"/>
                  </a:lnTo>
                  <a:cubicBezTo>
                    <a:pt x="118781" y="924"/>
                    <a:pt x="117858" y="1"/>
                    <a:pt x="116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69"/>
            <p:cNvSpPr/>
            <p:nvPr/>
          </p:nvSpPr>
          <p:spPr>
            <a:xfrm>
              <a:off x="992413" y="3548033"/>
              <a:ext cx="2940532" cy="7269"/>
            </a:xfrm>
            <a:custGeom>
              <a:avLst/>
              <a:gdLst/>
              <a:ahLst/>
              <a:cxnLst/>
              <a:rect l="l" t="t" r="r" b="b"/>
              <a:pathLst>
                <a:path w="118534" h="293" extrusionOk="0">
                  <a:moveTo>
                    <a:pt x="0" y="0"/>
                  </a:moveTo>
                  <a:lnTo>
                    <a:pt x="0" y="293"/>
                  </a:lnTo>
                  <a:lnTo>
                    <a:pt x="118533" y="293"/>
                  </a:lnTo>
                  <a:lnTo>
                    <a:pt x="118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69"/>
            <p:cNvSpPr/>
            <p:nvPr/>
          </p:nvSpPr>
          <p:spPr>
            <a:xfrm>
              <a:off x="989064" y="3502783"/>
              <a:ext cx="7269" cy="49168"/>
            </a:xfrm>
            <a:custGeom>
              <a:avLst/>
              <a:gdLst/>
              <a:ahLst/>
              <a:cxnLst/>
              <a:rect l="l" t="t" r="r" b="b"/>
              <a:pathLst>
                <a:path w="293" h="1982" extrusionOk="0">
                  <a:moveTo>
                    <a:pt x="0" y="0"/>
                  </a:moveTo>
                  <a:lnTo>
                    <a:pt x="0" y="991"/>
                  </a:lnTo>
                  <a:lnTo>
                    <a:pt x="0" y="1982"/>
                  </a:lnTo>
                  <a:lnTo>
                    <a:pt x="293" y="198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69"/>
            <p:cNvSpPr/>
            <p:nvPr/>
          </p:nvSpPr>
          <p:spPr>
            <a:xfrm>
              <a:off x="989064" y="3499980"/>
              <a:ext cx="2946660" cy="55321"/>
            </a:xfrm>
            <a:custGeom>
              <a:avLst/>
              <a:gdLst/>
              <a:ahLst/>
              <a:cxnLst/>
              <a:rect l="l" t="t" r="r" b="b"/>
              <a:pathLst>
                <a:path w="118781" h="2230" extrusionOk="0">
                  <a:moveTo>
                    <a:pt x="118511" y="293"/>
                  </a:moveTo>
                  <a:lnTo>
                    <a:pt x="118511" y="1937"/>
                  </a:lnTo>
                  <a:lnTo>
                    <a:pt x="293" y="1937"/>
                  </a:lnTo>
                  <a:lnTo>
                    <a:pt x="293" y="293"/>
                  </a:lnTo>
                  <a:close/>
                  <a:moveTo>
                    <a:pt x="0" y="1"/>
                  </a:moveTo>
                  <a:lnTo>
                    <a:pt x="0" y="2230"/>
                  </a:lnTo>
                  <a:lnTo>
                    <a:pt x="118781" y="2230"/>
                  </a:lnTo>
                  <a:lnTo>
                    <a:pt x="118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9" name="Google Shape;8779;p69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8780" name="Google Shape;8780;p69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69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69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69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758;p69"/>
          <p:cNvSpPr txBox="1">
            <a:spLocks/>
          </p:cNvSpPr>
          <p:nvPr/>
        </p:nvSpPr>
        <p:spPr>
          <a:xfrm>
            <a:off x="4969071" y="1741362"/>
            <a:ext cx="3504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fr-FR" b="0" dirty="0" smtClean="0"/>
              <a:t>Page d’accueil</a:t>
            </a:r>
            <a:endParaRPr lang="fr-FR" b="0" dirty="0"/>
          </a:p>
        </p:txBody>
      </p:sp>
      <p:sp>
        <p:nvSpPr>
          <p:cNvPr id="38" name="Ellipse 37"/>
          <p:cNvSpPr/>
          <p:nvPr/>
        </p:nvSpPr>
        <p:spPr>
          <a:xfrm>
            <a:off x="4937462" y="2458226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 rot="5400000">
            <a:off x="4937461" y="3029726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Google Shape;6066;p38"/>
          <p:cNvSpPr/>
          <p:nvPr/>
        </p:nvSpPr>
        <p:spPr>
          <a:xfrm>
            <a:off x="7027700" y="4771025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08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5" y="1818602"/>
            <a:ext cx="2302745" cy="13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8" name="Google Shape;8758;p69"/>
          <p:cNvSpPr txBox="1">
            <a:spLocks noGrp="1"/>
          </p:cNvSpPr>
          <p:nvPr>
            <p:ph type="subTitle" idx="1"/>
          </p:nvPr>
        </p:nvSpPr>
        <p:spPr>
          <a:xfrm>
            <a:off x="1465071" y="612482"/>
            <a:ext cx="3504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CASA SPORT</a:t>
            </a:r>
            <a:endParaRPr dirty="0"/>
          </a:p>
        </p:txBody>
      </p:sp>
      <p:sp>
        <p:nvSpPr>
          <p:cNvPr id="8759" name="Google Shape;8759;p69"/>
          <p:cNvSpPr txBox="1">
            <a:spLocks noGrp="1"/>
          </p:cNvSpPr>
          <p:nvPr>
            <p:ph type="subTitle" idx="2"/>
          </p:nvPr>
        </p:nvSpPr>
        <p:spPr>
          <a:xfrm>
            <a:off x="5063674" y="2458226"/>
            <a:ext cx="2979946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Affichage des produits avec leurs détails.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Possibilité d’ajouter n’importe quel produit au panier</a:t>
            </a:r>
            <a:endParaRPr dirty="0"/>
          </a:p>
        </p:txBody>
      </p:sp>
      <p:sp>
        <p:nvSpPr>
          <p:cNvPr id="8760" name="Google Shape;8760;p69"/>
          <p:cNvSpPr/>
          <p:nvPr/>
        </p:nvSpPr>
        <p:spPr>
          <a:xfrm>
            <a:off x="4298886" y="3617297"/>
            <a:ext cx="7293" cy="2803"/>
          </a:xfrm>
          <a:custGeom>
            <a:avLst/>
            <a:gdLst/>
            <a:ahLst/>
            <a:cxnLst/>
            <a:rect l="l" t="t" r="r" b="b"/>
            <a:pathLst>
              <a:path w="294" h="113" extrusionOk="0">
                <a:moveTo>
                  <a:pt x="0" y="0"/>
                </a:moveTo>
                <a:lnTo>
                  <a:pt x="0" y="113"/>
                </a:lnTo>
                <a:lnTo>
                  <a:pt x="293" y="113"/>
                </a:lnTo>
                <a:lnTo>
                  <a:pt x="293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1" name="Google Shape;8761;p69"/>
          <p:cNvGrpSpPr/>
          <p:nvPr/>
        </p:nvGrpSpPr>
        <p:grpSpPr>
          <a:xfrm>
            <a:off x="1151765" y="1693368"/>
            <a:ext cx="3123492" cy="1756774"/>
            <a:chOff x="619250" y="1591725"/>
            <a:chExt cx="3686841" cy="2073624"/>
          </a:xfrm>
        </p:grpSpPr>
        <p:sp>
          <p:nvSpPr>
            <p:cNvPr id="8762" name="Google Shape;8762;p69"/>
            <p:cNvSpPr/>
            <p:nvPr/>
          </p:nvSpPr>
          <p:spPr>
            <a:xfrm>
              <a:off x="619250" y="3548033"/>
              <a:ext cx="3686841" cy="72636"/>
            </a:xfrm>
            <a:custGeom>
              <a:avLst/>
              <a:gdLst/>
              <a:ahLst/>
              <a:cxnLst/>
              <a:rect l="l" t="t" r="r" b="b"/>
              <a:pathLst>
                <a:path w="148618" h="2928" extrusionOk="0">
                  <a:moveTo>
                    <a:pt x="84599" y="293"/>
                  </a:moveTo>
                  <a:cubicBezTo>
                    <a:pt x="84509" y="901"/>
                    <a:pt x="83924" y="1419"/>
                    <a:pt x="83158" y="1419"/>
                  </a:cubicBezTo>
                  <a:lnTo>
                    <a:pt x="65414" y="1419"/>
                  </a:lnTo>
                  <a:cubicBezTo>
                    <a:pt x="64671" y="1419"/>
                    <a:pt x="64041" y="901"/>
                    <a:pt x="63973" y="293"/>
                  </a:cubicBezTo>
                  <a:close/>
                  <a:moveTo>
                    <a:pt x="148324" y="293"/>
                  </a:moveTo>
                  <a:lnTo>
                    <a:pt x="148324" y="2657"/>
                  </a:lnTo>
                  <a:lnTo>
                    <a:pt x="271" y="2657"/>
                  </a:lnTo>
                  <a:lnTo>
                    <a:pt x="271" y="293"/>
                  </a:lnTo>
                  <a:lnTo>
                    <a:pt x="63725" y="293"/>
                  </a:lnTo>
                  <a:cubicBezTo>
                    <a:pt x="63770" y="1081"/>
                    <a:pt x="64536" y="1689"/>
                    <a:pt x="65437" y="1689"/>
                  </a:cubicBezTo>
                  <a:lnTo>
                    <a:pt x="83203" y="1689"/>
                  </a:lnTo>
                  <a:cubicBezTo>
                    <a:pt x="84104" y="1689"/>
                    <a:pt x="84824" y="1081"/>
                    <a:pt x="84915" y="293"/>
                  </a:cubicBezTo>
                  <a:close/>
                  <a:moveTo>
                    <a:pt x="0" y="0"/>
                  </a:moveTo>
                  <a:lnTo>
                    <a:pt x="0" y="2927"/>
                  </a:lnTo>
                  <a:lnTo>
                    <a:pt x="148617" y="2927"/>
                  </a:lnTo>
                  <a:lnTo>
                    <a:pt x="148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69"/>
            <p:cNvSpPr/>
            <p:nvPr/>
          </p:nvSpPr>
          <p:spPr>
            <a:xfrm>
              <a:off x="2198459" y="3548033"/>
              <a:ext cx="527358" cy="41900"/>
            </a:xfrm>
            <a:custGeom>
              <a:avLst/>
              <a:gdLst/>
              <a:ahLst/>
              <a:cxnLst/>
              <a:rect l="l" t="t" r="r" b="b"/>
              <a:pathLst>
                <a:path w="21258" h="1689" extrusionOk="0">
                  <a:moveTo>
                    <a:pt x="20942" y="293"/>
                  </a:moveTo>
                  <a:cubicBezTo>
                    <a:pt x="20852" y="901"/>
                    <a:pt x="20267" y="1419"/>
                    <a:pt x="19501" y="1419"/>
                  </a:cubicBezTo>
                  <a:lnTo>
                    <a:pt x="1757" y="1419"/>
                  </a:lnTo>
                  <a:cubicBezTo>
                    <a:pt x="1014" y="1419"/>
                    <a:pt x="384" y="901"/>
                    <a:pt x="316" y="293"/>
                  </a:cubicBezTo>
                  <a:close/>
                  <a:moveTo>
                    <a:pt x="1" y="0"/>
                  </a:moveTo>
                  <a:lnTo>
                    <a:pt x="1" y="158"/>
                  </a:lnTo>
                  <a:cubicBezTo>
                    <a:pt x="1" y="991"/>
                    <a:pt x="789" y="1689"/>
                    <a:pt x="1757" y="1689"/>
                  </a:cubicBezTo>
                  <a:lnTo>
                    <a:pt x="19501" y="1689"/>
                  </a:lnTo>
                  <a:cubicBezTo>
                    <a:pt x="20469" y="1689"/>
                    <a:pt x="21258" y="991"/>
                    <a:pt x="21213" y="158"/>
                  </a:cubicBezTo>
                  <a:lnTo>
                    <a:pt x="21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69"/>
            <p:cNvSpPr/>
            <p:nvPr/>
          </p:nvSpPr>
          <p:spPr>
            <a:xfrm>
              <a:off x="619250" y="3613377"/>
              <a:ext cx="3686841" cy="51972"/>
            </a:xfrm>
            <a:custGeom>
              <a:avLst/>
              <a:gdLst/>
              <a:ahLst/>
              <a:cxnLst/>
              <a:rect l="l" t="t" r="r" b="b"/>
              <a:pathLst>
                <a:path w="148618" h="2095" extrusionOk="0">
                  <a:moveTo>
                    <a:pt x="148347" y="293"/>
                  </a:moveTo>
                  <a:cubicBezTo>
                    <a:pt x="148324" y="1172"/>
                    <a:pt x="147626" y="1847"/>
                    <a:pt x="146771" y="1847"/>
                  </a:cubicBezTo>
                  <a:lnTo>
                    <a:pt x="1847" y="1847"/>
                  </a:lnTo>
                  <a:cubicBezTo>
                    <a:pt x="1014" y="1847"/>
                    <a:pt x="293" y="1149"/>
                    <a:pt x="271" y="293"/>
                  </a:cubicBezTo>
                  <a:close/>
                  <a:moveTo>
                    <a:pt x="0" y="1"/>
                  </a:moveTo>
                  <a:lnTo>
                    <a:pt x="0" y="248"/>
                  </a:lnTo>
                  <a:cubicBezTo>
                    <a:pt x="0" y="1262"/>
                    <a:pt x="833" y="2095"/>
                    <a:pt x="1847" y="2095"/>
                  </a:cubicBezTo>
                  <a:lnTo>
                    <a:pt x="146748" y="2095"/>
                  </a:lnTo>
                  <a:cubicBezTo>
                    <a:pt x="147784" y="2095"/>
                    <a:pt x="148617" y="1284"/>
                    <a:pt x="148617" y="248"/>
                  </a:cubicBezTo>
                  <a:lnTo>
                    <a:pt x="148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69"/>
            <p:cNvSpPr/>
            <p:nvPr/>
          </p:nvSpPr>
          <p:spPr>
            <a:xfrm>
              <a:off x="619250" y="3613377"/>
              <a:ext cx="3686841" cy="51972"/>
            </a:xfrm>
            <a:custGeom>
              <a:avLst/>
              <a:gdLst/>
              <a:ahLst/>
              <a:cxnLst/>
              <a:rect l="l" t="t" r="r" b="b"/>
              <a:pathLst>
                <a:path w="148618" h="2095" extrusionOk="0">
                  <a:moveTo>
                    <a:pt x="148347" y="293"/>
                  </a:moveTo>
                  <a:cubicBezTo>
                    <a:pt x="148324" y="1172"/>
                    <a:pt x="147626" y="1847"/>
                    <a:pt x="146771" y="1847"/>
                  </a:cubicBezTo>
                  <a:lnTo>
                    <a:pt x="1847" y="1847"/>
                  </a:lnTo>
                  <a:cubicBezTo>
                    <a:pt x="1014" y="1847"/>
                    <a:pt x="293" y="1149"/>
                    <a:pt x="271" y="293"/>
                  </a:cubicBezTo>
                  <a:close/>
                  <a:moveTo>
                    <a:pt x="0" y="1"/>
                  </a:moveTo>
                  <a:lnTo>
                    <a:pt x="0" y="248"/>
                  </a:lnTo>
                  <a:cubicBezTo>
                    <a:pt x="0" y="1262"/>
                    <a:pt x="833" y="2095"/>
                    <a:pt x="1847" y="2095"/>
                  </a:cubicBezTo>
                  <a:lnTo>
                    <a:pt x="146748" y="2095"/>
                  </a:lnTo>
                  <a:cubicBezTo>
                    <a:pt x="147784" y="2095"/>
                    <a:pt x="148617" y="1284"/>
                    <a:pt x="148617" y="248"/>
                  </a:cubicBezTo>
                  <a:lnTo>
                    <a:pt x="148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69"/>
            <p:cNvSpPr/>
            <p:nvPr/>
          </p:nvSpPr>
          <p:spPr>
            <a:xfrm>
              <a:off x="622599" y="3613948"/>
              <a:ext cx="3680143" cy="6723"/>
            </a:xfrm>
            <a:custGeom>
              <a:avLst/>
              <a:gdLst/>
              <a:ahLst/>
              <a:cxnLst/>
              <a:rect l="l" t="t" r="r" b="b"/>
              <a:pathLst>
                <a:path w="148348" h="271" extrusionOk="0">
                  <a:moveTo>
                    <a:pt x="0" y="0"/>
                  </a:moveTo>
                  <a:lnTo>
                    <a:pt x="0" y="270"/>
                  </a:lnTo>
                  <a:lnTo>
                    <a:pt x="148347" y="270"/>
                  </a:lnTo>
                  <a:lnTo>
                    <a:pt x="14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69"/>
            <p:cNvSpPr/>
            <p:nvPr/>
          </p:nvSpPr>
          <p:spPr>
            <a:xfrm>
              <a:off x="989064" y="1591725"/>
              <a:ext cx="2946660" cy="1959073"/>
            </a:xfrm>
            <a:custGeom>
              <a:avLst/>
              <a:gdLst/>
              <a:ahLst/>
              <a:cxnLst/>
              <a:rect l="l" t="t" r="r" b="b"/>
              <a:pathLst>
                <a:path w="118781" h="78971" extrusionOk="0">
                  <a:moveTo>
                    <a:pt x="116191" y="4099"/>
                  </a:moveTo>
                  <a:lnTo>
                    <a:pt x="116191" y="75008"/>
                  </a:lnTo>
                  <a:lnTo>
                    <a:pt x="2747" y="75008"/>
                  </a:lnTo>
                  <a:lnTo>
                    <a:pt x="2747" y="4099"/>
                  </a:lnTo>
                  <a:close/>
                  <a:moveTo>
                    <a:pt x="2477" y="3829"/>
                  </a:moveTo>
                  <a:lnTo>
                    <a:pt x="2477" y="75300"/>
                  </a:lnTo>
                  <a:lnTo>
                    <a:pt x="116484" y="75300"/>
                  </a:lnTo>
                  <a:lnTo>
                    <a:pt x="116484" y="3829"/>
                  </a:lnTo>
                  <a:close/>
                  <a:moveTo>
                    <a:pt x="116732" y="271"/>
                  </a:moveTo>
                  <a:cubicBezTo>
                    <a:pt x="117723" y="271"/>
                    <a:pt x="118511" y="1059"/>
                    <a:pt x="118511" y="2050"/>
                  </a:cubicBezTo>
                  <a:lnTo>
                    <a:pt x="118511" y="76899"/>
                  </a:lnTo>
                  <a:lnTo>
                    <a:pt x="293" y="76899"/>
                  </a:lnTo>
                  <a:lnTo>
                    <a:pt x="293" y="2050"/>
                  </a:lnTo>
                  <a:cubicBezTo>
                    <a:pt x="293" y="1059"/>
                    <a:pt x="1081" y="271"/>
                    <a:pt x="2049" y="271"/>
                  </a:cubicBezTo>
                  <a:close/>
                  <a:moveTo>
                    <a:pt x="2049" y="1"/>
                  </a:moveTo>
                  <a:cubicBezTo>
                    <a:pt x="923" y="1"/>
                    <a:pt x="0" y="924"/>
                    <a:pt x="0" y="2050"/>
                  </a:cubicBezTo>
                  <a:lnTo>
                    <a:pt x="0" y="77214"/>
                  </a:lnTo>
                  <a:lnTo>
                    <a:pt x="118511" y="77214"/>
                  </a:lnTo>
                  <a:lnTo>
                    <a:pt x="118511" y="78971"/>
                  </a:lnTo>
                  <a:lnTo>
                    <a:pt x="118781" y="78971"/>
                  </a:lnTo>
                  <a:lnTo>
                    <a:pt x="118781" y="2050"/>
                  </a:lnTo>
                  <a:cubicBezTo>
                    <a:pt x="118781" y="924"/>
                    <a:pt x="117858" y="1"/>
                    <a:pt x="116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69"/>
            <p:cNvSpPr/>
            <p:nvPr/>
          </p:nvSpPr>
          <p:spPr>
            <a:xfrm>
              <a:off x="992413" y="3548033"/>
              <a:ext cx="2940532" cy="7269"/>
            </a:xfrm>
            <a:custGeom>
              <a:avLst/>
              <a:gdLst/>
              <a:ahLst/>
              <a:cxnLst/>
              <a:rect l="l" t="t" r="r" b="b"/>
              <a:pathLst>
                <a:path w="118534" h="293" extrusionOk="0">
                  <a:moveTo>
                    <a:pt x="0" y="0"/>
                  </a:moveTo>
                  <a:lnTo>
                    <a:pt x="0" y="293"/>
                  </a:lnTo>
                  <a:lnTo>
                    <a:pt x="118533" y="293"/>
                  </a:lnTo>
                  <a:lnTo>
                    <a:pt x="118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69"/>
            <p:cNvSpPr/>
            <p:nvPr/>
          </p:nvSpPr>
          <p:spPr>
            <a:xfrm>
              <a:off x="989064" y="3502783"/>
              <a:ext cx="7269" cy="49168"/>
            </a:xfrm>
            <a:custGeom>
              <a:avLst/>
              <a:gdLst/>
              <a:ahLst/>
              <a:cxnLst/>
              <a:rect l="l" t="t" r="r" b="b"/>
              <a:pathLst>
                <a:path w="293" h="1982" extrusionOk="0">
                  <a:moveTo>
                    <a:pt x="0" y="0"/>
                  </a:moveTo>
                  <a:lnTo>
                    <a:pt x="0" y="991"/>
                  </a:lnTo>
                  <a:lnTo>
                    <a:pt x="0" y="1982"/>
                  </a:lnTo>
                  <a:lnTo>
                    <a:pt x="293" y="198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69"/>
            <p:cNvSpPr/>
            <p:nvPr/>
          </p:nvSpPr>
          <p:spPr>
            <a:xfrm>
              <a:off x="989064" y="3499980"/>
              <a:ext cx="2946660" cy="55321"/>
            </a:xfrm>
            <a:custGeom>
              <a:avLst/>
              <a:gdLst/>
              <a:ahLst/>
              <a:cxnLst/>
              <a:rect l="l" t="t" r="r" b="b"/>
              <a:pathLst>
                <a:path w="118781" h="2230" extrusionOk="0">
                  <a:moveTo>
                    <a:pt x="118511" y="293"/>
                  </a:moveTo>
                  <a:lnTo>
                    <a:pt x="118511" y="1937"/>
                  </a:lnTo>
                  <a:lnTo>
                    <a:pt x="293" y="1937"/>
                  </a:lnTo>
                  <a:lnTo>
                    <a:pt x="293" y="293"/>
                  </a:lnTo>
                  <a:close/>
                  <a:moveTo>
                    <a:pt x="0" y="1"/>
                  </a:moveTo>
                  <a:lnTo>
                    <a:pt x="0" y="2230"/>
                  </a:lnTo>
                  <a:lnTo>
                    <a:pt x="118781" y="2230"/>
                  </a:lnTo>
                  <a:lnTo>
                    <a:pt x="118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9" name="Google Shape;8779;p69"/>
          <p:cNvGrpSpPr/>
          <p:nvPr/>
        </p:nvGrpSpPr>
        <p:grpSpPr>
          <a:xfrm>
            <a:off x="4169795" y="4834626"/>
            <a:ext cx="769197" cy="81325"/>
            <a:chOff x="4169795" y="4834626"/>
            <a:chExt cx="769197" cy="81325"/>
          </a:xfrm>
        </p:grpSpPr>
        <p:sp>
          <p:nvSpPr>
            <p:cNvPr id="8780" name="Google Shape;8780;p69"/>
            <p:cNvSpPr/>
            <p:nvPr/>
          </p:nvSpPr>
          <p:spPr>
            <a:xfrm>
              <a:off x="416979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69"/>
            <p:cNvSpPr/>
            <p:nvPr/>
          </p:nvSpPr>
          <p:spPr>
            <a:xfrm>
              <a:off x="439934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0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70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69"/>
            <p:cNvSpPr/>
            <p:nvPr/>
          </p:nvSpPr>
          <p:spPr>
            <a:xfrm>
              <a:off x="4628115" y="4834626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83" y="0"/>
                  </a:moveTo>
                  <a:cubicBezTo>
                    <a:pt x="302" y="0"/>
                    <a:pt x="0" y="302"/>
                    <a:pt x="0" y="683"/>
                  </a:cubicBezTo>
                  <a:cubicBezTo>
                    <a:pt x="0" y="1050"/>
                    <a:pt x="302" y="1352"/>
                    <a:pt x="683" y="1352"/>
                  </a:cubicBezTo>
                  <a:cubicBezTo>
                    <a:pt x="1050" y="1352"/>
                    <a:pt x="1352" y="1050"/>
                    <a:pt x="1352" y="683"/>
                  </a:cubicBezTo>
                  <a:cubicBezTo>
                    <a:pt x="1352" y="302"/>
                    <a:pt x="1050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69"/>
            <p:cNvSpPr/>
            <p:nvPr/>
          </p:nvSpPr>
          <p:spPr>
            <a:xfrm>
              <a:off x="4858447" y="4834626"/>
              <a:ext cx="80544" cy="81325"/>
            </a:xfrm>
            <a:custGeom>
              <a:avLst/>
              <a:gdLst/>
              <a:ahLst/>
              <a:cxnLst/>
              <a:rect l="l" t="t" r="r" b="b"/>
              <a:pathLst>
                <a:path w="1340" h="1353" extrusionOk="0">
                  <a:moveTo>
                    <a:pt x="670" y="0"/>
                  </a:moveTo>
                  <a:cubicBezTo>
                    <a:pt x="289" y="0"/>
                    <a:pt x="0" y="302"/>
                    <a:pt x="0" y="683"/>
                  </a:cubicBezTo>
                  <a:cubicBezTo>
                    <a:pt x="0" y="1050"/>
                    <a:pt x="289" y="1352"/>
                    <a:pt x="670" y="1352"/>
                  </a:cubicBezTo>
                  <a:cubicBezTo>
                    <a:pt x="1037" y="1352"/>
                    <a:pt x="1339" y="1050"/>
                    <a:pt x="1339" y="683"/>
                  </a:cubicBezTo>
                  <a:cubicBezTo>
                    <a:pt x="1339" y="302"/>
                    <a:pt x="103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758;p69"/>
          <p:cNvSpPr txBox="1">
            <a:spLocks/>
          </p:cNvSpPr>
          <p:nvPr/>
        </p:nvSpPr>
        <p:spPr>
          <a:xfrm>
            <a:off x="4969071" y="1741362"/>
            <a:ext cx="3504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fr-FR" b="0" dirty="0" smtClean="0"/>
              <a:t>Les produits</a:t>
            </a:r>
            <a:endParaRPr lang="fr-FR" b="0" dirty="0"/>
          </a:p>
        </p:txBody>
      </p:sp>
      <p:sp>
        <p:nvSpPr>
          <p:cNvPr id="2" name="Ellipse 1"/>
          <p:cNvSpPr/>
          <p:nvPr/>
        </p:nvSpPr>
        <p:spPr>
          <a:xfrm>
            <a:off x="4937462" y="2458226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4937462" y="3025029"/>
            <a:ext cx="52607" cy="60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Google Shape;6066;p38"/>
          <p:cNvSpPr/>
          <p:nvPr/>
        </p:nvSpPr>
        <p:spPr>
          <a:xfrm>
            <a:off x="7048248" y="4753188"/>
            <a:ext cx="1314900" cy="244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/>
                </a:solidFill>
              </a:rPr>
              <a:t>09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814855"/>
            <a:ext cx="2275317" cy="1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Designer Day by Slidesgo">
  <a:themeElements>
    <a:clrScheme name="Simple Light">
      <a:dk1>
        <a:srgbClr val="9E73EE"/>
      </a:dk1>
      <a:lt1>
        <a:srgbClr val="FFFFFF"/>
      </a:lt1>
      <a:dk2>
        <a:srgbClr val="595959"/>
      </a:dk2>
      <a:lt2>
        <a:srgbClr val="DAC6FF"/>
      </a:lt2>
      <a:accent1>
        <a:srgbClr val="49EF9E"/>
      </a:accent1>
      <a:accent2>
        <a:srgbClr val="9E73EE"/>
      </a:accent2>
      <a:accent3>
        <a:srgbClr val="DAC6FF"/>
      </a:accent3>
      <a:accent4>
        <a:srgbClr val="9E73EE"/>
      </a:accent4>
      <a:accent5>
        <a:srgbClr val="595959"/>
      </a:accent5>
      <a:accent6>
        <a:srgbClr val="DAC6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376</Words>
  <Application>Microsoft Office PowerPoint</Application>
  <PresentationFormat>Affichage à l'écran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Montserrat ExtraBold</vt:lpstr>
      <vt:lpstr>Montserrat Medium</vt:lpstr>
      <vt:lpstr>Microsoft New Tai Lue</vt:lpstr>
      <vt:lpstr>Montserrat</vt:lpstr>
      <vt:lpstr>Arial</vt:lpstr>
      <vt:lpstr>Web Designer Day by Slidesgo</vt:lpstr>
      <vt:lpstr>Présentation de projet</vt:lpstr>
      <vt:lpstr>Plan</vt:lpstr>
      <vt:lpstr>Présentation PowerPoint</vt:lpstr>
      <vt:lpstr>Pourquoi choisir Gomycode ? </vt:lpstr>
      <vt:lpstr>Compétences assimilés</vt:lpstr>
      <vt:lpstr>Compétences assimilés</vt:lpstr>
      <vt:lpstr>Projet site e-commerce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 Designer Day</dc:title>
  <dc:creator>user</dc:creator>
  <cp:lastModifiedBy>user</cp:lastModifiedBy>
  <cp:revision>24</cp:revision>
  <dcterms:modified xsi:type="dcterms:W3CDTF">2023-01-27T11:18:39Z</dcterms:modified>
</cp:coreProperties>
</file>