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4"/>
  </p:sldMasterIdLst>
  <p:notesMasterIdLst>
    <p:notesMasterId r:id="rId45"/>
  </p:notesMasterIdLst>
  <p:sldIdLst>
    <p:sldId id="266" r:id="rId5"/>
    <p:sldId id="319" r:id="rId6"/>
    <p:sldId id="323" r:id="rId7"/>
    <p:sldId id="325" r:id="rId8"/>
    <p:sldId id="327" r:id="rId9"/>
    <p:sldId id="328" r:id="rId10"/>
    <p:sldId id="329" r:id="rId11"/>
    <p:sldId id="330" r:id="rId12"/>
    <p:sldId id="331" r:id="rId13"/>
    <p:sldId id="326" r:id="rId14"/>
    <p:sldId id="332" r:id="rId15"/>
    <p:sldId id="333" r:id="rId16"/>
    <p:sldId id="334" r:id="rId17"/>
    <p:sldId id="337" r:id="rId18"/>
    <p:sldId id="342" r:id="rId19"/>
    <p:sldId id="339" r:id="rId20"/>
    <p:sldId id="340" r:id="rId21"/>
    <p:sldId id="341" r:id="rId22"/>
    <p:sldId id="343" r:id="rId23"/>
    <p:sldId id="344" r:id="rId24"/>
    <p:sldId id="345" r:id="rId25"/>
    <p:sldId id="347" r:id="rId26"/>
    <p:sldId id="346" r:id="rId27"/>
    <p:sldId id="349" r:id="rId28"/>
    <p:sldId id="350" r:id="rId29"/>
    <p:sldId id="351" r:id="rId30"/>
    <p:sldId id="352" r:id="rId31"/>
    <p:sldId id="353" r:id="rId32"/>
    <p:sldId id="354" r:id="rId33"/>
    <p:sldId id="356" r:id="rId34"/>
    <p:sldId id="357" r:id="rId35"/>
    <p:sldId id="358" r:id="rId36"/>
    <p:sldId id="324" r:id="rId37"/>
    <p:sldId id="359" r:id="rId38"/>
    <p:sldId id="360" r:id="rId39"/>
    <p:sldId id="362" r:id="rId40"/>
    <p:sldId id="363" r:id="rId41"/>
    <p:sldId id="361" r:id="rId42"/>
    <p:sldId id="364" r:id="rId43"/>
    <p:sldId id="27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0F3415-82AF-4580-903B-C621DF28E999}">
          <p14:sldIdLst>
            <p14:sldId id="266"/>
            <p14:sldId id="319"/>
            <p14:sldId id="323"/>
          </p14:sldIdLst>
        </p14:section>
        <p14:section name="JS Fundamentals" id="{02CC7678-2541-439F-ABB5-07F08AA7705C}">
          <p14:sldIdLst>
            <p14:sldId id="325"/>
            <p14:sldId id="327"/>
            <p14:sldId id="328"/>
            <p14:sldId id="329"/>
            <p14:sldId id="330"/>
            <p14:sldId id="331"/>
            <p14:sldId id="326"/>
            <p14:sldId id="332"/>
            <p14:sldId id="333"/>
          </p14:sldIdLst>
        </p14:section>
        <p14:section name="ES6 New Features" id="{A1C51C78-2E78-43B4-82D9-B7F0B48ED273}">
          <p14:sldIdLst>
            <p14:sldId id="334"/>
            <p14:sldId id="337"/>
            <p14:sldId id="342"/>
            <p14:sldId id="339"/>
            <p14:sldId id="340"/>
            <p14:sldId id="341"/>
            <p14:sldId id="343"/>
            <p14:sldId id="344"/>
            <p14:sldId id="345"/>
            <p14:sldId id="347"/>
            <p14:sldId id="346"/>
            <p14:sldId id="349"/>
            <p14:sldId id="350"/>
            <p14:sldId id="351"/>
            <p14:sldId id="352"/>
            <p14:sldId id="353"/>
            <p14:sldId id="354"/>
            <p14:sldId id="356"/>
            <p14:sldId id="357"/>
            <p14:sldId id="358"/>
          </p14:sldIdLst>
        </p14:section>
        <p14:section name="Object Oriented Programming" id="{2B5AC669-4B35-4D74-BEE1-10413BA2BF1A}">
          <p14:sldIdLst>
            <p14:sldId id="324"/>
            <p14:sldId id="359"/>
            <p14:sldId id="360"/>
            <p14:sldId id="362"/>
            <p14:sldId id="363"/>
            <p14:sldId id="361"/>
            <p14:sldId id="364"/>
          </p14:sldIdLst>
        </p14:section>
        <p14:section name="Thank You" id="{CA0D4A61-3345-4FF0-9338-95626E32F57C}">
          <p14:sldIdLst>
            <p14:sldId id="270"/>
          </p14:sldIdLst>
        </p14:section>
      </p14:sectionLst>
    </p:ex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talin" initials="C" lastIdx="3" clrIdx="0">
    <p:extLst>
      <p:ext uri="{19B8F6BF-5375-455C-9EA6-DF929625EA0E}">
        <p15:presenceInfo xmlns:p15="http://schemas.microsoft.com/office/powerpoint/2012/main" userId="Catal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CC00"/>
    <a:srgbClr val="001746"/>
    <a:srgbClr val="83CC04"/>
    <a:srgbClr val="0097CC"/>
    <a:srgbClr val="92D050"/>
    <a:srgbClr val="359BBB"/>
    <a:srgbClr val="002254"/>
    <a:srgbClr val="E3ECF1"/>
    <a:srgbClr val="548235"/>
    <a:srgbClr val="0018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33A82A-364E-4C10-9283-C15DC6684D8C}" v="1237" dt="2019-12-20T21:11:50.482"/>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917" autoAdjust="0"/>
  </p:normalViewPr>
  <p:slideViewPr>
    <p:cSldViewPr snapToGrid="0">
      <p:cViewPr varScale="1">
        <p:scale>
          <a:sx n="61" d="100"/>
          <a:sy n="61" d="100"/>
        </p:scale>
        <p:origin x="125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bib Akcakale" userId="35823f5c13239e8a" providerId="LiveId" clId="{FE33A82A-364E-4C10-9283-C15DC6684D8C}"/>
    <pc:docChg chg="undo custSel mod addSld delSld modSld sldOrd addSection modSection">
      <pc:chgData name="Habib Akcakale" userId="35823f5c13239e8a" providerId="LiveId" clId="{FE33A82A-364E-4C10-9283-C15DC6684D8C}" dt="2019-12-21T06:27:09.001" v="8520" actId="6549"/>
      <pc:docMkLst>
        <pc:docMk/>
      </pc:docMkLst>
      <pc:sldChg chg="modSp">
        <pc:chgData name="Habib Akcakale" userId="35823f5c13239e8a" providerId="LiveId" clId="{FE33A82A-364E-4C10-9283-C15DC6684D8C}" dt="2019-12-19T22:46:02.723" v="7366" actId="20577"/>
        <pc:sldMkLst>
          <pc:docMk/>
          <pc:sldMk cId="3315896414" sldId="270"/>
        </pc:sldMkLst>
        <pc:spChg chg="mod">
          <ac:chgData name="Habib Akcakale" userId="35823f5c13239e8a" providerId="LiveId" clId="{FE33A82A-364E-4C10-9283-C15DC6684D8C}" dt="2019-12-19T22:46:02.723" v="7366" actId="20577"/>
          <ac:spMkLst>
            <pc:docMk/>
            <pc:sldMk cId="3315896414" sldId="270"/>
            <ac:spMk id="5" creationId="{00000000-0000-0000-0000-000000000000}"/>
          </ac:spMkLst>
        </pc:spChg>
        <pc:spChg chg="mod">
          <ac:chgData name="Habib Akcakale" userId="35823f5c13239e8a" providerId="LiveId" clId="{FE33A82A-364E-4C10-9283-C15DC6684D8C}" dt="2019-12-19T22:45:57.865" v="7358" actId="20577"/>
          <ac:spMkLst>
            <pc:docMk/>
            <pc:sldMk cId="3315896414" sldId="270"/>
            <ac:spMk id="6" creationId="{00000000-0000-0000-0000-000000000000}"/>
          </ac:spMkLst>
        </pc:spChg>
      </pc:sldChg>
      <pc:sldChg chg="modSp">
        <pc:chgData name="Habib Akcakale" userId="35823f5c13239e8a" providerId="LiveId" clId="{FE33A82A-364E-4C10-9283-C15DC6684D8C}" dt="2019-12-21T06:27:09.001" v="8520" actId="6549"/>
        <pc:sldMkLst>
          <pc:docMk/>
          <pc:sldMk cId="1627426356" sldId="319"/>
        </pc:sldMkLst>
        <pc:spChg chg="mod">
          <ac:chgData name="Habib Akcakale" userId="35823f5c13239e8a" providerId="LiveId" clId="{FE33A82A-364E-4C10-9283-C15DC6684D8C}" dt="2019-12-16T15:09:15.887" v="9" actId="20577"/>
          <ac:spMkLst>
            <pc:docMk/>
            <pc:sldMk cId="1627426356" sldId="319"/>
            <ac:spMk id="5" creationId="{741A18F0-0322-4233-949F-FC0F0E32A6CF}"/>
          </ac:spMkLst>
        </pc:spChg>
        <pc:spChg chg="mod">
          <ac:chgData name="Habib Akcakale" userId="35823f5c13239e8a" providerId="LiveId" clId="{FE33A82A-364E-4C10-9283-C15DC6684D8C}" dt="2019-12-21T06:27:09.001" v="8520" actId="6549"/>
          <ac:spMkLst>
            <pc:docMk/>
            <pc:sldMk cId="1627426356" sldId="319"/>
            <ac:spMk id="9" creationId="{BBB45CC6-2F69-463B-A8E7-071419F34434}"/>
          </ac:spMkLst>
        </pc:spChg>
        <pc:grpChg chg="mod">
          <ac:chgData name="Habib Akcakale" userId="35823f5c13239e8a" providerId="LiveId" clId="{FE33A82A-364E-4C10-9283-C15DC6684D8C}" dt="2019-12-19T22:44:38.917" v="7268"/>
          <ac:grpSpMkLst>
            <pc:docMk/>
            <pc:sldMk cId="1627426356" sldId="319"/>
            <ac:grpSpMk id="8" creationId="{9597D6CD-6089-45F0-8F9E-1B49D35CFECE}"/>
          </ac:grpSpMkLst>
        </pc:grpChg>
      </pc:sldChg>
      <pc:sldChg chg="del">
        <pc:chgData name="Habib Akcakale" userId="35823f5c13239e8a" providerId="LiveId" clId="{FE33A82A-364E-4C10-9283-C15DC6684D8C}" dt="2019-12-16T15:16:17.219" v="117" actId="47"/>
        <pc:sldMkLst>
          <pc:docMk/>
          <pc:sldMk cId="517520367" sldId="320"/>
        </pc:sldMkLst>
      </pc:sldChg>
      <pc:sldChg chg="del">
        <pc:chgData name="Habib Akcakale" userId="35823f5c13239e8a" providerId="LiveId" clId="{FE33A82A-364E-4C10-9283-C15DC6684D8C}" dt="2019-12-17T11:22:13.170" v="257" actId="47"/>
        <pc:sldMkLst>
          <pc:docMk/>
          <pc:sldMk cId="3610688215" sldId="321"/>
        </pc:sldMkLst>
      </pc:sldChg>
      <pc:sldChg chg="modSp del ord">
        <pc:chgData name="Habib Akcakale" userId="35823f5c13239e8a" providerId="LiveId" clId="{FE33A82A-364E-4C10-9283-C15DC6684D8C}" dt="2019-12-17T11:21:52.245" v="217" actId="47"/>
        <pc:sldMkLst>
          <pc:docMk/>
          <pc:sldMk cId="2854768100" sldId="322"/>
        </pc:sldMkLst>
        <pc:spChg chg="mod">
          <ac:chgData name="Habib Akcakale" userId="35823f5c13239e8a" providerId="LiveId" clId="{FE33A82A-364E-4C10-9283-C15DC6684D8C}" dt="2019-12-16T15:16:46.430" v="160"/>
          <ac:spMkLst>
            <pc:docMk/>
            <pc:sldMk cId="2854768100" sldId="322"/>
            <ac:spMk id="4" creationId="{6FE54630-367E-4032-83CF-B7746E674D80}"/>
          </ac:spMkLst>
        </pc:spChg>
      </pc:sldChg>
      <pc:sldChg chg="add del mod ord modShow">
        <pc:chgData name="Habib Akcakale" userId="35823f5c13239e8a" providerId="LiveId" clId="{FE33A82A-364E-4C10-9283-C15DC6684D8C}" dt="2019-12-19T22:45:17.522" v="7274"/>
        <pc:sldMkLst>
          <pc:docMk/>
          <pc:sldMk cId="687430478" sldId="323"/>
        </pc:sldMkLst>
      </pc:sldChg>
      <pc:sldChg chg="addSp modSp add del">
        <pc:chgData name="Habib Akcakale" userId="35823f5c13239e8a" providerId="LiveId" clId="{FE33A82A-364E-4C10-9283-C15DC6684D8C}" dt="2019-12-19T22:43:26.461" v="7247" actId="2696"/>
        <pc:sldMkLst>
          <pc:docMk/>
          <pc:sldMk cId="1585476703" sldId="324"/>
        </pc:sldMkLst>
        <pc:spChg chg="mod">
          <ac:chgData name="Habib Akcakale" userId="35823f5c13239e8a" providerId="LiveId" clId="{FE33A82A-364E-4C10-9283-C15DC6684D8C}" dt="2019-12-16T15:16:35.528" v="154" actId="27636"/>
          <ac:spMkLst>
            <pc:docMk/>
            <pc:sldMk cId="1585476703" sldId="324"/>
            <ac:spMk id="3" creationId="{6FB7F9C6-8A3F-4AF9-9F24-0D9112736D82}"/>
          </ac:spMkLst>
        </pc:spChg>
        <pc:spChg chg="mod">
          <ac:chgData name="Habib Akcakale" userId="35823f5c13239e8a" providerId="LiveId" clId="{FE33A82A-364E-4C10-9283-C15DC6684D8C}" dt="2019-12-18T00:13:24.211" v="2536" actId="20577"/>
          <ac:spMkLst>
            <pc:docMk/>
            <pc:sldMk cId="1585476703" sldId="324"/>
            <ac:spMk id="4" creationId="{BD93B47D-B2F0-4C59-81E2-65F8B8C6757E}"/>
          </ac:spMkLst>
        </pc:spChg>
        <pc:picChg chg="add mod">
          <ac:chgData name="Habib Akcakale" userId="35823f5c13239e8a" providerId="LiveId" clId="{FE33A82A-364E-4C10-9283-C15DC6684D8C}" dt="2019-12-18T00:25:50.343" v="2538" actId="1076"/>
          <ac:picMkLst>
            <pc:docMk/>
            <pc:sldMk cId="1585476703" sldId="324"/>
            <ac:picMk id="5122" creationId="{9B48A89E-FC8A-4F31-BE1C-88F01943F29B}"/>
          </ac:picMkLst>
        </pc:picChg>
      </pc:sldChg>
      <pc:sldChg chg="add">
        <pc:chgData name="Habib Akcakale" userId="35823f5c13239e8a" providerId="LiveId" clId="{FE33A82A-364E-4C10-9283-C15DC6684D8C}" dt="2019-12-19T22:43:32.970" v="7249"/>
        <pc:sldMkLst>
          <pc:docMk/>
          <pc:sldMk cId="2091717284" sldId="324"/>
        </pc:sldMkLst>
      </pc:sldChg>
      <pc:sldChg chg="addSp delSp modSp add">
        <pc:chgData name="Habib Akcakale" userId="35823f5c13239e8a" providerId="LiveId" clId="{FE33A82A-364E-4C10-9283-C15DC6684D8C}" dt="2019-12-16T15:18:52.886" v="167" actId="14100"/>
        <pc:sldMkLst>
          <pc:docMk/>
          <pc:sldMk cId="2657011413" sldId="325"/>
        </pc:sldMkLst>
        <pc:spChg chg="del mod">
          <ac:chgData name="Habib Akcakale" userId="35823f5c13239e8a" providerId="LiveId" clId="{FE33A82A-364E-4C10-9283-C15DC6684D8C}" dt="2019-12-16T15:16:44.582" v="157"/>
          <ac:spMkLst>
            <pc:docMk/>
            <pc:sldMk cId="2657011413" sldId="325"/>
            <ac:spMk id="2" creationId="{BDE862ED-02E7-4532-B45E-C32ADC99AD40}"/>
          </ac:spMkLst>
        </pc:spChg>
        <pc:spChg chg="del">
          <ac:chgData name="Habib Akcakale" userId="35823f5c13239e8a" providerId="LiveId" clId="{FE33A82A-364E-4C10-9283-C15DC6684D8C}" dt="2019-12-16T15:16:44.582" v="157"/>
          <ac:spMkLst>
            <pc:docMk/>
            <pc:sldMk cId="2657011413" sldId="325"/>
            <ac:spMk id="3" creationId="{11744E7C-B3BE-48E8-A250-A52208616B2A}"/>
          </ac:spMkLst>
        </pc:spChg>
        <pc:spChg chg="add mod">
          <ac:chgData name="Habib Akcakale" userId="35823f5c13239e8a" providerId="LiveId" clId="{FE33A82A-364E-4C10-9283-C15DC6684D8C}" dt="2019-12-16T15:16:47.905" v="161"/>
          <ac:spMkLst>
            <pc:docMk/>
            <pc:sldMk cId="2657011413" sldId="325"/>
            <ac:spMk id="4" creationId="{18F963F2-261D-4806-82C0-587DB38278F0}"/>
          </ac:spMkLst>
        </pc:spChg>
        <pc:spChg chg="add mod">
          <ac:chgData name="Habib Akcakale" userId="35823f5c13239e8a" providerId="LiveId" clId="{FE33A82A-364E-4C10-9283-C15DC6684D8C}" dt="2019-12-16T15:16:44.634" v="158" actId="27636"/>
          <ac:spMkLst>
            <pc:docMk/>
            <pc:sldMk cId="2657011413" sldId="325"/>
            <ac:spMk id="5" creationId="{39B08C17-E7E3-4093-8AB0-8413FB196E8A}"/>
          </ac:spMkLst>
        </pc:spChg>
        <pc:spChg chg="add del mod">
          <ac:chgData name="Habib Akcakale" userId="35823f5c13239e8a" providerId="LiveId" clId="{FE33A82A-364E-4C10-9283-C15DC6684D8C}" dt="2019-12-16T15:18:28.931" v="162" actId="931"/>
          <ac:spMkLst>
            <pc:docMk/>
            <pc:sldMk cId="2657011413" sldId="325"/>
            <ac:spMk id="6" creationId="{604D8FEB-7D9D-47D3-BDF2-08914BB9B55B}"/>
          </ac:spMkLst>
        </pc:spChg>
        <pc:picChg chg="add mod ord">
          <ac:chgData name="Habib Akcakale" userId="35823f5c13239e8a" providerId="LiveId" clId="{FE33A82A-364E-4C10-9283-C15DC6684D8C}" dt="2019-12-16T15:18:52.886" v="167" actId="14100"/>
          <ac:picMkLst>
            <pc:docMk/>
            <pc:sldMk cId="2657011413" sldId="325"/>
            <ac:picMk id="8" creationId="{574764E1-6764-4FE0-9CD4-93498F6B4ED0}"/>
          </ac:picMkLst>
        </pc:picChg>
      </pc:sldChg>
      <pc:sldChg chg="addSp delSp modSp add modNotesTx">
        <pc:chgData name="Habib Akcakale" userId="35823f5c13239e8a" providerId="LiveId" clId="{FE33A82A-364E-4C10-9283-C15DC6684D8C}" dt="2019-12-20T18:15:38.676" v="8409" actId="12"/>
        <pc:sldMkLst>
          <pc:docMk/>
          <pc:sldMk cId="551063580" sldId="326"/>
        </pc:sldMkLst>
        <pc:spChg chg="add mod">
          <ac:chgData name="Habib Akcakale" userId="35823f5c13239e8a" providerId="LiveId" clId="{FE33A82A-364E-4C10-9283-C15DC6684D8C}" dt="2019-12-20T18:15:33.579" v="8408" actId="14100"/>
          <ac:spMkLst>
            <pc:docMk/>
            <pc:sldMk cId="551063580" sldId="326"/>
            <ac:spMk id="2" creationId="{B449F60A-ACA4-4640-A50F-24EECF386C76}"/>
          </ac:spMkLst>
        </pc:spChg>
        <pc:spChg chg="del">
          <ac:chgData name="Habib Akcakale" userId="35823f5c13239e8a" providerId="LiveId" clId="{FE33A82A-364E-4C10-9283-C15DC6684D8C}" dt="2019-12-16T15:19:13.118" v="170"/>
          <ac:spMkLst>
            <pc:docMk/>
            <pc:sldMk cId="551063580" sldId="326"/>
            <ac:spMk id="2" creationId="{D00769A4-BC41-4F9A-8D94-C704474CAF89}"/>
          </ac:spMkLst>
        </pc:spChg>
        <pc:spChg chg="add del mod">
          <ac:chgData name="Habib Akcakale" userId="35823f5c13239e8a" providerId="LiveId" clId="{FE33A82A-364E-4C10-9283-C15DC6684D8C}" dt="2019-12-17T18:42:52.762" v="1215"/>
          <ac:spMkLst>
            <pc:docMk/>
            <pc:sldMk cId="551063580" sldId="326"/>
            <ac:spMk id="2" creationId="{D7DCF0DE-D048-4DE7-BDA9-B58F0CC4A09A}"/>
          </ac:spMkLst>
        </pc:spChg>
        <pc:spChg chg="add mod">
          <ac:chgData name="Habib Akcakale" userId="35823f5c13239e8a" providerId="LiveId" clId="{FE33A82A-364E-4C10-9283-C15DC6684D8C}" dt="2019-12-20T18:15:38.676" v="8409" actId="12"/>
          <ac:spMkLst>
            <pc:docMk/>
            <pc:sldMk cId="551063580" sldId="326"/>
            <ac:spMk id="3" creationId="{39B68E97-7BC9-4D4E-B14A-85D377848F1A}"/>
          </ac:spMkLst>
        </pc:spChg>
        <pc:spChg chg="del mod">
          <ac:chgData name="Habib Akcakale" userId="35823f5c13239e8a" providerId="LiveId" clId="{FE33A82A-364E-4C10-9283-C15DC6684D8C}" dt="2019-12-16T15:19:13.118" v="170"/>
          <ac:spMkLst>
            <pc:docMk/>
            <pc:sldMk cId="551063580" sldId="326"/>
            <ac:spMk id="3" creationId="{4DEC34AA-25CE-4AE4-B9A6-5142963F8380}"/>
          </ac:spMkLst>
        </pc:spChg>
        <pc:spChg chg="add del">
          <ac:chgData name="Habib Akcakale" userId="35823f5c13239e8a" providerId="LiveId" clId="{FE33A82A-364E-4C10-9283-C15DC6684D8C}" dt="2019-12-17T22:04:26.364" v="1470"/>
          <ac:spMkLst>
            <pc:docMk/>
            <pc:sldMk cId="551063580" sldId="326"/>
            <ac:spMk id="4" creationId="{57C8C09E-35A7-4B63-87DC-A8EEDEFC9209}"/>
          </ac:spMkLst>
        </pc:spChg>
        <pc:spChg chg="del">
          <ac:chgData name="Habib Akcakale" userId="35823f5c13239e8a" providerId="LiveId" clId="{FE33A82A-364E-4C10-9283-C15DC6684D8C}" dt="2019-12-16T15:19:13.118" v="170"/>
          <ac:spMkLst>
            <pc:docMk/>
            <pc:sldMk cId="551063580" sldId="326"/>
            <ac:spMk id="4" creationId="{660165FB-F63B-485C-8123-86474531F1E7}"/>
          </ac:spMkLst>
        </pc:spChg>
        <pc:spChg chg="add mod">
          <ac:chgData name="Habib Akcakale" userId="35823f5c13239e8a" providerId="LiveId" clId="{FE33A82A-364E-4C10-9283-C15DC6684D8C}" dt="2019-12-17T23:25:19.744" v="2322" actId="20577"/>
          <ac:spMkLst>
            <pc:docMk/>
            <pc:sldMk cId="551063580" sldId="326"/>
            <ac:spMk id="5" creationId="{B85470D4-F1B5-414F-B2C2-F176654E061E}"/>
          </ac:spMkLst>
        </pc:spChg>
        <pc:spChg chg="add mod">
          <ac:chgData name="Habib Akcakale" userId="35823f5c13239e8a" providerId="LiveId" clId="{FE33A82A-364E-4C10-9283-C15DC6684D8C}" dt="2019-12-16T15:19:17.225" v="186" actId="20577"/>
          <ac:spMkLst>
            <pc:docMk/>
            <pc:sldMk cId="551063580" sldId="326"/>
            <ac:spMk id="6" creationId="{B1D0905A-54A5-44B5-829E-C472D5BBD1B4}"/>
          </ac:spMkLst>
        </pc:spChg>
        <pc:spChg chg="add del mod">
          <ac:chgData name="Habib Akcakale" userId="35823f5c13239e8a" providerId="LiveId" clId="{FE33A82A-364E-4C10-9283-C15DC6684D8C}" dt="2019-12-17T11:30:16.755" v="273"/>
          <ac:spMkLst>
            <pc:docMk/>
            <pc:sldMk cId="551063580" sldId="326"/>
            <ac:spMk id="7" creationId="{EEAEC739-4637-48C5-A871-0421DF656CAE}"/>
          </ac:spMkLst>
        </pc:spChg>
        <pc:spChg chg="add del mod">
          <ac:chgData name="Habib Akcakale" userId="35823f5c13239e8a" providerId="LiveId" clId="{FE33A82A-364E-4C10-9283-C15DC6684D8C}" dt="2019-12-17T22:04:52.424" v="1480" actId="478"/>
          <ac:spMkLst>
            <pc:docMk/>
            <pc:sldMk cId="551063580" sldId="326"/>
            <ac:spMk id="7" creationId="{F16822C4-5D6B-4F08-BD4B-B9B11C35F74D}"/>
          </ac:spMkLst>
        </pc:spChg>
        <pc:spChg chg="add del mod">
          <ac:chgData name="Habib Akcakale" userId="35823f5c13239e8a" providerId="LiveId" clId="{FE33A82A-364E-4C10-9283-C15DC6684D8C}" dt="2019-12-17T18:41:53.939" v="1159" actId="478"/>
          <ac:spMkLst>
            <pc:docMk/>
            <pc:sldMk cId="551063580" sldId="326"/>
            <ac:spMk id="8" creationId="{E10C892F-3265-424A-8EDE-B42F08F0E5C5}"/>
          </ac:spMkLst>
        </pc:spChg>
        <pc:spChg chg="add del mod">
          <ac:chgData name="Habib Akcakale" userId="35823f5c13239e8a" providerId="LiveId" clId="{FE33A82A-364E-4C10-9283-C15DC6684D8C}" dt="2019-12-17T22:35:23.509" v="1563" actId="478"/>
          <ac:spMkLst>
            <pc:docMk/>
            <pc:sldMk cId="551063580" sldId="326"/>
            <ac:spMk id="9" creationId="{580999B4-DC6D-4976-BB93-3CCE32F1D35E}"/>
          </ac:spMkLst>
        </pc:spChg>
        <pc:picChg chg="add mod">
          <ac:chgData name="Habib Akcakale" userId="35823f5c13239e8a" providerId="LiveId" clId="{FE33A82A-364E-4C10-9283-C15DC6684D8C}" dt="2019-12-20T18:15:27.353" v="8406" actId="1076"/>
          <ac:picMkLst>
            <pc:docMk/>
            <pc:sldMk cId="551063580" sldId="326"/>
            <ac:picMk id="10" creationId="{39B92788-C143-4A37-A98C-93386729D112}"/>
          </ac:picMkLst>
        </pc:picChg>
        <pc:picChg chg="add del">
          <ac:chgData name="Habib Akcakale" userId="35823f5c13239e8a" providerId="LiveId" clId="{FE33A82A-364E-4C10-9283-C15DC6684D8C}" dt="2019-12-17T22:50:42.489" v="2297" actId="478"/>
          <ac:picMkLst>
            <pc:docMk/>
            <pc:sldMk cId="551063580" sldId="326"/>
            <ac:picMk id="11" creationId="{E51BF43A-CFBC-47CB-BCC3-FD372DC67D7E}"/>
          </ac:picMkLst>
        </pc:picChg>
        <pc:picChg chg="add del mod">
          <ac:chgData name="Habib Akcakale" userId="35823f5c13239e8a" providerId="LiveId" clId="{FE33A82A-364E-4C10-9283-C15DC6684D8C}" dt="2019-12-17T23:44:38.538" v="2410" actId="478"/>
          <ac:picMkLst>
            <pc:docMk/>
            <pc:sldMk cId="551063580" sldId="326"/>
            <ac:picMk id="12" creationId="{129EBDDB-E0BB-4B61-823A-7C403C7C96BE}"/>
          </ac:picMkLst>
        </pc:picChg>
        <pc:picChg chg="add del mod">
          <ac:chgData name="Habib Akcakale" userId="35823f5c13239e8a" providerId="LiveId" clId="{FE33A82A-364E-4C10-9283-C15DC6684D8C}" dt="2019-12-17T22:17:05.749" v="1523" actId="478"/>
          <ac:picMkLst>
            <pc:docMk/>
            <pc:sldMk cId="551063580" sldId="326"/>
            <ac:picMk id="2052" creationId="{05F924BA-4E7B-43B9-BC3C-77A6794F314A}"/>
          </ac:picMkLst>
        </pc:picChg>
      </pc:sldChg>
      <pc:sldChg chg="modSp add del">
        <pc:chgData name="Habib Akcakale" userId="35823f5c13239e8a" providerId="LiveId" clId="{FE33A82A-364E-4C10-9283-C15DC6684D8C}" dt="2019-12-17T11:22:30.986" v="268" actId="47"/>
        <pc:sldMkLst>
          <pc:docMk/>
          <pc:sldMk cId="1178021406" sldId="327"/>
        </pc:sldMkLst>
        <pc:spChg chg="mod">
          <ac:chgData name="Habib Akcakale" userId="35823f5c13239e8a" providerId="LiveId" clId="{FE33A82A-364E-4C10-9283-C15DC6684D8C}" dt="2019-12-16T15:19:28.579" v="198" actId="27636"/>
          <ac:spMkLst>
            <pc:docMk/>
            <pc:sldMk cId="1178021406" sldId="327"/>
            <ac:spMk id="2" creationId="{C99FD102-F3C4-49E1-A3F3-5EF9A6BB5EA5}"/>
          </ac:spMkLst>
        </pc:spChg>
        <pc:spChg chg="mod">
          <ac:chgData name="Habib Akcakale" userId="35823f5c13239e8a" providerId="LiveId" clId="{FE33A82A-364E-4C10-9283-C15DC6684D8C}" dt="2019-12-17T11:22:21.960" v="259"/>
          <ac:spMkLst>
            <pc:docMk/>
            <pc:sldMk cId="1178021406" sldId="327"/>
            <ac:spMk id="3" creationId="{D42F896D-D5CB-4FEB-BC74-EFBD333A140D}"/>
          </ac:spMkLst>
        </pc:spChg>
      </pc:sldChg>
      <pc:sldChg chg="addSp delSp modSp add modNotesTx">
        <pc:chgData name="Habib Akcakale" userId="35823f5c13239e8a" providerId="LiveId" clId="{FE33A82A-364E-4C10-9283-C15DC6684D8C}" dt="2019-12-20T21:06:41.990" v="8518" actId="5793"/>
        <pc:sldMkLst>
          <pc:docMk/>
          <pc:sldMk cId="1272051672" sldId="327"/>
        </pc:sldMkLst>
        <pc:spChg chg="del">
          <ac:chgData name="Habib Akcakale" userId="35823f5c13239e8a" providerId="LiveId" clId="{FE33A82A-364E-4C10-9283-C15DC6684D8C}" dt="2019-12-17T11:31:46.621" v="365"/>
          <ac:spMkLst>
            <pc:docMk/>
            <pc:sldMk cId="1272051672" sldId="327"/>
            <ac:spMk id="2" creationId="{72696ADB-496E-46FD-9674-AFDE9022C52D}"/>
          </ac:spMkLst>
        </pc:spChg>
        <pc:spChg chg="del mod">
          <ac:chgData name="Habib Akcakale" userId="35823f5c13239e8a" providerId="LiveId" clId="{FE33A82A-364E-4C10-9283-C15DC6684D8C}" dt="2019-12-17T11:31:46.621" v="365"/>
          <ac:spMkLst>
            <pc:docMk/>
            <pc:sldMk cId="1272051672" sldId="327"/>
            <ac:spMk id="3" creationId="{3B920E8B-2D46-49B0-8234-951257F91823}"/>
          </ac:spMkLst>
        </pc:spChg>
        <pc:spChg chg="del">
          <ac:chgData name="Habib Akcakale" userId="35823f5c13239e8a" providerId="LiveId" clId="{FE33A82A-364E-4C10-9283-C15DC6684D8C}" dt="2019-12-17T11:31:46.621" v="365"/>
          <ac:spMkLst>
            <pc:docMk/>
            <pc:sldMk cId="1272051672" sldId="327"/>
            <ac:spMk id="4" creationId="{CF735E2E-1C98-4154-8E38-131ED3D2706C}"/>
          </ac:spMkLst>
        </pc:spChg>
        <pc:spChg chg="add mod">
          <ac:chgData name="Habib Akcakale" userId="35823f5c13239e8a" providerId="LiveId" clId="{FE33A82A-364E-4C10-9283-C15DC6684D8C}" dt="2019-12-17T13:43:35.752" v="699"/>
          <ac:spMkLst>
            <pc:docMk/>
            <pc:sldMk cId="1272051672" sldId="327"/>
            <ac:spMk id="5" creationId="{772AD955-74AA-4202-9149-BC5A9154F0B8}"/>
          </ac:spMkLst>
        </pc:spChg>
        <pc:spChg chg="add mod">
          <ac:chgData name="Habib Akcakale" userId="35823f5c13239e8a" providerId="LiveId" clId="{FE33A82A-364E-4C10-9283-C15DC6684D8C}" dt="2019-12-17T11:40:27.329" v="455" actId="20577"/>
          <ac:spMkLst>
            <pc:docMk/>
            <pc:sldMk cId="1272051672" sldId="327"/>
            <ac:spMk id="6" creationId="{886FBE25-84CF-4C43-80EA-F92D2C297533}"/>
          </ac:spMkLst>
        </pc:spChg>
        <pc:spChg chg="add del mod">
          <ac:chgData name="Habib Akcakale" userId="35823f5c13239e8a" providerId="LiveId" clId="{FE33A82A-364E-4C10-9283-C15DC6684D8C}" dt="2019-12-17T11:38:28.723" v="428" actId="478"/>
          <ac:spMkLst>
            <pc:docMk/>
            <pc:sldMk cId="1272051672" sldId="327"/>
            <ac:spMk id="7" creationId="{631F90F7-8252-4441-98E9-43FF40C0F8A6}"/>
          </ac:spMkLst>
        </pc:spChg>
        <pc:spChg chg="add mod">
          <ac:chgData name="Habib Akcakale" userId="35823f5c13239e8a" providerId="LiveId" clId="{FE33A82A-364E-4C10-9283-C15DC6684D8C}" dt="2019-12-20T21:06:41.990" v="8518" actId="5793"/>
          <ac:spMkLst>
            <pc:docMk/>
            <pc:sldMk cId="1272051672" sldId="327"/>
            <ac:spMk id="8" creationId="{523EFCF2-0B2B-45DC-9A50-98AE2DA75279}"/>
          </ac:spMkLst>
        </pc:spChg>
        <pc:spChg chg="add mod">
          <ac:chgData name="Habib Akcakale" userId="35823f5c13239e8a" providerId="LiveId" clId="{FE33A82A-364E-4C10-9283-C15DC6684D8C}" dt="2019-12-17T11:38:20.896" v="423"/>
          <ac:spMkLst>
            <pc:docMk/>
            <pc:sldMk cId="1272051672" sldId="327"/>
            <ac:spMk id="9" creationId="{4751AE78-2CAD-41AD-99A8-F21A623B47FA}"/>
          </ac:spMkLst>
        </pc:spChg>
        <pc:spChg chg="add mod">
          <ac:chgData name="Habib Akcakale" userId="35823f5c13239e8a" providerId="LiveId" clId="{FE33A82A-364E-4C10-9283-C15DC6684D8C}" dt="2019-12-17T11:38:18.008" v="421" actId="12"/>
          <ac:spMkLst>
            <pc:docMk/>
            <pc:sldMk cId="1272051672" sldId="327"/>
            <ac:spMk id="10" creationId="{5D352C51-8609-4DFA-9E79-26DBF3458391}"/>
          </ac:spMkLst>
        </pc:spChg>
      </pc:sldChg>
      <pc:sldChg chg="addSp delSp modSp add modNotesTx">
        <pc:chgData name="Habib Akcakale" userId="35823f5c13239e8a" providerId="LiveId" clId="{FE33A82A-364E-4C10-9283-C15DC6684D8C}" dt="2019-12-20T18:10:56.715" v="8395" actId="6549"/>
        <pc:sldMkLst>
          <pc:docMk/>
          <pc:sldMk cId="1008616264" sldId="328"/>
        </pc:sldMkLst>
        <pc:spChg chg="mod">
          <ac:chgData name="Habib Akcakale" userId="35823f5c13239e8a" providerId="LiveId" clId="{FE33A82A-364E-4C10-9283-C15DC6684D8C}" dt="2019-12-17T11:40:33.372" v="457" actId="20577"/>
          <ac:spMkLst>
            <pc:docMk/>
            <pc:sldMk cId="1008616264" sldId="328"/>
            <ac:spMk id="2" creationId="{E93ADDFC-EA8C-4A9C-BFDE-AAAD151C08CD}"/>
          </ac:spMkLst>
        </pc:spChg>
        <pc:spChg chg="mod">
          <ac:chgData name="Habib Akcakale" userId="35823f5c13239e8a" providerId="LiveId" clId="{FE33A82A-364E-4C10-9283-C15DC6684D8C}" dt="2019-12-17T13:43:02.641" v="689" actId="108"/>
          <ac:spMkLst>
            <pc:docMk/>
            <pc:sldMk cId="1008616264" sldId="328"/>
            <ac:spMk id="3" creationId="{BC56B428-F19E-406A-83F9-32202B565DBD}"/>
          </ac:spMkLst>
        </pc:spChg>
        <pc:spChg chg="add del mod">
          <ac:chgData name="Habib Akcakale" userId="35823f5c13239e8a" providerId="LiveId" clId="{FE33A82A-364E-4C10-9283-C15DC6684D8C}" dt="2019-12-17T11:40:59.414" v="462" actId="478"/>
          <ac:spMkLst>
            <pc:docMk/>
            <pc:sldMk cId="1008616264" sldId="328"/>
            <ac:spMk id="4" creationId="{ADCAEA2F-6A38-4BE7-AEE0-EF92ED40AE4E}"/>
          </ac:spMkLst>
        </pc:spChg>
        <pc:spChg chg="add del mod">
          <ac:chgData name="Habib Akcakale" userId="35823f5c13239e8a" providerId="LiveId" clId="{FE33A82A-364E-4C10-9283-C15DC6684D8C}" dt="2019-12-17T11:40:59.419" v="464"/>
          <ac:spMkLst>
            <pc:docMk/>
            <pc:sldMk cId="1008616264" sldId="328"/>
            <ac:spMk id="5" creationId="{481AE197-8493-499C-BD1D-5AF62F752C76}"/>
          </ac:spMkLst>
        </pc:spChg>
        <pc:spChg chg="add del">
          <ac:chgData name="Habib Akcakale" userId="35823f5c13239e8a" providerId="LiveId" clId="{FE33A82A-364E-4C10-9283-C15DC6684D8C}" dt="2019-12-17T11:41:08.732" v="469" actId="478"/>
          <ac:spMkLst>
            <pc:docMk/>
            <pc:sldMk cId="1008616264" sldId="328"/>
            <ac:spMk id="6" creationId="{C57CE948-8B79-4070-B711-C9FA677D0D75}"/>
          </ac:spMkLst>
        </pc:spChg>
        <pc:spChg chg="add mod">
          <ac:chgData name="Habib Akcakale" userId="35823f5c13239e8a" providerId="LiveId" clId="{FE33A82A-364E-4C10-9283-C15DC6684D8C}" dt="2019-12-17T11:41:13.288" v="470" actId="1076"/>
          <ac:spMkLst>
            <pc:docMk/>
            <pc:sldMk cId="1008616264" sldId="328"/>
            <ac:spMk id="7" creationId="{0E0A2157-68D8-4498-8162-03A40F9CD8EE}"/>
          </ac:spMkLst>
        </pc:spChg>
        <pc:spChg chg="add mod">
          <ac:chgData name="Habib Akcakale" userId="35823f5c13239e8a" providerId="LiveId" clId="{FE33A82A-364E-4C10-9283-C15DC6684D8C}" dt="2019-12-17T13:42:53.583" v="684" actId="948"/>
          <ac:spMkLst>
            <pc:docMk/>
            <pc:sldMk cId="1008616264" sldId="328"/>
            <ac:spMk id="8" creationId="{1EDB5B29-EF6B-4984-9997-7D2984B42C44}"/>
          </ac:spMkLst>
        </pc:spChg>
        <pc:spChg chg="add mod">
          <ac:chgData name="Habib Akcakale" userId="35823f5c13239e8a" providerId="LiveId" clId="{FE33A82A-364E-4C10-9283-C15DC6684D8C}" dt="2019-12-20T18:10:45.313" v="8394" actId="20577"/>
          <ac:spMkLst>
            <pc:docMk/>
            <pc:sldMk cId="1008616264" sldId="328"/>
            <ac:spMk id="9" creationId="{4F32F525-AF9C-4913-BBE1-A7D7FBC5FF13}"/>
          </ac:spMkLst>
        </pc:spChg>
      </pc:sldChg>
      <pc:sldChg chg="modSp add del">
        <pc:chgData name="Habib Akcakale" userId="35823f5c13239e8a" providerId="LiveId" clId="{FE33A82A-364E-4C10-9283-C15DC6684D8C}" dt="2019-12-17T11:19:58.415" v="216" actId="47"/>
        <pc:sldMkLst>
          <pc:docMk/>
          <pc:sldMk cId="3719714923" sldId="328"/>
        </pc:sldMkLst>
        <pc:spChg chg="mod">
          <ac:chgData name="Habib Akcakale" userId="35823f5c13239e8a" providerId="LiveId" clId="{FE33A82A-364E-4C10-9283-C15DC6684D8C}" dt="2019-12-16T15:19:46.447" v="215" actId="27636"/>
          <ac:spMkLst>
            <pc:docMk/>
            <pc:sldMk cId="3719714923" sldId="328"/>
            <ac:spMk id="3" creationId="{6DE746F5-4D49-4574-978A-0C0D077A9515}"/>
          </ac:spMkLst>
        </pc:spChg>
      </pc:sldChg>
      <pc:sldChg chg="addSp delSp modSp add mod setBg modNotesTx">
        <pc:chgData name="Habib Akcakale" userId="35823f5c13239e8a" providerId="LiveId" clId="{FE33A82A-364E-4C10-9283-C15DC6684D8C}" dt="2019-12-17T21:57:51.764" v="1460"/>
        <pc:sldMkLst>
          <pc:docMk/>
          <pc:sldMk cId="3327395391" sldId="329"/>
        </pc:sldMkLst>
        <pc:spChg chg="add del mod">
          <ac:chgData name="Habib Akcakale" userId="35823f5c13239e8a" providerId="LiveId" clId="{FE33A82A-364E-4C10-9283-C15DC6684D8C}" dt="2019-12-17T21:57:51.764" v="1460"/>
          <ac:spMkLst>
            <pc:docMk/>
            <pc:sldMk cId="3327395391" sldId="329"/>
            <ac:spMk id="2" creationId="{CDA1C7A0-43EA-42FE-815A-964D607773C2}"/>
          </ac:spMkLst>
        </pc:spChg>
        <pc:spChg chg="mod">
          <ac:chgData name="Habib Akcakale" userId="35823f5c13239e8a" providerId="LiveId" clId="{FE33A82A-364E-4C10-9283-C15DC6684D8C}" dt="2019-12-17T13:39:05.244" v="677" actId="20577"/>
          <ac:spMkLst>
            <pc:docMk/>
            <pc:sldMk cId="3327395391" sldId="329"/>
            <ac:spMk id="3" creationId="{8FA3C655-8309-425D-BE29-093C600C9707}"/>
          </ac:spMkLst>
        </pc:spChg>
        <pc:spChg chg="add del mod">
          <ac:chgData name="Habib Akcakale" userId="35823f5c13239e8a" providerId="LiveId" clId="{FE33A82A-364E-4C10-9283-C15DC6684D8C}" dt="2019-12-17T13:49:50.412" v="814"/>
          <ac:spMkLst>
            <pc:docMk/>
            <pc:sldMk cId="3327395391" sldId="329"/>
            <ac:spMk id="5" creationId="{86159030-B5B3-4017-89FA-58FF9BA02FC5}"/>
          </ac:spMkLst>
        </pc:spChg>
        <pc:spChg chg="add del">
          <ac:chgData name="Habib Akcakale" userId="35823f5c13239e8a" providerId="LiveId" clId="{FE33A82A-364E-4C10-9283-C15DC6684D8C}" dt="2019-12-17T13:28:59.898" v="571" actId="26606"/>
          <ac:spMkLst>
            <pc:docMk/>
            <pc:sldMk cId="3327395391" sldId="329"/>
            <ac:spMk id="9" creationId="{A4AC5506-6312-4701-8D3C-40187889A947}"/>
          </ac:spMkLst>
        </pc:spChg>
        <pc:graphicFrameChg chg="add mod modGraphic">
          <ac:chgData name="Habib Akcakale" userId="35823f5c13239e8a" providerId="LiveId" clId="{FE33A82A-364E-4C10-9283-C15DC6684D8C}" dt="2019-12-17T13:33:49.128" v="656" actId="108"/>
          <ac:graphicFrameMkLst>
            <pc:docMk/>
            <pc:sldMk cId="3327395391" sldId="329"/>
            <ac:graphicFrameMk id="4" creationId="{4A0C2C27-99EA-4285-9C15-F19DEE711596}"/>
          </ac:graphicFrameMkLst>
        </pc:graphicFrameChg>
      </pc:sldChg>
      <pc:sldChg chg="addSp delSp modSp add">
        <pc:chgData name="Habib Akcakale" userId="35823f5c13239e8a" providerId="LiveId" clId="{FE33A82A-364E-4C10-9283-C15DC6684D8C}" dt="2019-12-17T21:57:53.206" v="1461"/>
        <pc:sldMkLst>
          <pc:docMk/>
          <pc:sldMk cId="1922974461" sldId="330"/>
        </pc:sldMkLst>
        <pc:spChg chg="mod">
          <ac:chgData name="Habib Akcakale" userId="35823f5c13239e8a" providerId="LiveId" clId="{FE33A82A-364E-4C10-9283-C15DC6684D8C}" dt="2019-12-17T21:57:53.206" v="1461"/>
          <ac:spMkLst>
            <pc:docMk/>
            <pc:sldMk cId="1922974461" sldId="330"/>
            <ac:spMk id="2" creationId="{B58D1A83-9A4A-494C-8B72-5BC30DD50890}"/>
          </ac:spMkLst>
        </pc:spChg>
        <pc:spChg chg="mod">
          <ac:chgData name="Habib Akcakale" userId="35823f5c13239e8a" providerId="LiveId" clId="{FE33A82A-364E-4C10-9283-C15DC6684D8C}" dt="2019-12-17T18:42:42.539" v="1209"/>
          <ac:spMkLst>
            <pc:docMk/>
            <pc:sldMk cId="1922974461" sldId="330"/>
            <ac:spMk id="3" creationId="{6616A645-C3BB-4E54-B460-4F56E929449B}"/>
          </ac:spMkLst>
        </pc:spChg>
        <pc:spChg chg="add del">
          <ac:chgData name="Habib Akcakale" userId="35823f5c13239e8a" providerId="LiveId" clId="{FE33A82A-364E-4C10-9283-C15DC6684D8C}" dt="2019-12-17T18:29:39.009" v="1076" actId="478"/>
          <ac:spMkLst>
            <pc:docMk/>
            <pc:sldMk cId="1922974461" sldId="330"/>
            <ac:spMk id="4" creationId="{E1D5680D-A574-4DB0-BDD6-114C091553EE}"/>
          </ac:spMkLst>
        </pc:spChg>
        <pc:spChg chg="add mod">
          <ac:chgData name="Habib Akcakale" userId="35823f5c13239e8a" providerId="LiveId" clId="{FE33A82A-364E-4C10-9283-C15DC6684D8C}" dt="2019-12-17T18:29:31.479" v="1075" actId="20577"/>
          <ac:spMkLst>
            <pc:docMk/>
            <pc:sldMk cId="1922974461" sldId="330"/>
            <ac:spMk id="5" creationId="{46CBB531-2374-42DC-B074-A8BB98F6527A}"/>
          </ac:spMkLst>
        </pc:spChg>
        <pc:spChg chg="add mod">
          <ac:chgData name="Habib Akcakale" userId="35823f5c13239e8a" providerId="LiveId" clId="{FE33A82A-364E-4C10-9283-C15DC6684D8C}" dt="2019-12-17T18:30:10.395" v="1153" actId="20577"/>
          <ac:spMkLst>
            <pc:docMk/>
            <pc:sldMk cId="1922974461" sldId="330"/>
            <ac:spMk id="6" creationId="{74D7282B-A71E-454B-B8D2-1CCE8D7B604A}"/>
          </ac:spMkLst>
        </pc:spChg>
      </pc:sldChg>
      <pc:sldChg chg="addSp delSp modSp add ord modNotesTx">
        <pc:chgData name="Habib Akcakale" userId="35823f5c13239e8a" providerId="LiveId" clId="{FE33A82A-364E-4C10-9283-C15DC6684D8C}" dt="2019-12-20T18:11:57.664" v="8396" actId="6549"/>
        <pc:sldMkLst>
          <pc:docMk/>
          <pc:sldMk cId="2694222822" sldId="331"/>
        </pc:sldMkLst>
        <pc:spChg chg="mod">
          <ac:chgData name="Habib Akcakale" userId="35823f5c13239e8a" providerId="LiveId" clId="{FE33A82A-364E-4C10-9283-C15DC6684D8C}" dt="2019-12-17T21:57:26.285" v="1438" actId="20577"/>
          <ac:spMkLst>
            <pc:docMk/>
            <pc:sldMk cId="2694222822" sldId="331"/>
            <ac:spMk id="3" creationId="{BC56B428-F19E-406A-83F9-32202B565DBD}"/>
          </ac:spMkLst>
        </pc:spChg>
        <pc:spChg chg="add del mod">
          <ac:chgData name="Habib Akcakale" userId="35823f5c13239e8a" providerId="LiveId" clId="{FE33A82A-364E-4C10-9283-C15DC6684D8C}" dt="2019-12-17T19:13:07.150" v="1276" actId="478"/>
          <ac:spMkLst>
            <pc:docMk/>
            <pc:sldMk cId="2694222822" sldId="331"/>
            <ac:spMk id="4" creationId="{7D3D34A5-41A1-48A1-8B24-78C0DBA9FC69}"/>
          </ac:spMkLst>
        </pc:spChg>
        <pc:spChg chg="add mod">
          <ac:chgData name="Habib Akcakale" userId="35823f5c13239e8a" providerId="LiveId" clId="{FE33A82A-364E-4C10-9283-C15DC6684D8C}" dt="2019-12-17T19:13:25.335" v="1278" actId="207"/>
          <ac:spMkLst>
            <pc:docMk/>
            <pc:sldMk cId="2694222822" sldId="331"/>
            <ac:spMk id="5" creationId="{E06D972D-5E4F-4570-9B0A-4584D5B07BEF}"/>
          </ac:spMkLst>
        </pc:spChg>
        <pc:spChg chg="mod ord">
          <ac:chgData name="Habib Akcakale" userId="35823f5c13239e8a" providerId="LiveId" clId="{FE33A82A-364E-4C10-9283-C15DC6684D8C}" dt="2019-12-17T19:12:23.941" v="1266" actId="166"/>
          <ac:spMkLst>
            <pc:docMk/>
            <pc:sldMk cId="2694222822" sldId="331"/>
            <ac:spMk id="7" creationId="{0E0A2157-68D8-4498-8162-03A40F9CD8EE}"/>
          </ac:spMkLst>
        </pc:spChg>
        <pc:spChg chg="del">
          <ac:chgData name="Habib Akcakale" userId="35823f5c13239e8a" providerId="LiveId" clId="{FE33A82A-364E-4C10-9283-C15DC6684D8C}" dt="2019-12-17T18:43:09.879" v="1223" actId="478"/>
          <ac:spMkLst>
            <pc:docMk/>
            <pc:sldMk cId="2694222822" sldId="331"/>
            <ac:spMk id="8" creationId="{1EDB5B29-EF6B-4984-9997-7D2984B42C44}"/>
          </ac:spMkLst>
        </pc:spChg>
        <pc:spChg chg="del">
          <ac:chgData name="Habib Akcakale" userId="35823f5c13239e8a" providerId="LiveId" clId="{FE33A82A-364E-4C10-9283-C15DC6684D8C}" dt="2019-12-17T18:43:18.419" v="1226" actId="478"/>
          <ac:spMkLst>
            <pc:docMk/>
            <pc:sldMk cId="2694222822" sldId="331"/>
            <ac:spMk id="9" creationId="{4F32F525-AF9C-4913-BBE1-A7D7FBC5FF13}"/>
          </ac:spMkLst>
        </pc:spChg>
        <pc:picChg chg="add del mod">
          <ac:chgData name="Habib Akcakale" userId="35823f5c13239e8a" providerId="LiveId" clId="{FE33A82A-364E-4C10-9283-C15DC6684D8C}" dt="2019-12-17T19:12:33.873" v="1269" actId="478"/>
          <ac:picMkLst>
            <pc:docMk/>
            <pc:sldMk cId="2694222822" sldId="331"/>
            <ac:picMk id="1026" creationId="{ADF78474-67EB-455E-AD3E-5CB7FDE490CE}"/>
          </ac:picMkLst>
        </pc:picChg>
        <pc:picChg chg="add mod">
          <ac:chgData name="Habib Akcakale" userId="35823f5c13239e8a" providerId="LiveId" clId="{FE33A82A-364E-4C10-9283-C15DC6684D8C}" dt="2019-12-17T19:12:48.024" v="1272" actId="1076"/>
          <ac:picMkLst>
            <pc:docMk/>
            <pc:sldMk cId="2694222822" sldId="331"/>
            <ac:picMk id="1028" creationId="{11283F39-F9F8-441E-BCD4-AC8DA822BF26}"/>
          </ac:picMkLst>
        </pc:picChg>
      </pc:sldChg>
      <pc:sldChg chg="modSp add del">
        <pc:chgData name="Habib Akcakale" userId="35823f5c13239e8a" providerId="LiveId" clId="{FE33A82A-364E-4C10-9283-C15DC6684D8C}" dt="2019-12-17T18:42:33.699" v="1206" actId="2696"/>
        <pc:sldMkLst>
          <pc:docMk/>
          <pc:sldMk cId="3292686864" sldId="331"/>
        </pc:sldMkLst>
        <pc:spChg chg="mod">
          <ac:chgData name="Habib Akcakale" userId="35823f5c13239e8a" providerId="LiveId" clId="{FE33A82A-364E-4C10-9283-C15DC6684D8C}" dt="2019-12-17T18:42:29.217" v="1205" actId="27636"/>
          <ac:spMkLst>
            <pc:docMk/>
            <pc:sldMk cId="3292686864" sldId="331"/>
            <ac:spMk id="2" creationId="{DD20A91E-05F0-4FCE-83DF-C8088536A769}"/>
          </ac:spMkLst>
        </pc:spChg>
      </pc:sldChg>
      <pc:sldChg chg="addSp delSp modSp add modNotesTx">
        <pc:chgData name="Habib Akcakale" userId="35823f5c13239e8a" providerId="LiveId" clId="{FE33A82A-364E-4C10-9283-C15DC6684D8C}" dt="2019-12-20T18:20:19.068" v="8424" actId="20577"/>
        <pc:sldMkLst>
          <pc:docMk/>
          <pc:sldMk cId="717777702" sldId="332"/>
        </pc:sldMkLst>
        <pc:spChg chg="add mod">
          <ac:chgData name="Habib Akcakale" userId="35823f5c13239e8a" providerId="LiveId" clId="{FE33A82A-364E-4C10-9283-C15DC6684D8C}" dt="2019-12-20T18:20:07.182" v="8423" actId="20577"/>
          <ac:spMkLst>
            <pc:docMk/>
            <pc:sldMk cId="717777702" sldId="332"/>
            <ac:spMk id="2" creationId="{F757E15D-8CB8-4096-9DB0-97AC1C171B84}"/>
          </ac:spMkLst>
        </pc:spChg>
        <pc:spChg chg="mod">
          <ac:chgData name="Habib Akcakale" userId="35823f5c13239e8a" providerId="LiveId" clId="{FE33A82A-364E-4C10-9283-C15DC6684D8C}" dt="2019-12-20T18:20:19.068" v="8424" actId="20577"/>
          <ac:spMkLst>
            <pc:docMk/>
            <pc:sldMk cId="717777702" sldId="332"/>
            <ac:spMk id="3" creationId="{39B68E97-7BC9-4D4E-B14A-85D377848F1A}"/>
          </ac:spMkLst>
        </pc:spChg>
        <pc:spChg chg="mod">
          <ac:chgData name="Habib Akcakale" userId="35823f5c13239e8a" providerId="LiveId" clId="{FE33A82A-364E-4C10-9283-C15DC6684D8C}" dt="2019-12-17T23:43:04.829" v="2366" actId="20577"/>
          <ac:spMkLst>
            <pc:docMk/>
            <pc:sldMk cId="717777702" sldId="332"/>
            <ac:spMk id="5" creationId="{B85470D4-F1B5-414F-B2C2-F176654E061E}"/>
          </ac:spMkLst>
        </pc:spChg>
        <pc:picChg chg="add del mod">
          <ac:chgData name="Habib Akcakale" userId="35823f5c13239e8a" providerId="LiveId" clId="{FE33A82A-364E-4C10-9283-C15DC6684D8C}" dt="2019-12-17T23:31:15.092" v="2343" actId="478"/>
          <ac:picMkLst>
            <pc:docMk/>
            <pc:sldMk cId="717777702" sldId="332"/>
            <ac:picMk id="2" creationId="{2A53DA8C-6E96-402C-A6EB-594B2EA1B7E9}"/>
          </ac:picMkLst>
        </pc:picChg>
        <pc:picChg chg="add del mod">
          <ac:chgData name="Habib Akcakale" userId="35823f5c13239e8a" providerId="LiveId" clId="{FE33A82A-364E-4C10-9283-C15DC6684D8C}" dt="2019-12-20T18:19:41.430" v="8411" actId="478"/>
          <ac:picMkLst>
            <pc:docMk/>
            <pc:sldMk cId="717777702" sldId="332"/>
            <ac:picMk id="4" creationId="{EABFE8A3-8327-470F-B8F8-FB9AC5025B0B}"/>
          </ac:picMkLst>
        </pc:picChg>
        <pc:picChg chg="del">
          <ac:chgData name="Habib Akcakale" userId="35823f5c13239e8a" providerId="LiveId" clId="{FE33A82A-364E-4C10-9283-C15DC6684D8C}" dt="2019-12-17T23:31:19.439" v="2346" actId="478"/>
          <ac:picMkLst>
            <pc:docMk/>
            <pc:sldMk cId="717777702" sldId="332"/>
            <ac:picMk id="10" creationId="{39B92788-C143-4A37-A98C-93386729D112}"/>
          </ac:picMkLst>
        </pc:picChg>
        <pc:picChg chg="del">
          <ac:chgData name="Habib Akcakale" userId="35823f5c13239e8a" providerId="LiveId" clId="{FE33A82A-364E-4C10-9283-C15DC6684D8C}" dt="2019-12-17T23:31:21.171" v="2347" actId="478"/>
          <ac:picMkLst>
            <pc:docMk/>
            <pc:sldMk cId="717777702" sldId="332"/>
            <ac:picMk id="12" creationId="{129EBDDB-E0BB-4B61-823A-7C403C7C96BE}"/>
          </ac:picMkLst>
        </pc:picChg>
      </pc:sldChg>
      <pc:sldChg chg="addSp delSp modSp add modAnim modNotesTx">
        <pc:chgData name="Habib Akcakale" userId="35823f5c13239e8a" providerId="LiveId" clId="{FE33A82A-364E-4C10-9283-C15DC6684D8C}" dt="2019-12-18T00:11:53.329" v="2508" actId="20577"/>
        <pc:sldMkLst>
          <pc:docMk/>
          <pc:sldMk cId="3172092161" sldId="333"/>
        </pc:sldMkLst>
        <pc:spChg chg="add mod">
          <ac:chgData name="Habib Akcakale" userId="35823f5c13239e8a" providerId="LiveId" clId="{FE33A82A-364E-4C10-9283-C15DC6684D8C}" dt="2019-12-17T23:57:56.892" v="2433" actId="113"/>
          <ac:spMkLst>
            <pc:docMk/>
            <pc:sldMk cId="3172092161" sldId="333"/>
            <ac:spMk id="2" creationId="{A24BE8A0-420A-4C4B-AD37-2F68D865386D}"/>
          </ac:spMkLst>
        </pc:spChg>
        <pc:spChg chg="mod">
          <ac:chgData name="Habib Akcakale" userId="35823f5c13239e8a" providerId="LiveId" clId="{FE33A82A-364E-4C10-9283-C15DC6684D8C}" dt="2019-12-17T23:56:34.040" v="2420" actId="6549"/>
          <ac:spMkLst>
            <pc:docMk/>
            <pc:sldMk cId="3172092161" sldId="333"/>
            <ac:spMk id="3" creationId="{39B68E97-7BC9-4D4E-B14A-85D377848F1A}"/>
          </ac:spMkLst>
        </pc:spChg>
        <pc:spChg chg="mod">
          <ac:chgData name="Habib Akcakale" userId="35823f5c13239e8a" providerId="LiveId" clId="{FE33A82A-364E-4C10-9283-C15DC6684D8C}" dt="2019-12-17T23:43:14.363" v="2368" actId="20577"/>
          <ac:spMkLst>
            <pc:docMk/>
            <pc:sldMk cId="3172092161" sldId="333"/>
            <ac:spMk id="5" creationId="{B85470D4-F1B5-414F-B2C2-F176654E061E}"/>
          </ac:spMkLst>
        </pc:spChg>
        <pc:spChg chg="add mod">
          <ac:chgData name="Habib Akcakale" userId="35823f5c13239e8a" providerId="LiveId" clId="{FE33A82A-364E-4C10-9283-C15DC6684D8C}" dt="2019-12-17T23:58:20.481" v="2439" actId="14100"/>
          <ac:spMkLst>
            <pc:docMk/>
            <pc:sldMk cId="3172092161" sldId="333"/>
            <ac:spMk id="7" creationId="{5611B2B4-CB7D-47FF-8E0C-0F0BA959E284}"/>
          </ac:spMkLst>
        </pc:spChg>
        <pc:picChg chg="del">
          <ac:chgData name="Habib Akcakale" userId="35823f5c13239e8a" providerId="LiveId" clId="{FE33A82A-364E-4C10-9283-C15DC6684D8C}" dt="2019-12-17T23:57:26.438" v="2421" actId="478"/>
          <ac:picMkLst>
            <pc:docMk/>
            <pc:sldMk cId="3172092161" sldId="333"/>
            <ac:picMk id="4" creationId="{EABFE8A3-8327-470F-B8F8-FB9AC5025B0B}"/>
          </ac:picMkLst>
        </pc:picChg>
      </pc:sldChg>
      <pc:sldChg chg="addSp delSp modSp add">
        <pc:chgData name="Habib Akcakale" userId="35823f5c13239e8a" providerId="LiveId" clId="{FE33A82A-364E-4C10-9283-C15DC6684D8C}" dt="2019-12-18T11:12:10.287" v="2650" actId="6549"/>
        <pc:sldMkLst>
          <pc:docMk/>
          <pc:sldMk cId="1698898490" sldId="334"/>
        </pc:sldMkLst>
        <pc:spChg chg="mod">
          <ac:chgData name="Habib Akcakale" userId="35823f5c13239e8a" providerId="LiveId" clId="{FE33A82A-364E-4C10-9283-C15DC6684D8C}" dt="2019-12-18T11:07:52.382" v="2540" actId="27636"/>
          <ac:spMkLst>
            <pc:docMk/>
            <pc:sldMk cId="1698898490" sldId="334"/>
            <ac:spMk id="3" creationId="{7A2EAEA7-6845-44A1-9E74-746F8ECB781C}"/>
          </ac:spMkLst>
        </pc:spChg>
        <pc:spChg chg="mod">
          <ac:chgData name="Habib Akcakale" userId="35823f5c13239e8a" providerId="LiveId" clId="{FE33A82A-364E-4C10-9283-C15DC6684D8C}" dt="2019-12-18T11:12:10.287" v="2650" actId="6549"/>
          <ac:spMkLst>
            <pc:docMk/>
            <pc:sldMk cId="1698898490" sldId="334"/>
            <ac:spMk id="4" creationId="{2A08296F-CAA3-49EC-96B0-714E0FEF5EDC}"/>
          </ac:spMkLst>
        </pc:spChg>
        <pc:spChg chg="add mod">
          <ac:chgData name="Habib Akcakale" userId="35823f5c13239e8a" providerId="LiveId" clId="{FE33A82A-364E-4C10-9283-C15DC6684D8C}" dt="2019-12-18T11:11:57.616" v="2647" actId="1076"/>
          <ac:spMkLst>
            <pc:docMk/>
            <pc:sldMk cId="1698898490" sldId="334"/>
            <ac:spMk id="5" creationId="{4AF4013E-6CB2-4850-BA9C-3ABD7A23CC11}"/>
          </ac:spMkLst>
        </pc:spChg>
        <pc:picChg chg="add del mod">
          <ac:chgData name="Habib Akcakale" userId="35823f5c13239e8a" providerId="LiveId" clId="{FE33A82A-364E-4C10-9283-C15DC6684D8C}" dt="2019-12-18T11:09:26.718" v="2574" actId="478"/>
          <ac:picMkLst>
            <pc:docMk/>
            <pc:sldMk cId="1698898490" sldId="334"/>
            <ac:picMk id="6146" creationId="{3D033CC7-3FAA-4B60-AED7-69685389939C}"/>
          </ac:picMkLst>
        </pc:picChg>
      </pc:sldChg>
      <pc:sldChg chg="modSp add del">
        <pc:chgData name="Habib Akcakale" userId="35823f5c13239e8a" providerId="LiveId" clId="{FE33A82A-364E-4C10-9283-C15DC6684D8C}" dt="2019-12-19T22:43:29.165" v="7248" actId="47"/>
        <pc:sldMkLst>
          <pc:docMk/>
          <pc:sldMk cId="2770841856" sldId="335"/>
        </pc:sldMkLst>
        <pc:spChg chg="mod">
          <ac:chgData name="Habib Akcakale" userId="35823f5c13239e8a" providerId="LiveId" clId="{FE33A82A-364E-4C10-9283-C15DC6684D8C}" dt="2019-12-18T11:08:02.402" v="2545" actId="27636"/>
          <ac:spMkLst>
            <pc:docMk/>
            <pc:sldMk cId="2770841856" sldId="335"/>
            <ac:spMk id="3" creationId="{A49C7862-0081-4B56-8E2A-9CAB449ACE93}"/>
          </ac:spMkLst>
        </pc:spChg>
        <pc:spChg chg="mod">
          <ac:chgData name="Habib Akcakale" userId="35823f5c13239e8a" providerId="LiveId" clId="{FE33A82A-364E-4C10-9283-C15DC6684D8C}" dt="2019-12-18T11:08:08.013" v="2566" actId="20577"/>
          <ac:spMkLst>
            <pc:docMk/>
            <pc:sldMk cId="2770841856" sldId="335"/>
            <ac:spMk id="4" creationId="{D0096B1B-5E05-455E-83D5-E726B1A63BE2}"/>
          </ac:spMkLst>
        </pc:spChg>
      </pc:sldChg>
      <pc:sldChg chg="addSp delSp modSp add del">
        <pc:chgData name="Habib Akcakale" userId="35823f5c13239e8a" providerId="LiveId" clId="{FE33A82A-364E-4C10-9283-C15DC6684D8C}" dt="2019-12-18T11:16:38.437" v="2669" actId="2696"/>
        <pc:sldMkLst>
          <pc:docMk/>
          <pc:sldMk cId="3374901510" sldId="336"/>
        </pc:sldMkLst>
        <pc:spChg chg="del">
          <ac:chgData name="Habib Akcakale" userId="35823f5c13239e8a" providerId="LiveId" clId="{FE33A82A-364E-4C10-9283-C15DC6684D8C}" dt="2019-12-18T11:12:52.640" v="2653"/>
          <ac:spMkLst>
            <pc:docMk/>
            <pc:sldMk cId="3374901510" sldId="336"/>
            <ac:spMk id="2" creationId="{3EEC4C11-DCD4-4A2B-B135-AB134F96277B}"/>
          </ac:spMkLst>
        </pc:spChg>
        <pc:spChg chg="del mod">
          <ac:chgData name="Habib Akcakale" userId="35823f5c13239e8a" providerId="LiveId" clId="{FE33A82A-364E-4C10-9283-C15DC6684D8C}" dt="2019-12-18T11:12:52.640" v="2653"/>
          <ac:spMkLst>
            <pc:docMk/>
            <pc:sldMk cId="3374901510" sldId="336"/>
            <ac:spMk id="3" creationId="{DA050324-B369-419C-BA62-16AB3F0858A8}"/>
          </ac:spMkLst>
        </pc:spChg>
        <pc:spChg chg="del">
          <ac:chgData name="Habib Akcakale" userId="35823f5c13239e8a" providerId="LiveId" clId="{FE33A82A-364E-4C10-9283-C15DC6684D8C}" dt="2019-12-18T11:12:52.640" v="2653"/>
          <ac:spMkLst>
            <pc:docMk/>
            <pc:sldMk cId="3374901510" sldId="336"/>
            <ac:spMk id="4" creationId="{06E82204-32B8-4EBA-8AD8-BA19F028899D}"/>
          </ac:spMkLst>
        </pc:spChg>
        <pc:spChg chg="add mod">
          <ac:chgData name="Habib Akcakale" userId="35823f5c13239e8a" providerId="LiveId" clId="{FE33A82A-364E-4C10-9283-C15DC6684D8C}" dt="2019-12-18T11:16:35.627" v="2668"/>
          <ac:spMkLst>
            <pc:docMk/>
            <pc:sldMk cId="3374901510" sldId="336"/>
            <ac:spMk id="5" creationId="{4BBB0128-6635-4950-817C-B8431F9C0B13}"/>
          </ac:spMkLst>
        </pc:spChg>
        <pc:spChg chg="add mod">
          <ac:chgData name="Habib Akcakale" userId="35823f5c13239e8a" providerId="LiveId" clId="{FE33A82A-364E-4C10-9283-C15DC6684D8C}" dt="2019-12-18T11:12:52.704" v="2654" actId="27636"/>
          <ac:spMkLst>
            <pc:docMk/>
            <pc:sldMk cId="3374901510" sldId="336"/>
            <ac:spMk id="6" creationId="{6A660E63-7163-409E-8171-2E4DD07E4D6B}"/>
          </ac:spMkLst>
        </pc:spChg>
      </pc:sldChg>
      <pc:sldChg chg="addSp delSp modSp add del ord modNotesTx">
        <pc:chgData name="Habib Akcakale" userId="35823f5c13239e8a" providerId="LiveId" clId="{FE33A82A-364E-4C10-9283-C15DC6684D8C}" dt="2019-12-19T02:00:06.328" v="4727" actId="27636"/>
        <pc:sldMkLst>
          <pc:docMk/>
          <pc:sldMk cId="1180980031" sldId="337"/>
        </pc:sldMkLst>
        <pc:spChg chg="mod">
          <ac:chgData name="Habib Akcakale" userId="35823f5c13239e8a" providerId="LiveId" clId="{FE33A82A-364E-4C10-9283-C15DC6684D8C}" dt="2019-12-18T11:17:15.627" v="2687" actId="20577"/>
          <ac:spMkLst>
            <pc:docMk/>
            <pc:sldMk cId="1180980031" sldId="337"/>
            <ac:spMk id="2" creationId="{A24BE8A0-420A-4C4B-AD37-2F68D865386D}"/>
          </ac:spMkLst>
        </pc:spChg>
        <pc:spChg chg="add del mod">
          <ac:chgData name="Habib Akcakale" userId="35823f5c13239e8a" providerId="LiveId" clId="{FE33A82A-364E-4C10-9283-C15DC6684D8C}" dt="2019-12-18T11:17:27.030" v="2692" actId="20577"/>
          <ac:spMkLst>
            <pc:docMk/>
            <pc:sldMk cId="1180980031" sldId="337"/>
            <ac:spMk id="3" creationId="{39B68E97-7BC9-4D4E-B14A-85D377848F1A}"/>
          </ac:spMkLst>
        </pc:spChg>
        <pc:spChg chg="mod">
          <ac:chgData name="Habib Akcakale" userId="35823f5c13239e8a" providerId="LiveId" clId="{FE33A82A-364E-4C10-9283-C15DC6684D8C}" dt="2019-12-18T11:16:52.335" v="2679" actId="1076"/>
          <ac:spMkLst>
            <pc:docMk/>
            <pc:sldMk cId="1180980031" sldId="337"/>
            <ac:spMk id="5" creationId="{B85470D4-F1B5-414F-B2C2-F176654E061E}"/>
          </ac:spMkLst>
        </pc:spChg>
        <pc:spChg chg="mod">
          <ac:chgData name="Habib Akcakale" userId="35823f5c13239e8a" providerId="LiveId" clId="{FE33A82A-364E-4C10-9283-C15DC6684D8C}" dt="2019-12-19T02:00:06.328" v="4727" actId="27636"/>
          <ac:spMkLst>
            <pc:docMk/>
            <pc:sldMk cId="1180980031" sldId="337"/>
            <ac:spMk id="6" creationId="{B1D0905A-54A5-44B5-829E-C472D5BBD1B4}"/>
          </ac:spMkLst>
        </pc:spChg>
        <pc:spChg chg="del">
          <ac:chgData name="Habib Akcakale" userId="35823f5c13239e8a" providerId="LiveId" clId="{FE33A82A-364E-4C10-9283-C15DC6684D8C}" dt="2019-12-18T11:17:20.565" v="2688" actId="478"/>
          <ac:spMkLst>
            <pc:docMk/>
            <pc:sldMk cId="1180980031" sldId="337"/>
            <ac:spMk id="7" creationId="{5611B2B4-CB7D-47FF-8E0C-0F0BA959E284}"/>
          </ac:spMkLst>
        </pc:spChg>
      </pc:sldChg>
      <pc:sldChg chg="modSp add del">
        <pc:chgData name="Habib Akcakale" userId="35823f5c13239e8a" providerId="LiveId" clId="{FE33A82A-364E-4C10-9283-C15DC6684D8C}" dt="2019-12-18T17:21:20.726" v="3043" actId="47"/>
        <pc:sldMkLst>
          <pc:docMk/>
          <pc:sldMk cId="2095068984" sldId="338"/>
        </pc:sldMkLst>
        <pc:spChg chg="mod">
          <ac:chgData name="Habib Akcakale" userId="35823f5c13239e8a" providerId="LiveId" clId="{FE33A82A-364E-4C10-9283-C15DC6684D8C}" dt="2019-12-18T15:44:06.239" v="2695" actId="27636"/>
          <ac:spMkLst>
            <pc:docMk/>
            <pc:sldMk cId="2095068984" sldId="338"/>
            <ac:spMk id="2" creationId="{B107BEE9-2261-476B-A7F0-3F6C09893EA1}"/>
          </ac:spMkLst>
        </pc:spChg>
        <pc:spChg chg="mod">
          <ac:chgData name="Habib Akcakale" userId="35823f5c13239e8a" providerId="LiveId" clId="{FE33A82A-364E-4C10-9283-C15DC6684D8C}" dt="2019-12-18T15:48:04.498" v="2711"/>
          <ac:spMkLst>
            <pc:docMk/>
            <pc:sldMk cId="2095068984" sldId="338"/>
            <ac:spMk id="3" creationId="{270FC879-15CC-4422-BFC1-2CDF8366037C}"/>
          </ac:spMkLst>
        </pc:spChg>
      </pc:sldChg>
      <pc:sldChg chg="addSp delSp modSp add modNotesTx">
        <pc:chgData name="Habib Akcakale" userId="35823f5c13239e8a" providerId="LiveId" clId="{FE33A82A-364E-4C10-9283-C15DC6684D8C}" dt="2019-12-19T02:00:14.633" v="4730"/>
        <pc:sldMkLst>
          <pc:docMk/>
          <pc:sldMk cId="3635036313" sldId="339"/>
        </pc:sldMkLst>
        <pc:spChg chg="mod">
          <ac:chgData name="Habib Akcakale" userId="35823f5c13239e8a" providerId="LiveId" clId="{FE33A82A-364E-4C10-9283-C15DC6684D8C}" dt="2019-12-18T17:00:55.267" v="2793" actId="1076"/>
          <ac:spMkLst>
            <pc:docMk/>
            <pc:sldMk cId="3635036313" sldId="339"/>
            <ac:spMk id="2" creationId="{A24BE8A0-420A-4C4B-AD37-2F68D865386D}"/>
          </ac:spMkLst>
        </pc:spChg>
        <pc:spChg chg="mod">
          <ac:chgData name="Habib Akcakale" userId="35823f5c13239e8a" providerId="LiveId" clId="{FE33A82A-364E-4C10-9283-C15DC6684D8C}" dt="2019-12-18T15:48:34.306" v="2730" actId="113"/>
          <ac:spMkLst>
            <pc:docMk/>
            <pc:sldMk cId="3635036313" sldId="339"/>
            <ac:spMk id="3" creationId="{39B68E97-7BC9-4D4E-B14A-85D377848F1A}"/>
          </ac:spMkLst>
        </pc:spChg>
        <pc:spChg chg="mod">
          <ac:chgData name="Habib Akcakale" userId="35823f5c13239e8a" providerId="LiveId" clId="{FE33A82A-364E-4C10-9283-C15DC6684D8C}" dt="2019-12-18T15:48:06.298" v="2712"/>
          <ac:spMkLst>
            <pc:docMk/>
            <pc:sldMk cId="3635036313" sldId="339"/>
            <ac:spMk id="5" creationId="{B85470D4-F1B5-414F-B2C2-F176654E061E}"/>
          </ac:spMkLst>
        </pc:spChg>
        <pc:spChg chg="mod">
          <ac:chgData name="Habib Akcakale" userId="35823f5c13239e8a" providerId="LiveId" clId="{FE33A82A-364E-4C10-9283-C15DC6684D8C}" dt="2019-12-19T02:00:14.633" v="4730"/>
          <ac:spMkLst>
            <pc:docMk/>
            <pc:sldMk cId="3635036313" sldId="339"/>
            <ac:spMk id="6" creationId="{B1D0905A-54A5-44B5-829E-C472D5BBD1B4}"/>
          </ac:spMkLst>
        </pc:spChg>
        <pc:picChg chg="add del mod">
          <ac:chgData name="Habib Akcakale" userId="35823f5c13239e8a" providerId="LiveId" clId="{FE33A82A-364E-4C10-9283-C15DC6684D8C}" dt="2019-12-18T17:02:06.250" v="2796" actId="478"/>
          <ac:picMkLst>
            <pc:docMk/>
            <pc:sldMk cId="3635036313" sldId="339"/>
            <ac:picMk id="4" creationId="{5B492C1E-FB0D-4508-A863-9EA49C850A43}"/>
          </ac:picMkLst>
        </pc:picChg>
        <pc:picChg chg="add mod">
          <ac:chgData name="Habib Akcakale" userId="35823f5c13239e8a" providerId="LiveId" clId="{FE33A82A-364E-4C10-9283-C15DC6684D8C}" dt="2019-12-18T17:02:09.979" v="2798" actId="1076"/>
          <ac:picMkLst>
            <pc:docMk/>
            <pc:sldMk cId="3635036313" sldId="339"/>
            <ac:picMk id="7" creationId="{581C107E-D5CF-4B88-AC46-8BB275AB0B02}"/>
          </ac:picMkLst>
        </pc:picChg>
        <pc:picChg chg="add mod">
          <ac:chgData name="Habib Akcakale" userId="35823f5c13239e8a" providerId="LiveId" clId="{FE33A82A-364E-4C10-9283-C15DC6684D8C}" dt="2019-12-18T17:08:23.684" v="2800" actId="1076"/>
          <ac:picMkLst>
            <pc:docMk/>
            <pc:sldMk cId="3635036313" sldId="339"/>
            <ac:picMk id="8" creationId="{5D17071F-B8A7-4C80-9F98-143A80ED2470}"/>
          </ac:picMkLst>
        </pc:picChg>
      </pc:sldChg>
      <pc:sldChg chg="addSp delSp modSp add modNotesTx">
        <pc:chgData name="Habib Akcakale" userId="35823f5c13239e8a" providerId="LiveId" clId="{FE33A82A-364E-4C10-9283-C15DC6684D8C}" dt="2019-12-20T19:17:36.750" v="8501" actId="1035"/>
        <pc:sldMkLst>
          <pc:docMk/>
          <pc:sldMk cId="3392690285" sldId="340"/>
        </pc:sldMkLst>
        <pc:spChg chg="mod">
          <ac:chgData name="Habib Akcakale" userId="35823f5c13239e8a" providerId="LiveId" clId="{FE33A82A-364E-4C10-9283-C15DC6684D8C}" dt="2019-12-20T18:55:58.021" v="8428" actId="1076"/>
          <ac:spMkLst>
            <pc:docMk/>
            <pc:sldMk cId="3392690285" sldId="340"/>
            <ac:spMk id="2" creationId="{A24BE8A0-420A-4C4B-AD37-2F68D865386D}"/>
          </ac:spMkLst>
        </pc:spChg>
        <pc:spChg chg="mod">
          <ac:chgData name="Habib Akcakale" userId="35823f5c13239e8a" providerId="LiveId" clId="{FE33A82A-364E-4C10-9283-C15DC6684D8C}" dt="2019-12-18T18:07:20.125" v="3074" actId="113"/>
          <ac:spMkLst>
            <pc:docMk/>
            <pc:sldMk cId="3392690285" sldId="340"/>
            <ac:spMk id="3" creationId="{39B68E97-7BC9-4D4E-B14A-85D377848F1A}"/>
          </ac:spMkLst>
        </pc:spChg>
        <pc:spChg chg="mod">
          <ac:chgData name="Habib Akcakale" userId="35823f5c13239e8a" providerId="LiveId" clId="{FE33A82A-364E-4C10-9283-C15DC6684D8C}" dt="2019-12-18T17:22:59.188" v="3048" actId="20577"/>
          <ac:spMkLst>
            <pc:docMk/>
            <pc:sldMk cId="3392690285" sldId="340"/>
            <ac:spMk id="5" creationId="{B85470D4-F1B5-414F-B2C2-F176654E061E}"/>
          </ac:spMkLst>
        </pc:spChg>
        <pc:spChg chg="mod">
          <ac:chgData name="Habib Akcakale" userId="35823f5c13239e8a" providerId="LiveId" clId="{FE33A82A-364E-4C10-9283-C15DC6684D8C}" dt="2019-12-19T02:00:17.454" v="4731"/>
          <ac:spMkLst>
            <pc:docMk/>
            <pc:sldMk cId="3392690285" sldId="340"/>
            <ac:spMk id="6" creationId="{B1D0905A-54A5-44B5-829E-C472D5BBD1B4}"/>
          </ac:spMkLst>
        </pc:spChg>
        <pc:spChg chg="add del mod">
          <ac:chgData name="Habib Akcakale" userId="35823f5c13239e8a" providerId="LiveId" clId="{FE33A82A-364E-4C10-9283-C15DC6684D8C}" dt="2019-12-20T18:57:11.940" v="8447" actId="478"/>
          <ac:spMkLst>
            <pc:docMk/>
            <pc:sldMk cId="3392690285" sldId="340"/>
            <ac:spMk id="8" creationId="{E7D573BA-8F84-4C89-A332-0FED0F063ADC}"/>
          </ac:spMkLst>
        </pc:spChg>
        <pc:spChg chg="add del mod">
          <ac:chgData name="Habib Akcakale" userId="35823f5c13239e8a" providerId="LiveId" clId="{FE33A82A-364E-4C10-9283-C15DC6684D8C}" dt="2019-12-20T18:56:55.025" v="8445"/>
          <ac:spMkLst>
            <pc:docMk/>
            <pc:sldMk cId="3392690285" sldId="340"/>
            <ac:spMk id="9" creationId="{40FB9841-FA32-4F33-A337-2519976DA6DE}"/>
          </ac:spMkLst>
        </pc:spChg>
        <pc:spChg chg="add del mod">
          <ac:chgData name="Habib Akcakale" userId="35823f5c13239e8a" providerId="LiveId" clId="{FE33A82A-364E-4C10-9283-C15DC6684D8C}" dt="2019-12-20T19:03:17.464" v="8476"/>
          <ac:spMkLst>
            <pc:docMk/>
            <pc:sldMk cId="3392690285" sldId="340"/>
            <ac:spMk id="13" creationId="{3279650A-842A-4EA5-A26F-D6014947A746}"/>
          </ac:spMkLst>
        </pc:spChg>
        <pc:spChg chg="add mod">
          <ac:chgData name="Habib Akcakale" userId="35823f5c13239e8a" providerId="LiveId" clId="{FE33A82A-364E-4C10-9283-C15DC6684D8C}" dt="2019-12-20T19:03:33.952" v="8485" actId="113"/>
          <ac:spMkLst>
            <pc:docMk/>
            <pc:sldMk cId="3392690285" sldId="340"/>
            <ac:spMk id="14" creationId="{668696E8-BECC-43EB-BD57-BF6EEAE2E722}"/>
          </ac:spMkLst>
        </pc:spChg>
        <pc:picChg chg="add del mod">
          <ac:chgData name="Habib Akcakale" userId="35823f5c13239e8a" providerId="LiveId" clId="{FE33A82A-364E-4C10-9283-C15DC6684D8C}" dt="2019-12-20T18:58:32.292" v="8455" actId="478"/>
          <ac:picMkLst>
            <pc:docMk/>
            <pc:sldMk cId="3392690285" sldId="340"/>
            <ac:picMk id="4" creationId="{3EB4D225-1B20-44E2-A0C2-2A4DD8ED4D85}"/>
          </ac:picMkLst>
        </pc:picChg>
        <pc:picChg chg="del">
          <ac:chgData name="Habib Akcakale" userId="35823f5c13239e8a" providerId="LiveId" clId="{FE33A82A-364E-4C10-9283-C15DC6684D8C}" dt="2019-12-20T18:55:52.126" v="8425" actId="478"/>
          <ac:picMkLst>
            <pc:docMk/>
            <pc:sldMk cId="3392690285" sldId="340"/>
            <ac:picMk id="7" creationId="{581C107E-D5CF-4B88-AC46-8BB275AB0B02}"/>
          </ac:picMkLst>
        </pc:picChg>
        <pc:picChg chg="del">
          <ac:chgData name="Habib Akcakale" userId="35823f5c13239e8a" providerId="LiveId" clId="{FE33A82A-364E-4C10-9283-C15DC6684D8C}" dt="2019-12-18T18:40:52.665" v="3438" actId="478"/>
          <ac:picMkLst>
            <pc:docMk/>
            <pc:sldMk cId="3392690285" sldId="340"/>
            <ac:picMk id="8" creationId="{5D17071F-B8A7-4C80-9F98-143A80ED2470}"/>
          </ac:picMkLst>
        </pc:picChg>
        <pc:picChg chg="add mod">
          <ac:chgData name="Habib Akcakale" userId="35823f5c13239e8a" providerId="LiveId" clId="{FE33A82A-364E-4C10-9283-C15DC6684D8C}" dt="2019-12-20T18:57:46.042" v="8454" actId="1076"/>
          <ac:picMkLst>
            <pc:docMk/>
            <pc:sldMk cId="3392690285" sldId="340"/>
            <ac:picMk id="10" creationId="{A4489E1A-2902-41FB-AE37-392B356DA016}"/>
          </ac:picMkLst>
        </pc:picChg>
        <pc:picChg chg="add del">
          <ac:chgData name="Habib Akcakale" userId="35823f5c13239e8a" providerId="LiveId" clId="{FE33A82A-364E-4C10-9283-C15DC6684D8C}" dt="2019-12-20T18:58:34.281" v="8457"/>
          <ac:picMkLst>
            <pc:docMk/>
            <pc:sldMk cId="3392690285" sldId="340"/>
            <ac:picMk id="11" creationId="{0F4D444A-8F24-480E-8088-A5A5A0820678}"/>
          </ac:picMkLst>
        </pc:picChg>
        <pc:picChg chg="add mod modCrop">
          <ac:chgData name="Habib Akcakale" userId="35823f5c13239e8a" providerId="LiveId" clId="{FE33A82A-364E-4C10-9283-C15DC6684D8C}" dt="2019-12-20T19:03:09.319" v="8467" actId="1076"/>
          <ac:picMkLst>
            <pc:docMk/>
            <pc:sldMk cId="3392690285" sldId="340"/>
            <ac:picMk id="12" creationId="{955FAAE4-7A17-4E11-A6C1-24CC10B68A40}"/>
          </ac:picMkLst>
        </pc:picChg>
        <pc:picChg chg="add del mod modCrop">
          <ac:chgData name="Habib Akcakale" userId="35823f5c13239e8a" providerId="LiveId" clId="{FE33A82A-364E-4C10-9283-C15DC6684D8C}" dt="2019-12-20T19:10:32.431" v="8494" actId="478"/>
          <ac:picMkLst>
            <pc:docMk/>
            <pc:sldMk cId="3392690285" sldId="340"/>
            <ac:picMk id="15" creationId="{A1A9E2C0-12E0-4F89-81B7-E29E8D498A5C}"/>
          </ac:picMkLst>
        </pc:picChg>
        <pc:picChg chg="add del mod">
          <ac:chgData name="Habib Akcakale" userId="35823f5c13239e8a" providerId="LiveId" clId="{FE33A82A-364E-4C10-9283-C15DC6684D8C}" dt="2019-12-20T19:17:16.115" v="8497" actId="478"/>
          <ac:picMkLst>
            <pc:docMk/>
            <pc:sldMk cId="3392690285" sldId="340"/>
            <ac:picMk id="16" creationId="{D9CF777B-D250-432C-8523-B90E3C6F85EE}"/>
          </ac:picMkLst>
        </pc:picChg>
        <pc:picChg chg="add mod">
          <ac:chgData name="Habib Akcakale" userId="35823f5c13239e8a" providerId="LiveId" clId="{FE33A82A-364E-4C10-9283-C15DC6684D8C}" dt="2019-12-20T19:17:36.750" v="8501" actId="1035"/>
          <ac:picMkLst>
            <pc:docMk/>
            <pc:sldMk cId="3392690285" sldId="340"/>
            <ac:picMk id="17" creationId="{7F6231F8-B18F-4D19-AB0C-99C8857AFDFF}"/>
          </ac:picMkLst>
        </pc:picChg>
      </pc:sldChg>
      <pc:sldChg chg="addSp delSp modSp add modNotesTx">
        <pc:chgData name="Habib Akcakale" userId="35823f5c13239e8a" providerId="LiveId" clId="{FE33A82A-364E-4C10-9283-C15DC6684D8C}" dt="2019-12-19T02:00:19.951" v="4732"/>
        <pc:sldMkLst>
          <pc:docMk/>
          <pc:sldMk cId="3050320369" sldId="341"/>
        </pc:sldMkLst>
        <pc:spChg chg="mod">
          <ac:chgData name="Habib Akcakale" userId="35823f5c13239e8a" providerId="LiveId" clId="{FE33A82A-364E-4C10-9283-C15DC6684D8C}" dt="2019-12-18T21:25:52.444" v="3584" actId="1076"/>
          <ac:spMkLst>
            <pc:docMk/>
            <pc:sldMk cId="3050320369" sldId="341"/>
            <ac:spMk id="2" creationId="{A24BE8A0-420A-4C4B-AD37-2F68D865386D}"/>
          </ac:spMkLst>
        </pc:spChg>
        <pc:spChg chg="mod">
          <ac:chgData name="Habib Akcakale" userId="35823f5c13239e8a" providerId="LiveId" clId="{FE33A82A-364E-4C10-9283-C15DC6684D8C}" dt="2019-12-18T18:51:15.661" v="3512" actId="20577"/>
          <ac:spMkLst>
            <pc:docMk/>
            <pc:sldMk cId="3050320369" sldId="341"/>
            <ac:spMk id="3" creationId="{39B68E97-7BC9-4D4E-B14A-85D377848F1A}"/>
          </ac:spMkLst>
        </pc:spChg>
        <pc:spChg chg="mod">
          <ac:chgData name="Habib Akcakale" userId="35823f5c13239e8a" providerId="LiveId" clId="{FE33A82A-364E-4C10-9283-C15DC6684D8C}" dt="2019-12-18T18:50:43.623" v="3496" actId="6549"/>
          <ac:spMkLst>
            <pc:docMk/>
            <pc:sldMk cId="3050320369" sldId="341"/>
            <ac:spMk id="5" creationId="{B85470D4-F1B5-414F-B2C2-F176654E061E}"/>
          </ac:spMkLst>
        </pc:spChg>
        <pc:spChg chg="mod">
          <ac:chgData name="Habib Akcakale" userId="35823f5c13239e8a" providerId="LiveId" clId="{FE33A82A-364E-4C10-9283-C15DC6684D8C}" dt="2019-12-19T02:00:19.951" v="4732"/>
          <ac:spMkLst>
            <pc:docMk/>
            <pc:sldMk cId="3050320369" sldId="341"/>
            <ac:spMk id="6" creationId="{B1D0905A-54A5-44B5-829E-C472D5BBD1B4}"/>
          </ac:spMkLst>
        </pc:spChg>
        <pc:spChg chg="add mod">
          <ac:chgData name="Habib Akcakale" userId="35823f5c13239e8a" providerId="LiveId" clId="{FE33A82A-364E-4C10-9283-C15DC6684D8C}" dt="2019-12-18T21:25:20.324" v="3581" actId="1076"/>
          <ac:spMkLst>
            <pc:docMk/>
            <pc:sldMk cId="3050320369" sldId="341"/>
            <ac:spMk id="10" creationId="{BF091F4A-8E39-4392-8E32-30823E1A7456}"/>
          </ac:spMkLst>
        </pc:spChg>
        <pc:picChg chg="add del mod">
          <ac:chgData name="Habib Akcakale" userId="35823f5c13239e8a" providerId="LiveId" clId="{FE33A82A-364E-4C10-9283-C15DC6684D8C}" dt="2019-12-18T21:25:13.258" v="3580" actId="478"/>
          <ac:picMkLst>
            <pc:docMk/>
            <pc:sldMk cId="3050320369" sldId="341"/>
            <ac:picMk id="4" creationId="{68A81940-8B6A-4DC3-948C-0C4CC2E1BAF7}"/>
          </ac:picMkLst>
        </pc:picChg>
        <pc:picChg chg="del">
          <ac:chgData name="Habib Akcakale" userId="35823f5c13239e8a" providerId="LiveId" clId="{FE33A82A-364E-4C10-9283-C15DC6684D8C}" dt="2019-12-18T18:53:14.755" v="3513" actId="478"/>
          <ac:picMkLst>
            <pc:docMk/>
            <pc:sldMk cId="3050320369" sldId="341"/>
            <ac:picMk id="7" creationId="{581C107E-D5CF-4B88-AC46-8BB275AB0B02}"/>
          </ac:picMkLst>
        </pc:picChg>
        <pc:picChg chg="del">
          <ac:chgData name="Habib Akcakale" userId="35823f5c13239e8a" providerId="LiveId" clId="{FE33A82A-364E-4C10-9283-C15DC6684D8C}" dt="2019-12-18T19:03:32.103" v="3529" actId="478"/>
          <ac:picMkLst>
            <pc:docMk/>
            <pc:sldMk cId="3050320369" sldId="341"/>
            <ac:picMk id="8" creationId="{5D17071F-B8A7-4C80-9F98-143A80ED2470}"/>
          </ac:picMkLst>
        </pc:picChg>
        <pc:picChg chg="add mod">
          <ac:chgData name="Habib Akcakale" userId="35823f5c13239e8a" providerId="LiveId" clId="{FE33A82A-364E-4C10-9283-C15DC6684D8C}" dt="2019-12-18T21:25:54.828" v="3585" actId="1076"/>
          <ac:picMkLst>
            <pc:docMk/>
            <pc:sldMk cId="3050320369" sldId="341"/>
            <ac:picMk id="9" creationId="{400DF7B4-4881-4339-94E3-489D79D33751}"/>
          </ac:picMkLst>
        </pc:picChg>
        <pc:picChg chg="add mod">
          <ac:chgData name="Habib Akcakale" userId="35823f5c13239e8a" providerId="LiveId" clId="{FE33A82A-364E-4C10-9283-C15DC6684D8C}" dt="2019-12-18T21:25:49.729" v="3583" actId="1076"/>
          <ac:picMkLst>
            <pc:docMk/>
            <pc:sldMk cId="3050320369" sldId="341"/>
            <ac:picMk id="11" creationId="{60BC8C44-8074-4819-802B-9D2D09D3D6F4}"/>
          </ac:picMkLst>
        </pc:picChg>
      </pc:sldChg>
      <pc:sldChg chg="addSp delSp modSp add">
        <pc:chgData name="Habib Akcakale" userId="35823f5c13239e8a" providerId="LiveId" clId="{FE33A82A-364E-4C10-9283-C15DC6684D8C}" dt="2019-12-19T02:00:12.320" v="4729"/>
        <pc:sldMkLst>
          <pc:docMk/>
          <pc:sldMk cId="1870322240" sldId="342"/>
        </pc:sldMkLst>
        <pc:spChg chg="del">
          <ac:chgData name="Habib Akcakale" userId="35823f5c13239e8a" providerId="LiveId" clId="{FE33A82A-364E-4C10-9283-C15DC6684D8C}" dt="2019-12-18T21:28:00.323" v="3668" actId="478"/>
          <ac:spMkLst>
            <pc:docMk/>
            <pc:sldMk cId="1870322240" sldId="342"/>
            <ac:spMk id="2" creationId="{A24BE8A0-420A-4C4B-AD37-2F68D865386D}"/>
          </ac:spMkLst>
        </pc:spChg>
        <pc:spChg chg="mod">
          <ac:chgData name="Habib Akcakale" userId="35823f5c13239e8a" providerId="LiveId" clId="{FE33A82A-364E-4C10-9283-C15DC6684D8C}" dt="2019-12-18T21:27:57.843" v="3667"/>
          <ac:spMkLst>
            <pc:docMk/>
            <pc:sldMk cId="1870322240" sldId="342"/>
            <ac:spMk id="3" creationId="{39B68E97-7BC9-4D4E-B14A-85D377848F1A}"/>
          </ac:spMkLst>
        </pc:spChg>
        <pc:spChg chg="mod">
          <ac:chgData name="Habib Akcakale" userId="35823f5c13239e8a" providerId="LiveId" clId="{FE33A82A-364E-4C10-9283-C15DC6684D8C}" dt="2019-12-18T21:27:51.891" v="3664"/>
          <ac:spMkLst>
            <pc:docMk/>
            <pc:sldMk cId="1870322240" sldId="342"/>
            <ac:spMk id="5" creationId="{B85470D4-F1B5-414F-B2C2-F176654E061E}"/>
          </ac:spMkLst>
        </pc:spChg>
        <pc:spChg chg="mod">
          <ac:chgData name="Habib Akcakale" userId="35823f5c13239e8a" providerId="LiveId" clId="{FE33A82A-364E-4C10-9283-C15DC6684D8C}" dt="2019-12-19T02:00:12.320" v="4729"/>
          <ac:spMkLst>
            <pc:docMk/>
            <pc:sldMk cId="1870322240" sldId="342"/>
            <ac:spMk id="6" creationId="{B1D0905A-54A5-44B5-829E-C472D5BBD1B4}"/>
          </ac:spMkLst>
        </pc:spChg>
        <pc:picChg chg="add del mod">
          <ac:chgData name="Habib Akcakale" userId="35823f5c13239e8a" providerId="LiveId" clId="{FE33A82A-364E-4C10-9283-C15DC6684D8C}" dt="2019-12-18T21:32:48.545" v="3671" actId="478"/>
          <ac:picMkLst>
            <pc:docMk/>
            <pc:sldMk cId="1870322240" sldId="342"/>
            <ac:picMk id="4" creationId="{A23DDDAC-6B70-4DEE-ACC2-1C8EDFA3E1B5}"/>
          </ac:picMkLst>
        </pc:picChg>
        <pc:picChg chg="add mod">
          <ac:chgData name="Habib Akcakale" userId="35823f5c13239e8a" providerId="LiveId" clId="{FE33A82A-364E-4C10-9283-C15DC6684D8C}" dt="2019-12-18T21:32:50.406" v="3673" actId="1076"/>
          <ac:picMkLst>
            <pc:docMk/>
            <pc:sldMk cId="1870322240" sldId="342"/>
            <ac:picMk id="7" creationId="{CF442C05-CF8D-4049-B01E-036F8BE6FEB6}"/>
          </ac:picMkLst>
        </pc:picChg>
      </pc:sldChg>
      <pc:sldChg chg="addSp delSp modSp add modNotesTx">
        <pc:chgData name="Habib Akcakale" userId="35823f5c13239e8a" providerId="LiveId" clId="{FE33A82A-364E-4C10-9283-C15DC6684D8C}" dt="2019-12-19T02:00:22.444" v="4733"/>
        <pc:sldMkLst>
          <pc:docMk/>
          <pc:sldMk cId="784253094" sldId="343"/>
        </pc:sldMkLst>
        <pc:spChg chg="del">
          <ac:chgData name="Habib Akcakale" userId="35823f5c13239e8a" providerId="LiveId" clId="{FE33A82A-364E-4C10-9283-C15DC6684D8C}" dt="2019-12-18T21:49:04.008" v="3692" actId="478"/>
          <ac:spMkLst>
            <pc:docMk/>
            <pc:sldMk cId="784253094" sldId="343"/>
            <ac:spMk id="2" creationId="{A24BE8A0-420A-4C4B-AD37-2F68D865386D}"/>
          </ac:spMkLst>
        </pc:spChg>
        <pc:spChg chg="mod">
          <ac:chgData name="Habib Akcakale" userId="35823f5c13239e8a" providerId="LiveId" clId="{FE33A82A-364E-4C10-9283-C15DC6684D8C}" dt="2019-12-18T21:56:40.808" v="4011" actId="1035"/>
          <ac:spMkLst>
            <pc:docMk/>
            <pc:sldMk cId="784253094" sldId="343"/>
            <ac:spMk id="3" creationId="{39B68E97-7BC9-4D4E-B14A-85D377848F1A}"/>
          </ac:spMkLst>
        </pc:spChg>
        <pc:spChg chg="mod">
          <ac:chgData name="Habib Akcakale" userId="35823f5c13239e8a" providerId="LiveId" clId="{FE33A82A-364E-4C10-9283-C15DC6684D8C}" dt="2019-12-18T21:41:14.053" v="3679" actId="20577"/>
          <ac:spMkLst>
            <pc:docMk/>
            <pc:sldMk cId="784253094" sldId="343"/>
            <ac:spMk id="5" creationId="{B85470D4-F1B5-414F-B2C2-F176654E061E}"/>
          </ac:spMkLst>
        </pc:spChg>
        <pc:spChg chg="mod">
          <ac:chgData name="Habib Akcakale" userId="35823f5c13239e8a" providerId="LiveId" clId="{FE33A82A-364E-4C10-9283-C15DC6684D8C}" dt="2019-12-19T02:00:22.444" v="4733"/>
          <ac:spMkLst>
            <pc:docMk/>
            <pc:sldMk cId="784253094" sldId="343"/>
            <ac:spMk id="6" creationId="{B1D0905A-54A5-44B5-829E-C472D5BBD1B4}"/>
          </ac:spMkLst>
        </pc:spChg>
        <pc:spChg chg="mod">
          <ac:chgData name="Habib Akcakale" userId="35823f5c13239e8a" providerId="LiveId" clId="{FE33A82A-364E-4C10-9283-C15DC6684D8C}" dt="2019-12-18T21:56:40.808" v="4011" actId="1035"/>
          <ac:spMkLst>
            <pc:docMk/>
            <pc:sldMk cId="784253094" sldId="343"/>
            <ac:spMk id="10" creationId="{BF091F4A-8E39-4392-8E32-30823E1A7456}"/>
          </ac:spMkLst>
        </pc:spChg>
        <pc:spChg chg="add mod">
          <ac:chgData name="Habib Akcakale" userId="35823f5c13239e8a" providerId="LiveId" clId="{FE33A82A-364E-4C10-9283-C15DC6684D8C}" dt="2019-12-18T21:56:40.808" v="4011" actId="1035"/>
          <ac:spMkLst>
            <pc:docMk/>
            <pc:sldMk cId="784253094" sldId="343"/>
            <ac:spMk id="12" creationId="{0B251084-B8A5-4DA6-84A7-C080097EC162}"/>
          </ac:spMkLst>
        </pc:spChg>
        <pc:spChg chg="add del mod">
          <ac:chgData name="Habib Akcakale" userId="35823f5c13239e8a" providerId="LiveId" clId="{FE33A82A-364E-4C10-9283-C15DC6684D8C}" dt="2019-12-18T21:51:36.419" v="3808" actId="478"/>
          <ac:spMkLst>
            <pc:docMk/>
            <pc:sldMk cId="784253094" sldId="343"/>
            <ac:spMk id="13" creationId="{C7702CD9-3456-410A-8A82-FFB0D33AA4B8}"/>
          </ac:spMkLst>
        </pc:spChg>
        <pc:spChg chg="add mod">
          <ac:chgData name="Habib Akcakale" userId="35823f5c13239e8a" providerId="LiveId" clId="{FE33A82A-364E-4C10-9283-C15DC6684D8C}" dt="2019-12-18T21:56:40.808" v="4011" actId="1035"/>
          <ac:spMkLst>
            <pc:docMk/>
            <pc:sldMk cId="784253094" sldId="343"/>
            <ac:spMk id="14" creationId="{15AB8B38-2CB1-4BF6-BF0E-EDF5763EBF26}"/>
          </ac:spMkLst>
        </pc:spChg>
        <pc:picChg chg="add mod">
          <ac:chgData name="Habib Akcakale" userId="35823f5c13239e8a" providerId="LiveId" clId="{FE33A82A-364E-4C10-9283-C15DC6684D8C}" dt="2019-12-18T21:56:34.175" v="3988" actId="1076"/>
          <ac:picMkLst>
            <pc:docMk/>
            <pc:sldMk cId="784253094" sldId="343"/>
            <ac:picMk id="4" creationId="{074EB0EA-AC1E-4565-AC4E-C33BCBE20A36}"/>
          </ac:picMkLst>
        </pc:picChg>
        <pc:picChg chg="del">
          <ac:chgData name="Habib Akcakale" userId="35823f5c13239e8a" providerId="LiveId" clId="{FE33A82A-364E-4C10-9283-C15DC6684D8C}" dt="2019-12-18T21:49:04.008" v="3692" actId="478"/>
          <ac:picMkLst>
            <pc:docMk/>
            <pc:sldMk cId="784253094" sldId="343"/>
            <ac:picMk id="9" creationId="{400DF7B4-4881-4339-94E3-489D79D33751}"/>
          </ac:picMkLst>
        </pc:picChg>
        <pc:picChg chg="del">
          <ac:chgData name="Habib Akcakale" userId="35823f5c13239e8a" providerId="LiveId" clId="{FE33A82A-364E-4C10-9283-C15DC6684D8C}" dt="2019-12-18T21:49:01.182" v="3691" actId="478"/>
          <ac:picMkLst>
            <pc:docMk/>
            <pc:sldMk cId="784253094" sldId="343"/>
            <ac:picMk id="11" creationId="{60BC8C44-8074-4819-802B-9D2D09D3D6F4}"/>
          </ac:picMkLst>
        </pc:picChg>
      </pc:sldChg>
      <pc:sldChg chg="addSp delSp modSp add modNotesTx">
        <pc:chgData name="Habib Akcakale" userId="35823f5c13239e8a" providerId="LiveId" clId="{FE33A82A-364E-4C10-9283-C15DC6684D8C}" dt="2019-12-19T02:00:28.075" v="4734"/>
        <pc:sldMkLst>
          <pc:docMk/>
          <pc:sldMk cId="59044828" sldId="344"/>
        </pc:sldMkLst>
        <pc:spChg chg="add del">
          <ac:chgData name="Habib Akcakale" userId="35823f5c13239e8a" providerId="LiveId" clId="{FE33A82A-364E-4C10-9283-C15DC6684D8C}" dt="2019-12-18T22:27:46.864" v="4217"/>
          <ac:spMkLst>
            <pc:docMk/>
            <pc:sldMk cId="59044828" sldId="344"/>
            <ac:spMk id="2" creationId="{ADD60F52-7BC3-41EC-874A-D198366FD320}"/>
          </ac:spMkLst>
        </pc:spChg>
        <pc:spChg chg="mod">
          <ac:chgData name="Habib Akcakale" userId="35823f5c13239e8a" providerId="LiveId" clId="{FE33A82A-364E-4C10-9283-C15DC6684D8C}" dt="2019-12-18T22:27:51.717" v="4220" actId="20577"/>
          <ac:spMkLst>
            <pc:docMk/>
            <pc:sldMk cId="59044828" sldId="344"/>
            <ac:spMk id="3" creationId="{39B68E97-7BC9-4D4E-B14A-85D377848F1A}"/>
          </ac:spMkLst>
        </pc:spChg>
        <pc:spChg chg="mod">
          <ac:chgData name="Habib Akcakale" userId="35823f5c13239e8a" providerId="LiveId" clId="{FE33A82A-364E-4C10-9283-C15DC6684D8C}" dt="2019-12-18T23:39:16.116" v="4333" actId="20577"/>
          <ac:spMkLst>
            <pc:docMk/>
            <pc:sldMk cId="59044828" sldId="344"/>
            <ac:spMk id="5" creationId="{B85470D4-F1B5-414F-B2C2-F176654E061E}"/>
          </ac:spMkLst>
        </pc:spChg>
        <pc:spChg chg="mod">
          <ac:chgData name="Habib Akcakale" userId="35823f5c13239e8a" providerId="LiveId" clId="{FE33A82A-364E-4C10-9283-C15DC6684D8C}" dt="2019-12-19T02:00:28.075" v="4734"/>
          <ac:spMkLst>
            <pc:docMk/>
            <pc:sldMk cId="59044828" sldId="344"/>
            <ac:spMk id="6" creationId="{B1D0905A-54A5-44B5-829E-C472D5BBD1B4}"/>
          </ac:spMkLst>
        </pc:spChg>
        <pc:spChg chg="add mod">
          <ac:chgData name="Habib Akcakale" userId="35823f5c13239e8a" providerId="LiveId" clId="{FE33A82A-364E-4C10-9283-C15DC6684D8C}" dt="2019-12-18T22:27:54.879" v="4223"/>
          <ac:spMkLst>
            <pc:docMk/>
            <pc:sldMk cId="59044828" sldId="344"/>
            <ac:spMk id="7" creationId="{A38CB745-BA83-4FF5-9067-D9D0D5FA4D68}"/>
          </ac:spMkLst>
        </pc:spChg>
        <pc:spChg chg="mod">
          <ac:chgData name="Habib Akcakale" userId="35823f5c13239e8a" providerId="LiveId" clId="{FE33A82A-364E-4C10-9283-C15DC6684D8C}" dt="2019-12-18T22:28:22.707" v="4234" actId="113"/>
          <ac:spMkLst>
            <pc:docMk/>
            <pc:sldMk cId="59044828" sldId="344"/>
            <ac:spMk id="10" creationId="{BF091F4A-8E39-4392-8E32-30823E1A7456}"/>
          </ac:spMkLst>
        </pc:spChg>
        <pc:spChg chg="del">
          <ac:chgData name="Habib Akcakale" userId="35823f5c13239e8a" providerId="LiveId" clId="{FE33A82A-364E-4C10-9283-C15DC6684D8C}" dt="2019-12-18T22:28:26.011" v="4235" actId="478"/>
          <ac:spMkLst>
            <pc:docMk/>
            <pc:sldMk cId="59044828" sldId="344"/>
            <ac:spMk id="12" creationId="{0B251084-B8A5-4DA6-84A7-C080097EC162}"/>
          </ac:spMkLst>
        </pc:spChg>
        <pc:spChg chg="del mod">
          <ac:chgData name="Habib Akcakale" userId="35823f5c13239e8a" providerId="LiveId" clId="{FE33A82A-364E-4C10-9283-C15DC6684D8C}" dt="2019-12-18T22:28:28.579" v="4237" actId="478"/>
          <ac:spMkLst>
            <pc:docMk/>
            <pc:sldMk cId="59044828" sldId="344"/>
            <ac:spMk id="14" creationId="{15AB8B38-2CB1-4BF6-BF0E-EDF5763EBF26}"/>
          </ac:spMkLst>
        </pc:spChg>
        <pc:picChg chg="del">
          <ac:chgData name="Habib Akcakale" userId="35823f5c13239e8a" providerId="LiveId" clId="{FE33A82A-364E-4C10-9283-C15DC6684D8C}" dt="2019-12-18T22:27:43.293" v="4215" actId="478"/>
          <ac:picMkLst>
            <pc:docMk/>
            <pc:sldMk cId="59044828" sldId="344"/>
            <ac:picMk id="4" creationId="{074EB0EA-AC1E-4565-AC4E-C33BCBE20A36}"/>
          </ac:picMkLst>
        </pc:picChg>
        <pc:picChg chg="add mod">
          <ac:chgData name="Habib Akcakale" userId="35823f5c13239e8a" providerId="LiveId" clId="{FE33A82A-364E-4C10-9283-C15DC6684D8C}" dt="2019-12-18T23:39:03.186" v="4324" actId="1076"/>
          <ac:picMkLst>
            <pc:docMk/>
            <pc:sldMk cId="59044828" sldId="344"/>
            <ac:picMk id="7172" creationId="{824514E9-887E-45FD-8255-8C1A17B677AA}"/>
          </ac:picMkLst>
        </pc:picChg>
        <pc:picChg chg="add del mod">
          <ac:chgData name="Habib Akcakale" userId="35823f5c13239e8a" providerId="LiveId" clId="{FE33A82A-364E-4C10-9283-C15DC6684D8C}" dt="2019-12-18T23:39:03.735" v="4325" actId="478"/>
          <ac:picMkLst>
            <pc:docMk/>
            <pc:sldMk cId="59044828" sldId="344"/>
            <ac:picMk id="7174" creationId="{33AA3EF4-523B-4203-B146-3A52D0CD1158}"/>
          </ac:picMkLst>
        </pc:picChg>
        <pc:picChg chg="add del mod">
          <ac:chgData name="Habib Akcakale" userId="35823f5c13239e8a" providerId="LiveId" clId="{FE33A82A-364E-4C10-9283-C15DC6684D8C}" dt="2019-12-18T23:38:45.285" v="4312"/>
          <ac:picMkLst>
            <pc:docMk/>
            <pc:sldMk cId="59044828" sldId="344"/>
            <ac:picMk id="7176" creationId="{64794083-6017-4317-B277-31A1F18ED82C}"/>
          </ac:picMkLst>
        </pc:picChg>
      </pc:sldChg>
      <pc:sldChg chg="addSp delSp modSp add ord modNotesTx">
        <pc:chgData name="Habib Akcakale" userId="35823f5c13239e8a" providerId="LiveId" clId="{FE33A82A-364E-4C10-9283-C15DC6684D8C}" dt="2019-12-19T02:00:31.448" v="4735"/>
        <pc:sldMkLst>
          <pc:docMk/>
          <pc:sldMk cId="1110945662" sldId="345"/>
        </pc:sldMkLst>
        <pc:spChg chg="mod">
          <ac:chgData name="Habib Akcakale" userId="35823f5c13239e8a" providerId="LiveId" clId="{FE33A82A-364E-4C10-9283-C15DC6684D8C}" dt="2019-12-18T23:39:11.283" v="4330" actId="6549"/>
          <ac:spMkLst>
            <pc:docMk/>
            <pc:sldMk cId="1110945662" sldId="345"/>
            <ac:spMk id="5" creationId="{B85470D4-F1B5-414F-B2C2-F176654E061E}"/>
          </ac:spMkLst>
        </pc:spChg>
        <pc:spChg chg="mod">
          <ac:chgData name="Habib Akcakale" userId="35823f5c13239e8a" providerId="LiveId" clId="{FE33A82A-364E-4C10-9283-C15DC6684D8C}" dt="2019-12-19T02:00:31.448" v="4735"/>
          <ac:spMkLst>
            <pc:docMk/>
            <pc:sldMk cId="1110945662" sldId="345"/>
            <ac:spMk id="6" creationId="{B1D0905A-54A5-44B5-829E-C472D5BBD1B4}"/>
          </ac:spMkLst>
        </pc:spChg>
        <pc:spChg chg="add del mod">
          <ac:chgData name="Habib Akcakale" userId="35823f5c13239e8a" providerId="LiveId" clId="{FE33A82A-364E-4C10-9283-C15DC6684D8C}" dt="2019-12-18T23:40:57.522" v="4464" actId="478"/>
          <ac:spMkLst>
            <pc:docMk/>
            <pc:sldMk cId="1110945662" sldId="345"/>
            <ac:spMk id="10" creationId="{BF091F4A-8E39-4392-8E32-30823E1A7456}"/>
          </ac:spMkLst>
        </pc:spChg>
        <pc:picChg chg="del">
          <ac:chgData name="Habib Akcakale" userId="35823f5c13239e8a" providerId="LiveId" clId="{FE33A82A-364E-4C10-9283-C15DC6684D8C}" dt="2019-12-18T23:39:23.233" v="4335" actId="478"/>
          <ac:picMkLst>
            <pc:docMk/>
            <pc:sldMk cId="1110945662" sldId="345"/>
            <ac:picMk id="7172" creationId="{824514E9-887E-45FD-8255-8C1A17B677AA}"/>
          </ac:picMkLst>
        </pc:picChg>
        <pc:picChg chg="del">
          <ac:chgData name="Habib Akcakale" userId="35823f5c13239e8a" providerId="LiveId" clId="{FE33A82A-364E-4C10-9283-C15DC6684D8C}" dt="2019-12-18T23:39:22.858" v="4334" actId="478"/>
          <ac:picMkLst>
            <pc:docMk/>
            <pc:sldMk cId="1110945662" sldId="345"/>
            <ac:picMk id="7174" creationId="{33AA3EF4-523B-4203-B146-3A52D0CD1158}"/>
          </ac:picMkLst>
        </pc:picChg>
        <pc:picChg chg="add mod">
          <ac:chgData name="Habib Akcakale" userId="35823f5c13239e8a" providerId="LiveId" clId="{FE33A82A-364E-4C10-9283-C15DC6684D8C}" dt="2019-12-18T23:39:30.743" v="4338" actId="1076"/>
          <ac:picMkLst>
            <pc:docMk/>
            <pc:sldMk cId="1110945662" sldId="345"/>
            <ac:picMk id="14338" creationId="{E9D91BE5-1FDB-4A01-BDEB-A8BC7E78649A}"/>
          </ac:picMkLst>
        </pc:picChg>
        <pc:picChg chg="add del">
          <ac:chgData name="Habib Akcakale" userId="35823f5c13239e8a" providerId="LiveId" clId="{FE33A82A-364E-4C10-9283-C15DC6684D8C}" dt="2019-12-18T23:40:59.290" v="4465" actId="478"/>
          <ac:picMkLst>
            <pc:docMk/>
            <pc:sldMk cId="1110945662" sldId="345"/>
            <ac:picMk id="14340" creationId="{83DF6F6F-B256-4B8C-814B-5D65358E4B1B}"/>
          </ac:picMkLst>
        </pc:picChg>
      </pc:sldChg>
      <pc:sldChg chg="modSp add del">
        <pc:chgData name="Habib Akcakale" userId="35823f5c13239e8a" providerId="LiveId" clId="{FE33A82A-364E-4C10-9283-C15DC6684D8C}" dt="2019-12-18T23:39:02.156" v="4322"/>
        <pc:sldMkLst>
          <pc:docMk/>
          <pc:sldMk cId="3758759845" sldId="345"/>
        </pc:sldMkLst>
        <pc:spChg chg="mod">
          <ac:chgData name="Habib Akcakale" userId="35823f5c13239e8a" providerId="LiveId" clId="{FE33A82A-364E-4C10-9283-C15DC6684D8C}" dt="2019-12-18T23:39:01.528" v="4321" actId="6549"/>
          <ac:spMkLst>
            <pc:docMk/>
            <pc:sldMk cId="3758759845" sldId="345"/>
            <ac:spMk id="5" creationId="{B85470D4-F1B5-414F-B2C2-F176654E061E}"/>
          </ac:spMkLst>
        </pc:spChg>
      </pc:sldChg>
      <pc:sldChg chg="modSp add del">
        <pc:chgData name="Habib Akcakale" userId="35823f5c13239e8a" providerId="LiveId" clId="{FE33A82A-364E-4C10-9283-C15DC6684D8C}" dt="2019-12-18T23:57:55.464" v="4470"/>
        <pc:sldMkLst>
          <pc:docMk/>
          <pc:sldMk cId="223779581" sldId="346"/>
        </pc:sldMkLst>
        <pc:spChg chg="mod">
          <ac:chgData name="Habib Akcakale" userId="35823f5c13239e8a" providerId="LiveId" clId="{FE33A82A-364E-4C10-9283-C15DC6684D8C}" dt="2019-12-18T23:57:55.464" v="4470"/>
          <ac:spMkLst>
            <pc:docMk/>
            <pc:sldMk cId="223779581" sldId="346"/>
            <ac:spMk id="2" creationId="{BE2BCCA5-1472-45C5-8DEA-885B0D3504CB}"/>
          </ac:spMkLst>
        </pc:spChg>
      </pc:sldChg>
      <pc:sldChg chg="addSp delSp modSp add modNotesTx">
        <pc:chgData name="Habib Akcakale" userId="35823f5c13239e8a" providerId="LiveId" clId="{FE33A82A-364E-4C10-9283-C15DC6684D8C}" dt="2019-12-20T21:11:32.672" v="8519" actId="20577"/>
        <pc:sldMkLst>
          <pc:docMk/>
          <pc:sldMk cId="1143916344" sldId="346"/>
        </pc:sldMkLst>
        <pc:spChg chg="mod">
          <ac:chgData name="Habib Akcakale" userId="35823f5c13239e8a" providerId="LiveId" clId="{FE33A82A-364E-4C10-9283-C15DC6684D8C}" dt="2019-12-18T23:58:23.392" v="4502" actId="20577"/>
          <ac:spMkLst>
            <pc:docMk/>
            <pc:sldMk cId="1143916344" sldId="346"/>
            <ac:spMk id="5" creationId="{B85470D4-F1B5-414F-B2C2-F176654E061E}"/>
          </ac:spMkLst>
        </pc:spChg>
        <pc:spChg chg="mod">
          <ac:chgData name="Habib Akcakale" userId="35823f5c13239e8a" providerId="LiveId" clId="{FE33A82A-364E-4C10-9283-C15DC6684D8C}" dt="2019-12-19T02:00:38.797" v="4737"/>
          <ac:spMkLst>
            <pc:docMk/>
            <pc:sldMk cId="1143916344" sldId="346"/>
            <ac:spMk id="6" creationId="{B1D0905A-54A5-44B5-829E-C472D5BBD1B4}"/>
          </ac:spMkLst>
        </pc:spChg>
        <pc:spChg chg="add mod">
          <ac:chgData name="Habib Akcakale" userId="35823f5c13239e8a" providerId="LiveId" clId="{FE33A82A-364E-4C10-9283-C15DC6684D8C}" dt="2019-12-19T00:01:11.350" v="4631" actId="113"/>
          <ac:spMkLst>
            <pc:docMk/>
            <pc:sldMk cId="1143916344" sldId="346"/>
            <ac:spMk id="9" creationId="{19AE6435-7AC1-43ED-949C-82BCD519FA93}"/>
          </ac:spMkLst>
        </pc:spChg>
        <pc:spChg chg="mod">
          <ac:chgData name="Habib Akcakale" userId="35823f5c13239e8a" providerId="LiveId" clId="{FE33A82A-364E-4C10-9283-C15DC6684D8C}" dt="2019-12-18T23:58:06.627" v="4477" actId="20577"/>
          <ac:spMkLst>
            <pc:docMk/>
            <pc:sldMk cId="1143916344" sldId="346"/>
            <ac:spMk id="10" creationId="{BF091F4A-8E39-4392-8E32-30823E1A7456}"/>
          </ac:spMkLst>
        </pc:spChg>
        <pc:picChg chg="del">
          <ac:chgData name="Habib Akcakale" userId="35823f5c13239e8a" providerId="LiveId" clId="{FE33A82A-364E-4C10-9283-C15DC6684D8C}" dt="2019-12-18T23:58:12.184" v="4478" actId="478"/>
          <ac:picMkLst>
            <pc:docMk/>
            <pc:sldMk cId="1143916344" sldId="346"/>
            <ac:picMk id="7172" creationId="{824514E9-887E-45FD-8255-8C1A17B677AA}"/>
          </ac:picMkLst>
        </pc:picChg>
        <pc:picChg chg="del">
          <ac:chgData name="Habib Akcakale" userId="35823f5c13239e8a" providerId="LiveId" clId="{FE33A82A-364E-4C10-9283-C15DC6684D8C}" dt="2019-12-18T23:58:12.184" v="4478" actId="478"/>
          <ac:picMkLst>
            <pc:docMk/>
            <pc:sldMk cId="1143916344" sldId="346"/>
            <ac:picMk id="7174" creationId="{33AA3EF4-523B-4203-B146-3A52D0CD1158}"/>
          </ac:picMkLst>
        </pc:picChg>
      </pc:sldChg>
      <pc:sldChg chg="addSp delSp modSp add modNotesTx">
        <pc:chgData name="Habib Akcakale" userId="35823f5c13239e8a" providerId="LiveId" clId="{FE33A82A-364E-4C10-9283-C15DC6684D8C}" dt="2019-12-19T02:00:34.707" v="4736"/>
        <pc:sldMkLst>
          <pc:docMk/>
          <pc:sldMk cId="3893830077" sldId="347"/>
        </pc:sldMkLst>
        <pc:spChg chg="add mod">
          <ac:chgData name="Habib Akcakale" userId="35823f5c13239e8a" providerId="LiveId" clId="{FE33A82A-364E-4C10-9283-C15DC6684D8C}" dt="2019-12-19T00:33:40.393" v="4656"/>
          <ac:spMkLst>
            <pc:docMk/>
            <pc:sldMk cId="3893830077" sldId="347"/>
            <ac:spMk id="4" creationId="{32A94FDC-6536-41AC-975B-E86AE25FB659}"/>
          </ac:spMkLst>
        </pc:spChg>
        <pc:spChg chg="mod">
          <ac:chgData name="Habib Akcakale" userId="35823f5c13239e8a" providerId="LiveId" clId="{FE33A82A-364E-4C10-9283-C15DC6684D8C}" dt="2019-12-19T00:17:31.262" v="4639" actId="6549"/>
          <ac:spMkLst>
            <pc:docMk/>
            <pc:sldMk cId="3893830077" sldId="347"/>
            <ac:spMk id="5" creationId="{B85470D4-F1B5-414F-B2C2-F176654E061E}"/>
          </ac:spMkLst>
        </pc:spChg>
        <pc:spChg chg="mod">
          <ac:chgData name="Habib Akcakale" userId="35823f5c13239e8a" providerId="LiveId" clId="{FE33A82A-364E-4C10-9283-C15DC6684D8C}" dt="2019-12-19T02:00:34.707" v="4736"/>
          <ac:spMkLst>
            <pc:docMk/>
            <pc:sldMk cId="3893830077" sldId="347"/>
            <ac:spMk id="6" creationId="{B1D0905A-54A5-44B5-829E-C472D5BBD1B4}"/>
          </ac:spMkLst>
        </pc:spChg>
        <pc:spChg chg="mod">
          <ac:chgData name="Habib Akcakale" userId="35823f5c13239e8a" providerId="LiveId" clId="{FE33A82A-364E-4C10-9283-C15DC6684D8C}" dt="2019-12-19T00:17:40.304" v="4643"/>
          <ac:spMkLst>
            <pc:docMk/>
            <pc:sldMk cId="3893830077" sldId="347"/>
            <ac:spMk id="10" creationId="{BF091F4A-8E39-4392-8E32-30823E1A7456}"/>
          </ac:spMkLst>
        </pc:spChg>
        <pc:spChg chg="add mod">
          <ac:chgData name="Habib Akcakale" userId="35823f5c13239e8a" providerId="LiveId" clId="{FE33A82A-364E-4C10-9283-C15DC6684D8C}" dt="2019-12-19T00:34:08.782" v="4674" actId="1076"/>
          <ac:spMkLst>
            <pc:docMk/>
            <pc:sldMk cId="3893830077" sldId="347"/>
            <ac:spMk id="11" creationId="{0DE50431-A888-452F-A3FB-CB0C6A6452EC}"/>
          </ac:spMkLst>
        </pc:spChg>
        <pc:picChg chg="add mod">
          <ac:chgData name="Habib Akcakale" userId="35823f5c13239e8a" providerId="LiveId" clId="{FE33A82A-364E-4C10-9283-C15DC6684D8C}" dt="2019-12-19T00:33:03.484" v="4652" actId="1076"/>
          <ac:picMkLst>
            <pc:docMk/>
            <pc:sldMk cId="3893830077" sldId="347"/>
            <ac:picMk id="2" creationId="{BF698580-A961-4573-A29A-B05D73DFB361}"/>
          </ac:picMkLst>
        </pc:picChg>
        <pc:picChg chg="del">
          <ac:chgData name="Habib Akcakale" userId="35823f5c13239e8a" providerId="LiveId" clId="{FE33A82A-364E-4C10-9283-C15DC6684D8C}" dt="2019-12-19T00:17:44.595" v="4644" actId="478"/>
          <ac:picMkLst>
            <pc:docMk/>
            <pc:sldMk cId="3893830077" sldId="347"/>
            <ac:picMk id="7172" creationId="{824514E9-887E-45FD-8255-8C1A17B677AA}"/>
          </ac:picMkLst>
        </pc:picChg>
        <pc:picChg chg="del">
          <ac:chgData name="Habib Akcakale" userId="35823f5c13239e8a" providerId="LiveId" clId="{FE33A82A-364E-4C10-9283-C15DC6684D8C}" dt="2019-12-19T00:17:44.595" v="4644" actId="478"/>
          <ac:picMkLst>
            <pc:docMk/>
            <pc:sldMk cId="3893830077" sldId="347"/>
            <ac:picMk id="7174" creationId="{33AA3EF4-523B-4203-B146-3A52D0CD1158}"/>
          </ac:picMkLst>
        </pc:picChg>
      </pc:sldChg>
      <pc:sldChg chg="modSp add del">
        <pc:chgData name="Habib Akcakale" userId="35823f5c13239e8a" providerId="LiveId" clId="{FE33A82A-364E-4C10-9283-C15DC6684D8C}" dt="2019-12-19T01:30:47.351" v="4684" actId="47"/>
        <pc:sldMkLst>
          <pc:docMk/>
          <pc:sldMk cId="1627385605" sldId="348"/>
        </pc:sldMkLst>
        <pc:spChg chg="mod">
          <ac:chgData name="Habib Akcakale" userId="35823f5c13239e8a" providerId="LiveId" clId="{FE33A82A-364E-4C10-9283-C15DC6684D8C}" dt="2019-12-19T01:08:47.406" v="4677" actId="27636"/>
          <ac:spMkLst>
            <pc:docMk/>
            <pc:sldMk cId="1627385605" sldId="348"/>
            <ac:spMk id="2" creationId="{0790FD16-4BCF-4DEE-925D-8884DF43C5FA}"/>
          </ac:spMkLst>
        </pc:spChg>
        <pc:spChg chg="mod">
          <ac:chgData name="Habib Akcakale" userId="35823f5c13239e8a" providerId="LiveId" clId="{FE33A82A-364E-4C10-9283-C15DC6684D8C}" dt="2019-12-19T01:29:53.221" v="4682" actId="20577"/>
          <ac:spMkLst>
            <pc:docMk/>
            <pc:sldMk cId="1627385605" sldId="348"/>
            <ac:spMk id="3" creationId="{851944C6-8D53-414B-A36E-BF893792310F}"/>
          </ac:spMkLst>
        </pc:spChg>
      </pc:sldChg>
      <pc:sldChg chg="addSp delSp modSp add modNotesTx">
        <pc:chgData name="Habib Akcakale" userId="35823f5c13239e8a" providerId="LiveId" clId="{FE33A82A-364E-4C10-9283-C15DC6684D8C}" dt="2019-12-19T02:20:21.273" v="4925" actId="113"/>
        <pc:sldMkLst>
          <pc:docMk/>
          <pc:sldMk cId="38819404" sldId="349"/>
        </pc:sldMkLst>
        <pc:spChg chg="add mod">
          <ac:chgData name="Habib Akcakale" userId="35823f5c13239e8a" providerId="LiveId" clId="{FE33A82A-364E-4C10-9283-C15DC6684D8C}" dt="2019-12-19T01:51:42.459" v="4705" actId="1076"/>
          <ac:spMkLst>
            <pc:docMk/>
            <pc:sldMk cId="38819404" sldId="349"/>
            <ac:spMk id="2" creationId="{6A6E12C1-D6AA-4413-84EC-61589A27BD31}"/>
          </ac:spMkLst>
        </pc:spChg>
        <pc:spChg chg="del mod">
          <ac:chgData name="Habib Akcakale" userId="35823f5c13239e8a" providerId="LiveId" clId="{FE33A82A-364E-4C10-9283-C15DC6684D8C}" dt="2019-12-19T01:57:58.496" v="4711" actId="478"/>
          <ac:spMkLst>
            <pc:docMk/>
            <pc:sldMk cId="38819404" sldId="349"/>
            <ac:spMk id="3" creationId="{39B68E97-7BC9-4D4E-B14A-85D377848F1A}"/>
          </ac:spMkLst>
        </pc:spChg>
        <pc:spChg chg="mod">
          <ac:chgData name="Habib Akcakale" userId="35823f5c13239e8a" providerId="LiveId" clId="{FE33A82A-364E-4C10-9283-C15DC6684D8C}" dt="2019-12-19T02:18:13.201" v="4795" actId="20577"/>
          <ac:spMkLst>
            <pc:docMk/>
            <pc:sldMk cId="38819404" sldId="349"/>
            <ac:spMk id="5" creationId="{B85470D4-F1B5-414F-B2C2-F176654E061E}"/>
          </ac:spMkLst>
        </pc:spChg>
        <pc:spChg chg="mod">
          <ac:chgData name="Habib Akcakale" userId="35823f5c13239e8a" providerId="LiveId" clId="{FE33A82A-364E-4C10-9283-C15DC6684D8C}" dt="2019-12-19T02:00:41.640" v="4738"/>
          <ac:spMkLst>
            <pc:docMk/>
            <pc:sldMk cId="38819404" sldId="349"/>
            <ac:spMk id="6" creationId="{B1D0905A-54A5-44B5-829E-C472D5BBD1B4}"/>
          </ac:spMkLst>
        </pc:spChg>
        <pc:spChg chg="del">
          <ac:chgData name="Habib Akcakale" userId="35823f5c13239e8a" providerId="LiveId" clId="{FE33A82A-364E-4C10-9283-C15DC6684D8C}" dt="2019-12-19T01:31:04.557" v="4701" actId="478"/>
          <ac:spMkLst>
            <pc:docMk/>
            <pc:sldMk cId="38819404" sldId="349"/>
            <ac:spMk id="9" creationId="{19AE6435-7AC1-43ED-949C-82BCD519FA93}"/>
          </ac:spMkLst>
        </pc:spChg>
        <pc:spChg chg="mod">
          <ac:chgData name="Habib Akcakale" userId="35823f5c13239e8a" providerId="LiveId" clId="{FE33A82A-364E-4C10-9283-C15DC6684D8C}" dt="2019-12-19T01:31:01.520" v="4700"/>
          <ac:spMkLst>
            <pc:docMk/>
            <pc:sldMk cId="38819404" sldId="349"/>
            <ac:spMk id="10" creationId="{BF091F4A-8E39-4392-8E32-30823E1A7456}"/>
          </ac:spMkLst>
        </pc:spChg>
        <pc:spChg chg="add mod">
          <ac:chgData name="Habib Akcakale" userId="35823f5c13239e8a" providerId="LiveId" clId="{FE33A82A-364E-4C10-9283-C15DC6684D8C}" dt="2019-12-19T02:18:08.236" v="4785" actId="1076"/>
          <ac:spMkLst>
            <pc:docMk/>
            <pc:sldMk cId="38819404" sldId="349"/>
            <ac:spMk id="11" creationId="{0C9B5EF5-6C9C-4268-8883-8F1D0DAB7916}"/>
          </ac:spMkLst>
        </pc:spChg>
        <pc:picChg chg="add del mod">
          <ac:chgData name="Habib Akcakale" userId="35823f5c13239e8a" providerId="LiveId" clId="{FE33A82A-364E-4C10-9283-C15DC6684D8C}" dt="2019-12-19T01:59:04.323" v="4714" actId="478"/>
          <ac:picMkLst>
            <pc:docMk/>
            <pc:sldMk cId="38819404" sldId="349"/>
            <ac:picMk id="4" creationId="{67E25589-4A60-47FD-AD7B-E04AAAA04127}"/>
          </ac:picMkLst>
        </pc:picChg>
        <pc:picChg chg="add mod">
          <ac:chgData name="Habib Akcakale" userId="35823f5c13239e8a" providerId="LiveId" clId="{FE33A82A-364E-4C10-9283-C15DC6684D8C}" dt="2019-12-19T02:18:02.735" v="4783" actId="1035"/>
          <ac:picMkLst>
            <pc:docMk/>
            <pc:sldMk cId="38819404" sldId="349"/>
            <ac:picMk id="8" creationId="{C0663D44-2136-420D-BF16-79610E72E0B6}"/>
          </ac:picMkLst>
        </pc:picChg>
      </pc:sldChg>
      <pc:sldChg chg="addSp delSp modSp add del modNotesTx">
        <pc:chgData name="Habib Akcakale" userId="35823f5c13239e8a" providerId="LiveId" clId="{FE33A82A-364E-4C10-9283-C15DC6684D8C}" dt="2019-12-19T02:18:17.884" v="4796" actId="2696"/>
        <pc:sldMkLst>
          <pc:docMk/>
          <pc:sldMk cId="2330031505" sldId="350"/>
        </pc:sldMkLst>
        <pc:spChg chg="del">
          <ac:chgData name="Habib Akcakale" userId="35823f5c13239e8a" providerId="LiveId" clId="{FE33A82A-364E-4C10-9283-C15DC6684D8C}" dt="2019-12-19T02:17:44.234" v="4757" actId="478"/>
          <ac:spMkLst>
            <pc:docMk/>
            <pc:sldMk cId="2330031505" sldId="350"/>
            <ac:spMk id="2" creationId="{6A6E12C1-D6AA-4413-84EC-61589A27BD31}"/>
          </ac:spMkLst>
        </pc:spChg>
        <pc:spChg chg="add del mod">
          <ac:chgData name="Habib Akcakale" userId="35823f5c13239e8a" providerId="LiveId" clId="{FE33A82A-364E-4C10-9283-C15DC6684D8C}" dt="2019-12-19T02:17:09.596" v="4750" actId="478"/>
          <ac:spMkLst>
            <pc:docMk/>
            <pc:sldMk cId="2330031505" sldId="350"/>
            <ac:spMk id="3" creationId="{9B5D1C46-EB3E-453D-80CC-A666FF80EB84}"/>
          </ac:spMkLst>
        </pc:spChg>
        <pc:spChg chg="mod">
          <ac:chgData name="Habib Akcakale" userId="35823f5c13239e8a" providerId="LiveId" clId="{FE33A82A-364E-4C10-9283-C15DC6684D8C}" dt="2019-12-19T02:00:50.652" v="4746" actId="20577"/>
          <ac:spMkLst>
            <pc:docMk/>
            <pc:sldMk cId="2330031505" sldId="350"/>
            <ac:spMk id="5" creationId="{B85470D4-F1B5-414F-B2C2-F176654E061E}"/>
          </ac:spMkLst>
        </pc:spChg>
        <pc:spChg chg="del mod">
          <ac:chgData name="Habib Akcakale" userId="35823f5c13239e8a" providerId="LiveId" clId="{FE33A82A-364E-4C10-9283-C15DC6684D8C}" dt="2019-12-19T02:17:55.477" v="4760"/>
          <ac:spMkLst>
            <pc:docMk/>
            <pc:sldMk cId="2330031505" sldId="350"/>
            <ac:spMk id="10" creationId="{BF091F4A-8E39-4392-8E32-30823E1A7456}"/>
          </ac:spMkLst>
        </pc:spChg>
        <pc:picChg chg="del">
          <ac:chgData name="Habib Akcakale" userId="35823f5c13239e8a" providerId="LiveId" clId="{FE33A82A-364E-4C10-9283-C15DC6684D8C}" dt="2019-12-19T02:17:45.975" v="4758" actId="478"/>
          <ac:picMkLst>
            <pc:docMk/>
            <pc:sldMk cId="2330031505" sldId="350"/>
            <ac:picMk id="8" creationId="{C0663D44-2136-420D-BF16-79610E72E0B6}"/>
          </ac:picMkLst>
        </pc:picChg>
      </pc:sldChg>
      <pc:sldChg chg="addSp delSp modSp add modNotesTx">
        <pc:chgData name="Habib Akcakale" userId="35823f5c13239e8a" providerId="LiveId" clId="{FE33A82A-364E-4C10-9283-C15DC6684D8C}" dt="2019-12-19T02:33:47.816" v="5007" actId="1076"/>
        <pc:sldMkLst>
          <pc:docMk/>
          <pc:sldMk cId="4081589134" sldId="350"/>
        </pc:sldMkLst>
        <pc:spChg chg="del">
          <ac:chgData name="Habib Akcakale" userId="35823f5c13239e8a" providerId="LiveId" clId="{FE33A82A-364E-4C10-9283-C15DC6684D8C}" dt="2019-12-19T02:21:59.872" v="4932" actId="478"/>
          <ac:spMkLst>
            <pc:docMk/>
            <pc:sldMk cId="4081589134" sldId="350"/>
            <ac:spMk id="2" creationId="{6A6E12C1-D6AA-4413-84EC-61589A27BD31}"/>
          </ac:spMkLst>
        </pc:spChg>
        <pc:spChg chg="add mod">
          <ac:chgData name="Habib Akcakale" userId="35823f5c13239e8a" providerId="LiveId" clId="{FE33A82A-364E-4C10-9283-C15DC6684D8C}" dt="2019-12-19T02:27:36.454" v="4947" actId="1076"/>
          <ac:spMkLst>
            <pc:docMk/>
            <pc:sldMk cId="4081589134" sldId="350"/>
            <ac:spMk id="3" creationId="{1DFA612A-94CE-4B13-A720-0156D7D68814}"/>
          </ac:spMkLst>
        </pc:spChg>
        <pc:spChg chg="add del mod">
          <ac:chgData name="Habib Akcakale" userId="35823f5c13239e8a" providerId="LiveId" clId="{FE33A82A-364E-4C10-9283-C15DC6684D8C}" dt="2019-12-19T02:28:04.860" v="4953"/>
          <ac:spMkLst>
            <pc:docMk/>
            <pc:sldMk cId="4081589134" sldId="350"/>
            <ac:spMk id="4" creationId="{FE28CF47-977B-4129-AE95-12920F67724B}"/>
          </ac:spMkLst>
        </pc:spChg>
        <pc:spChg chg="mod">
          <ac:chgData name="Habib Akcakale" userId="35823f5c13239e8a" providerId="LiveId" clId="{FE33A82A-364E-4C10-9283-C15DC6684D8C}" dt="2019-12-19T02:21:52.509" v="4929" actId="6549"/>
          <ac:spMkLst>
            <pc:docMk/>
            <pc:sldMk cId="4081589134" sldId="350"/>
            <ac:spMk id="5" creationId="{B85470D4-F1B5-414F-B2C2-F176654E061E}"/>
          </ac:spMkLst>
        </pc:spChg>
        <pc:spChg chg="add mod">
          <ac:chgData name="Habib Akcakale" userId="35823f5c13239e8a" providerId="LiveId" clId="{FE33A82A-364E-4C10-9283-C15DC6684D8C}" dt="2019-12-19T02:28:26.499" v="4964" actId="1076"/>
          <ac:spMkLst>
            <pc:docMk/>
            <pc:sldMk cId="4081589134" sldId="350"/>
            <ac:spMk id="9" creationId="{0F8720E5-0B1F-4258-8A00-283B3A29B1E6}"/>
          </ac:spMkLst>
        </pc:spChg>
        <pc:spChg chg="mod">
          <ac:chgData name="Habib Akcakale" userId="35823f5c13239e8a" providerId="LiveId" clId="{FE33A82A-364E-4C10-9283-C15DC6684D8C}" dt="2019-12-19T02:32:25.801" v="4995"/>
          <ac:spMkLst>
            <pc:docMk/>
            <pc:sldMk cId="4081589134" sldId="350"/>
            <ac:spMk id="10" creationId="{BF091F4A-8E39-4392-8E32-30823E1A7456}"/>
          </ac:spMkLst>
        </pc:spChg>
        <pc:spChg chg="del">
          <ac:chgData name="Habib Akcakale" userId="35823f5c13239e8a" providerId="LiveId" clId="{FE33A82A-364E-4C10-9283-C15DC6684D8C}" dt="2019-12-19T02:21:57.445" v="4931" actId="478"/>
          <ac:spMkLst>
            <pc:docMk/>
            <pc:sldMk cId="4081589134" sldId="350"/>
            <ac:spMk id="11" creationId="{0C9B5EF5-6C9C-4268-8883-8F1D0DAB7916}"/>
          </ac:spMkLst>
        </pc:spChg>
        <pc:spChg chg="add mod">
          <ac:chgData name="Habib Akcakale" userId="35823f5c13239e8a" providerId="LiveId" clId="{FE33A82A-364E-4C10-9283-C15DC6684D8C}" dt="2019-12-19T02:32:23.472" v="4994"/>
          <ac:spMkLst>
            <pc:docMk/>
            <pc:sldMk cId="4081589134" sldId="350"/>
            <ac:spMk id="12" creationId="{CCC0AD35-F576-49E6-B6A4-F36BF3D8D366}"/>
          </ac:spMkLst>
        </pc:spChg>
        <pc:spChg chg="add mod">
          <ac:chgData name="Habib Akcakale" userId="35823f5c13239e8a" providerId="LiveId" clId="{FE33A82A-364E-4C10-9283-C15DC6684D8C}" dt="2019-12-19T02:32:18.072" v="4993" actId="692"/>
          <ac:spMkLst>
            <pc:docMk/>
            <pc:sldMk cId="4081589134" sldId="350"/>
            <ac:spMk id="13" creationId="{CD2DD0CD-44AA-403D-BF6F-B347BFBE6D58}"/>
          </ac:spMkLst>
        </pc:spChg>
        <pc:spChg chg="add mod">
          <ac:chgData name="Habib Akcakale" userId="35823f5c13239e8a" providerId="LiveId" clId="{FE33A82A-364E-4C10-9283-C15DC6684D8C}" dt="2019-12-19T02:30:42.128" v="4982" actId="1076"/>
          <ac:spMkLst>
            <pc:docMk/>
            <pc:sldMk cId="4081589134" sldId="350"/>
            <ac:spMk id="14" creationId="{495620C5-F1ED-46ED-B745-DA4E17E62896}"/>
          </ac:spMkLst>
        </pc:spChg>
        <pc:spChg chg="add mod">
          <ac:chgData name="Habib Akcakale" userId="35823f5c13239e8a" providerId="LiveId" clId="{FE33A82A-364E-4C10-9283-C15DC6684D8C}" dt="2019-12-19T02:33:21.484" v="5005" actId="20577"/>
          <ac:spMkLst>
            <pc:docMk/>
            <pc:sldMk cId="4081589134" sldId="350"/>
            <ac:spMk id="15" creationId="{D3B1FF88-A01B-487E-B2E4-695F3DFDBF7E}"/>
          </ac:spMkLst>
        </pc:spChg>
        <pc:spChg chg="add mod">
          <ac:chgData name="Habib Akcakale" userId="35823f5c13239e8a" providerId="LiveId" clId="{FE33A82A-364E-4C10-9283-C15DC6684D8C}" dt="2019-12-19T02:33:47.816" v="5007" actId="1076"/>
          <ac:spMkLst>
            <pc:docMk/>
            <pc:sldMk cId="4081589134" sldId="350"/>
            <ac:spMk id="16" creationId="{584ABFF6-EE91-46B8-9454-D10906B70CA2}"/>
          </ac:spMkLst>
        </pc:spChg>
        <pc:picChg chg="del">
          <ac:chgData name="Habib Akcakale" userId="35823f5c13239e8a" providerId="LiveId" clId="{FE33A82A-364E-4C10-9283-C15DC6684D8C}" dt="2019-12-19T02:21:57.445" v="4931" actId="478"/>
          <ac:picMkLst>
            <pc:docMk/>
            <pc:sldMk cId="4081589134" sldId="350"/>
            <ac:picMk id="8" creationId="{C0663D44-2136-420D-BF16-79610E72E0B6}"/>
          </ac:picMkLst>
        </pc:picChg>
      </pc:sldChg>
      <pc:sldChg chg="addSp delSp modSp add">
        <pc:chgData name="Habib Akcakale" userId="35823f5c13239e8a" providerId="LiveId" clId="{FE33A82A-364E-4C10-9283-C15DC6684D8C}" dt="2019-12-19T02:42:10.816" v="5156" actId="1076"/>
        <pc:sldMkLst>
          <pc:docMk/>
          <pc:sldMk cId="668967094" sldId="351"/>
        </pc:sldMkLst>
        <pc:spChg chg="add mod">
          <ac:chgData name="Habib Akcakale" userId="35823f5c13239e8a" providerId="LiveId" clId="{FE33A82A-364E-4C10-9283-C15DC6684D8C}" dt="2019-12-19T02:38:08.047" v="5054" actId="20577"/>
          <ac:spMkLst>
            <pc:docMk/>
            <pc:sldMk cId="668967094" sldId="351"/>
            <ac:spMk id="2" creationId="{223CF107-FCAA-4605-B631-D1A425386EC2}"/>
          </ac:spMkLst>
        </pc:spChg>
        <pc:spChg chg="del">
          <ac:chgData name="Habib Akcakale" userId="35823f5c13239e8a" providerId="LiveId" clId="{FE33A82A-364E-4C10-9283-C15DC6684D8C}" dt="2019-12-19T02:36:13.117" v="5027" actId="478"/>
          <ac:spMkLst>
            <pc:docMk/>
            <pc:sldMk cId="668967094" sldId="351"/>
            <ac:spMk id="3" creationId="{1DFA612A-94CE-4B13-A720-0156D7D68814}"/>
          </ac:spMkLst>
        </pc:spChg>
        <pc:spChg chg="add del mod">
          <ac:chgData name="Habib Akcakale" userId="35823f5c13239e8a" providerId="LiveId" clId="{FE33A82A-364E-4C10-9283-C15DC6684D8C}" dt="2019-12-19T02:38:05.198" v="5051"/>
          <ac:spMkLst>
            <pc:docMk/>
            <pc:sldMk cId="668967094" sldId="351"/>
            <ac:spMk id="4" creationId="{256EBF10-4205-4A04-A7F2-08165F440230}"/>
          </ac:spMkLst>
        </pc:spChg>
        <pc:spChg chg="add mod">
          <ac:chgData name="Habib Akcakale" userId="35823f5c13239e8a" providerId="LiveId" clId="{FE33A82A-364E-4C10-9283-C15DC6684D8C}" dt="2019-12-19T02:40:30.237" v="5085" actId="1076"/>
          <ac:spMkLst>
            <pc:docMk/>
            <pc:sldMk cId="668967094" sldId="351"/>
            <ac:spMk id="8" creationId="{9B1FB246-C26C-487F-8892-4823E5EC4D9C}"/>
          </ac:spMkLst>
        </pc:spChg>
        <pc:spChg chg="del">
          <ac:chgData name="Habib Akcakale" userId="35823f5c13239e8a" providerId="LiveId" clId="{FE33A82A-364E-4C10-9283-C15DC6684D8C}" dt="2019-12-19T02:38:40.398" v="5060" actId="478"/>
          <ac:spMkLst>
            <pc:docMk/>
            <pc:sldMk cId="668967094" sldId="351"/>
            <ac:spMk id="9" creationId="{0F8720E5-0B1F-4258-8A00-283B3A29B1E6}"/>
          </ac:spMkLst>
        </pc:spChg>
        <pc:spChg chg="mod">
          <ac:chgData name="Habib Akcakale" userId="35823f5c13239e8a" providerId="LiveId" clId="{FE33A82A-364E-4C10-9283-C15DC6684D8C}" dt="2019-12-19T02:35:24.348" v="5026" actId="1076"/>
          <ac:spMkLst>
            <pc:docMk/>
            <pc:sldMk cId="668967094" sldId="351"/>
            <ac:spMk id="10" creationId="{BF091F4A-8E39-4392-8E32-30823E1A7456}"/>
          </ac:spMkLst>
        </pc:spChg>
        <pc:spChg chg="add mod">
          <ac:chgData name="Habib Akcakale" userId="35823f5c13239e8a" providerId="LiveId" clId="{FE33A82A-364E-4C10-9283-C15DC6684D8C}" dt="2019-12-19T02:42:03.588" v="5154" actId="1076"/>
          <ac:spMkLst>
            <pc:docMk/>
            <pc:sldMk cId="668967094" sldId="351"/>
            <ac:spMk id="11" creationId="{E7B85C20-095B-40FF-AF96-E96CA471152D}"/>
          </ac:spMkLst>
        </pc:spChg>
        <pc:spChg chg="del mod">
          <ac:chgData name="Habib Akcakale" userId="35823f5c13239e8a" providerId="LiveId" clId="{FE33A82A-364E-4C10-9283-C15DC6684D8C}" dt="2019-12-19T02:38:40.398" v="5060" actId="478"/>
          <ac:spMkLst>
            <pc:docMk/>
            <pc:sldMk cId="668967094" sldId="351"/>
            <ac:spMk id="12" creationId="{CCC0AD35-F576-49E6-B6A4-F36BF3D8D366}"/>
          </ac:spMkLst>
        </pc:spChg>
        <pc:spChg chg="mod">
          <ac:chgData name="Habib Akcakale" userId="35823f5c13239e8a" providerId="LiveId" clId="{FE33A82A-364E-4C10-9283-C15DC6684D8C}" dt="2019-12-19T02:40:47.986" v="5110" actId="20577"/>
          <ac:spMkLst>
            <pc:docMk/>
            <pc:sldMk cId="668967094" sldId="351"/>
            <ac:spMk id="13" creationId="{CD2DD0CD-44AA-403D-BF6F-B347BFBE6D58}"/>
          </ac:spMkLst>
        </pc:spChg>
        <pc:spChg chg="del">
          <ac:chgData name="Habib Akcakale" userId="35823f5c13239e8a" providerId="LiveId" clId="{FE33A82A-364E-4C10-9283-C15DC6684D8C}" dt="2019-12-19T02:40:21.407" v="5083" actId="478"/>
          <ac:spMkLst>
            <pc:docMk/>
            <pc:sldMk cId="668967094" sldId="351"/>
            <ac:spMk id="14" creationId="{495620C5-F1ED-46ED-B745-DA4E17E62896}"/>
          </ac:spMkLst>
        </pc:spChg>
        <pc:spChg chg="mod">
          <ac:chgData name="Habib Akcakale" userId="35823f5c13239e8a" providerId="LiveId" clId="{FE33A82A-364E-4C10-9283-C15DC6684D8C}" dt="2019-12-19T02:41:11.208" v="5151" actId="1076"/>
          <ac:spMkLst>
            <pc:docMk/>
            <pc:sldMk cId="668967094" sldId="351"/>
            <ac:spMk id="15" creationId="{D3B1FF88-A01B-487E-B2E4-695F3DFDBF7E}"/>
          </ac:spMkLst>
        </pc:spChg>
        <pc:spChg chg="del">
          <ac:chgData name="Habib Akcakale" userId="35823f5c13239e8a" providerId="LiveId" clId="{FE33A82A-364E-4C10-9283-C15DC6684D8C}" dt="2019-12-19T02:41:13.211" v="5152" actId="478"/>
          <ac:spMkLst>
            <pc:docMk/>
            <pc:sldMk cId="668967094" sldId="351"/>
            <ac:spMk id="16" creationId="{584ABFF6-EE91-46B8-9454-D10906B70CA2}"/>
          </ac:spMkLst>
        </pc:spChg>
        <pc:spChg chg="add mod">
          <ac:chgData name="Habib Akcakale" userId="35823f5c13239e8a" providerId="LiveId" clId="{FE33A82A-364E-4C10-9283-C15DC6684D8C}" dt="2019-12-19T02:42:10.816" v="5156" actId="1076"/>
          <ac:spMkLst>
            <pc:docMk/>
            <pc:sldMk cId="668967094" sldId="351"/>
            <ac:spMk id="17" creationId="{D947A809-B5E6-4A87-A1FC-414591B00EC9}"/>
          </ac:spMkLst>
        </pc:spChg>
      </pc:sldChg>
      <pc:sldChg chg="addSp delSp modSp add modNotesTx">
        <pc:chgData name="Habib Akcakale" userId="35823f5c13239e8a" providerId="LiveId" clId="{FE33A82A-364E-4C10-9283-C15DC6684D8C}" dt="2019-12-19T11:17:59.115" v="5293" actId="113"/>
        <pc:sldMkLst>
          <pc:docMk/>
          <pc:sldMk cId="1464123800" sldId="352"/>
        </pc:sldMkLst>
        <pc:spChg chg="del">
          <ac:chgData name="Habib Akcakale" userId="35823f5c13239e8a" providerId="LiveId" clId="{FE33A82A-364E-4C10-9283-C15DC6684D8C}" dt="2019-12-19T11:05:10.067" v="5183" actId="478"/>
          <ac:spMkLst>
            <pc:docMk/>
            <pc:sldMk cId="1464123800" sldId="352"/>
            <ac:spMk id="2" creationId="{223CF107-FCAA-4605-B631-D1A425386EC2}"/>
          </ac:spMkLst>
        </pc:spChg>
        <pc:spChg chg="add mod">
          <ac:chgData name="Habib Akcakale" userId="35823f5c13239e8a" providerId="LiveId" clId="{FE33A82A-364E-4C10-9283-C15DC6684D8C}" dt="2019-12-19T11:04:55.923" v="5176"/>
          <ac:spMkLst>
            <pc:docMk/>
            <pc:sldMk cId="1464123800" sldId="352"/>
            <ac:spMk id="3" creationId="{BCE1FD95-3F99-4BC0-B762-07ADFDD9BABB}"/>
          </ac:spMkLst>
        </pc:spChg>
        <pc:spChg chg="add mod">
          <ac:chgData name="Habib Akcakale" userId="35823f5c13239e8a" providerId="LiveId" clId="{FE33A82A-364E-4C10-9283-C15DC6684D8C}" dt="2019-12-19T11:07:22.265" v="5215"/>
          <ac:spMkLst>
            <pc:docMk/>
            <pc:sldMk cId="1464123800" sldId="352"/>
            <ac:spMk id="4" creationId="{B440E57D-E0C1-41E5-A8B6-CB3BF81F88B7}"/>
          </ac:spMkLst>
        </pc:spChg>
        <pc:spChg chg="mod">
          <ac:chgData name="Habib Akcakale" userId="35823f5c13239e8a" providerId="LiveId" clId="{FE33A82A-364E-4C10-9283-C15DC6684D8C}" dt="2019-12-19T11:02:50.374" v="5173" actId="20577"/>
          <ac:spMkLst>
            <pc:docMk/>
            <pc:sldMk cId="1464123800" sldId="352"/>
            <ac:spMk id="5" creationId="{B85470D4-F1B5-414F-B2C2-F176654E061E}"/>
          </ac:spMkLst>
        </pc:spChg>
        <pc:spChg chg="del">
          <ac:chgData name="Habib Akcakale" userId="35823f5c13239e8a" providerId="LiveId" clId="{FE33A82A-364E-4C10-9283-C15DC6684D8C}" dt="2019-12-19T11:05:10.067" v="5183" actId="478"/>
          <ac:spMkLst>
            <pc:docMk/>
            <pc:sldMk cId="1464123800" sldId="352"/>
            <ac:spMk id="8" creationId="{9B1FB246-C26C-487F-8892-4823E5EC4D9C}"/>
          </ac:spMkLst>
        </pc:spChg>
        <pc:spChg chg="add del mod">
          <ac:chgData name="Habib Akcakale" userId="35823f5c13239e8a" providerId="LiveId" clId="{FE33A82A-364E-4C10-9283-C15DC6684D8C}" dt="2019-12-19T11:08:36.154" v="5224" actId="478"/>
          <ac:spMkLst>
            <pc:docMk/>
            <pc:sldMk cId="1464123800" sldId="352"/>
            <ac:spMk id="9" creationId="{31E52440-1513-4457-8A80-AB9E491D16F3}"/>
          </ac:spMkLst>
        </pc:spChg>
        <pc:spChg chg="mod">
          <ac:chgData name="Habib Akcakale" userId="35823f5c13239e8a" providerId="LiveId" clId="{FE33A82A-364E-4C10-9283-C15DC6684D8C}" dt="2019-12-19T11:05:52.510" v="5208" actId="20577"/>
          <ac:spMkLst>
            <pc:docMk/>
            <pc:sldMk cId="1464123800" sldId="352"/>
            <ac:spMk id="10" creationId="{BF091F4A-8E39-4392-8E32-30823E1A7456}"/>
          </ac:spMkLst>
        </pc:spChg>
        <pc:spChg chg="del">
          <ac:chgData name="Habib Akcakale" userId="35823f5c13239e8a" providerId="LiveId" clId="{FE33A82A-364E-4C10-9283-C15DC6684D8C}" dt="2019-12-19T11:05:11.669" v="5184" actId="478"/>
          <ac:spMkLst>
            <pc:docMk/>
            <pc:sldMk cId="1464123800" sldId="352"/>
            <ac:spMk id="11" creationId="{E7B85C20-095B-40FF-AF96-E96CA471152D}"/>
          </ac:spMkLst>
        </pc:spChg>
        <pc:spChg chg="add del mod">
          <ac:chgData name="Habib Akcakale" userId="35823f5c13239e8a" providerId="LiveId" clId="{FE33A82A-364E-4C10-9283-C15DC6684D8C}" dt="2019-12-19T11:09:06.584" v="5230" actId="478"/>
          <ac:spMkLst>
            <pc:docMk/>
            <pc:sldMk cId="1464123800" sldId="352"/>
            <ac:spMk id="12" creationId="{53C2EFD6-BE0D-4F6A-A5B9-2E55F9864FDE}"/>
          </ac:spMkLst>
        </pc:spChg>
        <pc:spChg chg="del">
          <ac:chgData name="Habib Akcakale" userId="35823f5c13239e8a" providerId="LiveId" clId="{FE33A82A-364E-4C10-9283-C15DC6684D8C}" dt="2019-12-19T11:05:10.067" v="5183" actId="478"/>
          <ac:spMkLst>
            <pc:docMk/>
            <pc:sldMk cId="1464123800" sldId="352"/>
            <ac:spMk id="13" creationId="{CD2DD0CD-44AA-403D-BF6F-B347BFBE6D58}"/>
          </ac:spMkLst>
        </pc:spChg>
        <pc:spChg chg="add mod">
          <ac:chgData name="Habib Akcakale" userId="35823f5c13239e8a" providerId="LiveId" clId="{FE33A82A-364E-4C10-9283-C15DC6684D8C}" dt="2019-12-19T11:16:59.387" v="5278" actId="20577"/>
          <ac:spMkLst>
            <pc:docMk/>
            <pc:sldMk cId="1464123800" sldId="352"/>
            <ac:spMk id="14" creationId="{06EDE59D-5E2D-4211-9A26-CB8943C8CD4A}"/>
          </ac:spMkLst>
        </pc:spChg>
        <pc:spChg chg="del">
          <ac:chgData name="Habib Akcakale" userId="35823f5c13239e8a" providerId="LiveId" clId="{FE33A82A-364E-4C10-9283-C15DC6684D8C}" dt="2019-12-19T11:05:10.067" v="5183" actId="478"/>
          <ac:spMkLst>
            <pc:docMk/>
            <pc:sldMk cId="1464123800" sldId="352"/>
            <ac:spMk id="15" creationId="{D3B1FF88-A01B-487E-B2E4-695F3DFDBF7E}"/>
          </ac:spMkLst>
        </pc:spChg>
        <pc:spChg chg="add mod">
          <ac:chgData name="Habib Akcakale" userId="35823f5c13239e8a" providerId="LiveId" clId="{FE33A82A-364E-4C10-9283-C15DC6684D8C}" dt="2019-12-19T11:09:54.477" v="5241"/>
          <ac:spMkLst>
            <pc:docMk/>
            <pc:sldMk cId="1464123800" sldId="352"/>
            <ac:spMk id="16" creationId="{9054726E-6996-438E-869A-9CE5E5C99C12}"/>
          </ac:spMkLst>
        </pc:spChg>
        <pc:spChg chg="del">
          <ac:chgData name="Habib Akcakale" userId="35823f5c13239e8a" providerId="LiveId" clId="{FE33A82A-364E-4C10-9283-C15DC6684D8C}" dt="2019-12-19T11:05:10.067" v="5183" actId="478"/>
          <ac:spMkLst>
            <pc:docMk/>
            <pc:sldMk cId="1464123800" sldId="352"/>
            <ac:spMk id="17" creationId="{D947A809-B5E6-4A87-A1FC-414591B00EC9}"/>
          </ac:spMkLst>
        </pc:spChg>
        <pc:spChg chg="add mod">
          <ac:chgData name="Habib Akcakale" userId="35823f5c13239e8a" providerId="LiveId" clId="{FE33A82A-364E-4C10-9283-C15DC6684D8C}" dt="2019-12-19T11:10:09.901" v="5249" actId="113"/>
          <ac:spMkLst>
            <pc:docMk/>
            <pc:sldMk cId="1464123800" sldId="352"/>
            <ac:spMk id="18" creationId="{08D29DF4-112A-4D7F-A29D-83CD8BECE750}"/>
          </ac:spMkLst>
        </pc:spChg>
        <pc:spChg chg="add del mod">
          <ac:chgData name="Habib Akcakale" userId="35823f5c13239e8a" providerId="LiveId" clId="{FE33A82A-364E-4C10-9283-C15DC6684D8C}" dt="2019-12-19T11:16:13.173" v="5255" actId="478"/>
          <ac:spMkLst>
            <pc:docMk/>
            <pc:sldMk cId="1464123800" sldId="352"/>
            <ac:spMk id="19" creationId="{C24B2C5C-E83D-421A-96BB-1CABA93A59EC}"/>
          </ac:spMkLst>
        </pc:spChg>
        <pc:spChg chg="add mod">
          <ac:chgData name="Habib Akcakale" userId="35823f5c13239e8a" providerId="LiveId" clId="{FE33A82A-364E-4C10-9283-C15DC6684D8C}" dt="2019-12-19T11:16:30.162" v="5261" actId="20577"/>
          <ac:spMkLst>
            <pc:docMk/>
            <pc:sldMk cId="1464123800" sldId="352"/>
            <ac:spMk id="20" creationId="{8192C97A-A35B-4711-AF93-88850DD45E82}"/>
          </ac:spMkLst>
        </pc:spChg>
      </pc:sldChg>
      <pc:sldChg chg="addSp delSp modSp add modNotesTx">
        <pc:chgData name="Habib Akcakale" userId="35823f5c13239e8a" providerId="LiveId" clId="{FE33A82A-364E-4C10-9283-C15DC6684D8C}" dt="2019-12-19T11:55:02.884" v="5405" actId="6549"/>
        <pc:sldMkLst>
          <pc:docMk/>
          <pc:sldMk cId="474194027" sldId="353"/>
        </pc:sldMkLst>
        <pc:spChg chg="add mod">
          <ac:chgData name="Habib Akcakale" userId="35823f5c13239e8a" providerId="LiveId" clId="{FE33A82A-364E-4C10-9283-C15DC6684D8C}" dt="2019-12-19T11:52:24.611" v="5310"/>
          <ac:spMkLst>
            <pc:docMk/>
            <pc:sldMk cId="474194027" sldId="353"/>
            <ac:spMk id="2" creationId="{8C2A6F4D-07CF-4920-90EA-7E38944406F7}"/>
          </ac:spMkLst>
        </pc:spChg>
        <pc:spChg chg="mod">
          <ac:chgData name="Habib Akcakale" userId="35823f5c13239e8a" providerId="LiveId" clId="{FE33A82A-364E-4C10-9283-C15DC6684D8C}" dt="2019-12-19T11:37:09.167" v="5306" actId="20577"/>
          <ac:spMkLst>
            <pc:docMk/>
            <pc:sldMk cId="474194027" sldId="353"/>
            <ac:spMk id="5" creationId="{B85470D4-F1B5-414F-B2C2-F176654E061E}"/>
          </ac:spMkLst>
        </pc:spChg>
        <pc:spChg chg="add mod">
          <ac:chgData name="Habib Akcakale" userId="35823f5c13239e8a" providerId="LiveId" clId="{FE33A82A-364E-4C10-9283-C15DC6684D8C}" dt="2019-12-19T11:53:41.179" v="5346"/>
          <ac:spMkLst>
            <pc:docMk/>
            <pc:sldMk cId="474194027" sldId="353"/>
            <ac:spMk id="8" creationId="{F4652994-148E-4F4B-A677-D60E209C1603}"/>
          </ac:spMkLst>
        </pc:spChg>
        <pc:spChg chg="mod">
          <ac:chgData name="Habib Akcakale" userId="35823f5c13239e8a" providerId="LiveId" clId="{FE33A82A-364E-4C10-9283-C15DC6684D8C}" dt="2019-12-19T11:53:05.240" v="5332" actId="1076"/>
          <ac:spMkLst>
            <pc:docMk/>
            <pc:sldMk cId="474194027" sldId="353"/>
            <ac:spMk id="10" creationId="{BF091F4A-8E39-4392-8E32-30823E1A7456}"/>
          </ac:spMkLst>
        </pc:spChg>
        <pc:spChg chg="del">
          <ac:chgData name="Habib Akcakale" userId="35823f5c13239e8a" providerId="LiveId" clId="{FE33A82A-364E-4C10-9283-C15DC6684D8C}" dt="2019-12-19T11:52:22.045" v="5307" actId="478"/>
          <ac:spMkLst>
            <pc:docMk/>
            <pc:sldMk cId="474194027" sldId="353"/>
            <ac:spMk id="14" creationId="{06EDE59D-5E2D-4211-9A26-CB8943C8CD4A}"/>
          </ac:spMkLst>
        </pc:spChg>
        <pc:spChg chg="add mod">
          <ac:chgData name="Habib Akcakale" userId="35823f5c13239e8a" providerId="LiveId" clId="{FE33A82A-364E-4C10-9283-C15DC6684D8C}" dt="2019-12-19T11:54:11.869" v="5359" actId="113"/>
          <ac:spMkLst>
            <pc:docMk/>
            <pc:sldMk cId="474194027" sldId="353"/>
            <ac:spMk id="15" creationId="{E62CD3B6-87D0-4A6A-9533-791124CFC953}"/>
          </ac:spMkLst>
        </pc:spChg>
        <pc:spChg chg="del">
          <ac:chgData name="Habib Akcakale" userId="35823f5c13239e8a" providerId="LiveId" clId="{FE33A82A-364E-4C10-9283-C15DC6684D8C}" dt="2019-12-19T11:52:22.045" v="5307" actId="478"/>
          <ac:spMkLst>
            <pc:docMk/>
            <pc:sldMk cId="474194027" sldId="353"/>
            <ac:spMk id="18" creationId="{08D29DF4-112A-4D7F-A29D-83CD8BECE750}"/>
          </ac:spMkLst>
        </pc:spChg>
        <pc:spChg chg="del">
          <ac:chgData name="Habib Akcakale" userId="35823f5c13239e8a" providerId="LiveId" clId="{FE33A82A-364E-4C10-9283-C15DC6684D8C}" dt="2019-12-19T11:52:22.045" v="5307" actId="478"/>
          <ac:spMkLst>
            <pc:docMk/>
            <pc:sldMk cId="474194027" sldId="353"/>
            <ac:spMk id="20" creationId="{8192C97A-A35B-4711-AF93-88850DD45E82}"/>
          </ac:spMkLst>
        </pc:spChg>
      </pc:sldChg>
      <pc:sldChg chg="modSp add del">
        <pc:chgData name="Habib Akcakale" userId="35823f5c13239e8a" providerId="LiveId" clId="{FE33A82A-364E-4C10-9283-C15DC6684D8C}" dt="2019-12-19T11:37:01.632" v="5297"/>
        <pc:sldMkLst>
          <pc:docMk/>
          <pc:sldMk cId="1622371549" sldId="353"/>
        </pc:sldMkLst>
        <pc:spChg chg="mod">
          <ac:chgData name="Habib Akcakale" userId="35823f5c13239e8a" providerId="LiveId" clId="{FE33A82A-364E-4C10-9283-C15DC6684D8C}" dt="2019-12-19T11:37:01.632" v="5297"/>
          <ac:spMkLst>
            <pc:docMk/>
            <pc:sldMk cId="1622371549" sldId="353"/>
            <ac:spMk id="2" creationId="{B95A4AD8-BA81-441F-AD62-9C72F5FA85BC}"/>
          </ac:spMkLst>
        </pc:spChg>
      </pc:sldChg>
      <pc:sldChg chg="addSp delSp modSp add modNotesTx">
        <pc:chgData name="Habib Akcakale" userId="35823f5c13239e8a" providerId="LiveId" clId="{FE33A82A-364E-4C10-9283-C15DC6684D8C}" dt="2019-12-19T13:48:36.454" v="5635" actId="12"/>
        <pc:sldMkLst>
          <pc:docMk/>
          <pc:sldMk cId="200849091" sldId="354"/>
        </pc:sldMkLst>
        <pc:spChg chg="del">
          <ac:chgData name="Habib Akcakale" userId="35823f5c13239e8a" providerId="LiveId" clId="{FE33A82A-364E-4C10-9283-C15DC6684D8C}" dt="2019-12-19T13:13:05.612" v="5452" actId="478"/>
          <ac:spMkLst>
            <pc:docMk/>
            <pc:sldMk cId="200849091" sldId="354"/>
            <ac:spMk id="4" creationId="{B440E57D-E0C1-41E5-A8B6-CB3BF81F88B7}"/>
          </ac:spMkLst>
        </pc:spChg>
        <pc:spChg chg="mod">
          <ac:chgData name="Habib Akcakale" userId="35823f5c13239e8a" providerId="LiveId" clId="{FE33A82A-364E-4C10-9283-C15DC6684D8C}" dt="2019-12-19T13:36:57.774" v="5487" actId="20577"/>
          <ac:spMkLst>
            <pc:docMk/>
            <pc:sldMk cId="200849091" sldId="354"/>
            <ac:spMk id="5" creationId="{B85470D4-F1B5-414F-B2C2-F176654E061E}"/>
          </ac:spMkLst>
        </pc:spChg>
        <pc:spChg chg="add del mod">
          <ac:chgData name="Habib Akcakale" userId="35823f5c13239e8a" providerId="LiveId" clId="{FE33A82A-364E-4C10-9283-C15DC6684D8C}" dt="2019-12-19T13:39:45.604" v="5541" actId="6549"/>
          <ac:spMkLst>
            <pc:docMk/>
            <pc:sldMk cId="200849091" sldId="354"/>
            <ac:spMk id="9" creationId="{47B01A98-E65B-491B-866E-8A6D43F2D214}"/>
          </ac:spMkLst>
        </pc:spChg>
        <pc:spChg chg="mod">
          <ac:chgData name="Habib Akcakale" userId="35823f5c13239e8a" providerId="LiveId" clId="{FE33A82A-364E-4C10-9283-C15DC6684D8C}" dt="2019-12-19T13:12:58.142" v="5451" actId="20577"/>
          <ac:spMkLst>
            <pc:docMk/>
            <pc:sldMk cId="200849091" sldId="354"/>
            <ac:spMk id="10" creationId="{BF091F4A-8E39-4392-8E32-30823E1A7456}"/>
          </ac:spMkLst>
        </pc:spChg>
        <pc:spChg chg="add del mod">
          <ac:chgData name="Habib Akcakale" userId="35823f5c13239e8a" providerId="LiveId" clId="{FE33A82A-364E-4C10-9283-C15DC6684D8C}" dt="2019-12-19T13:39:32.617" v="5535"/>
          <ac:spMkLst>
            <pc:docMk/>
            <pc:sldMk cId="200849091" sldId="354"/>
            <ac:spMk id="13" creationId="{8E241313-AC78-4BE5-9B84-BD791BB21D1A}"/>
          </ac:spMkLst>
        </pc:spChg>
        <pc:spChg chg="add del mod">
          <ac:chgData name="Habib Akcakale" userId="35823f5c13239e8a" providerId="LiveId" clId="{FE33A82A-364E-4C10-9283-C15DC6684D8C}" dt="2019-12-19T13:39:32.617" v="5535"/>
          <ac:spMkLst>
            <pc:docMk/>
            <pc:sldMk cId="200849091" sldId="354"/>
            <ac:spMk id="14" creationId="{279C191C-5FA1-44DC-94AB-6B10869A16E4}"/>
          </ac:spMkLst>
        </pc:spChg>
        <pc:spChg chg="del mod">
          <ac:chgData name="Habib Akcakale" userId="35823f5c13239e8a" providerId="LiveId" clId="{FE33A82A-364E-4C10-9283-C15DC6684D8C}" dt="2019-12-19T13:13:07.396" v="5454" actId="478"/>
          <ac:spMkLst>
            <pc:docMk/>
            <pc:sldMk cId="200849091" sldId="354"/>
            <ac:spMk id="15" creationId="{E62CD3B6-87D0-4A6A-9533-791124CFC953}"/>
          </ac:spMkLst>
        </pc:spChg>
        <pc:spChg chg="add mod">
          <ac:chgData name="Habib Akcakale" userId="35823f5c13239e8a" providerId="LiveId" clId="{FE33A82A-364E-4C10-9283-C15DC6684D8C}" dt="2019-12-19T13:39:54.681" v="5542" actId="1076"/>
          <ac:spMkLst>
            <pc:docMk/>
            <pc:sldMk cId="200849091" sldId="354"/>
            <ac:spMk id="17" creationId="{539A43FD-E70E-4283-AADB-46732A58857C}"/>
          </ac:spMkLst>
        </pc:spChg>
        <pc:spChg chg="add mod">
          <ac:chgData name="Habib Akcakale" userId="35823f5c13239e8a" providerId="LiveId" clId="{FE33A82A-364E-4C10-9283-C15DC6684D8C}" dt="2019-12-19T13:41:51.480" v="5607" actId="14100"/>
          <ac:spMkLst>
            <pc:docMk/>
            <pc:sldMk cId="200849091" sldId="354"/>
            <ac:spMk id="18" creationId="{DCE2CEA5-69CC-4D03-B370-D40B79F1E2B3}"/>
          </ac:spMkLst>
        </pc:spChg>
        <pc:spChg chg="add mod">
          <ac:chgData name="Habib Akcakale" userId="35823f5c13239e8a" providerId="LiveId" clId="{FE33A82A-364E-4C10-9283-C15DC6684D8C}" dt="2019-12-19T13:42:49.518" v="5617" actId="113"/>
          <ac:spMkLst>
            <pc:docMk/>
            <pc:sldMk cId="200849091" sldId="354"/>
            <ac:spMk id="19" creationId="{D8152D67-E953-444E-8BEF-FA4D645031FD}"/>
          </ac:spMkLst>
        </pc:spChg>
      </pc:sldChg>
      <pc:sldChg chg="modSp add del">
        <pc:chgData name="Habib Akcakale" userId="35823f5c13239e8a" providerId="LiveId" clId="{FE33A82A-364E-4C10-9283-C15DC6684D8C}" dt="2019-12-19T13:11:27.159" v="5408" actId="47"/>
        <pc:sldMkLst>
          <pc:docMk/>
          <pc:sldMk cId="2447444365" sldId="354"/>
        </pc:sldMkLst>
        <pc:spChg chg="mod">
          <ac:chgData name="Habib Akcakale" userId="35823f5c13239e8a" providerId="LiveId" clId="{FE33A82A-364E-4C10-9283-C15DC6684D8C}" dt="2019-12-19T13:11:26.047" v="5407" actId="27636"/>
          <ac:spMkLst>
            <pc:docMk/>
            <pc:sldMk cId="2447444365" sldId="354"/>
            <ac:spMk id="2" creationId="{9317849D-7E52-4D2C-B412-F8E7E3906B58}"/>
          </ac:spMkLst>
        </pc:spChg>
      </pc:sldChg>
      <pc:sldChg chg="addSp delSp modSp add del">
        <pc:chgData name="Habib Akcakale" userId="35823f5c13239e8a" providerId="LiveId" clId="{FE33A82A-364E-4C10-9283-C15DC6684D8C}" dt="2019-12-19T13:40:09.921" v="5543" actId="2696"/>
        <pc:sldMkLst>
          <pc:docMk/>
          <pc:sldMk cId="4222746678" sldId="355"/>
        </pc:sldMkLst>
        <pc:spChg chg="add mod">
          <ac:chgData name="Habib Akcakale" userId="35823f5c13239e8a" providerId="LiveId" clId="{FE33A82A-364E-4C10-9283-C15DC6684D8C}" dt="2019-12-19T13:36:26.704" v="5482" actId="6549"/>
          <ac:spMkLst>
            <pc:docMk/>
            <pc:sldMk cId="4222746678" sldId="355"/>
            <ac:spMk id="4" creationId="{0D7D9E1E-EEFA-4577-A501-7AF41976C37D}"/>
          </ac:spMkLst>
        </pc:spChg>
        <pc:spChg chg="mod">
          <ac:chgData name="Habib Akcakale" userId="35823f5c13239e8a" providerId="LiveId" clId="{FE33A82A-364E-4C10-9283-C15DC6684D8C}" dt="2019-12-19T13:37:01.532" v="5491" actId="20577"/>
          <ac:spMkLst>
            <pc:docMk/>
            <pc:sldMk cId="4222746678" sldId="355"/>
            <ac:spMk id="5" creationId="{B85470D4-F1B5-414F-B2C2-F176654E061E}"/>
          </ac:spMkLst>
        </pc:spChg>
        <pc:spChg chg="del">
          <ac:chgData name="Habib Akcakale" userId="35823f5c13239e8a" providerId="LiveId" clId="{FE33A82A-364E-4C10-9283-C15DC6684D8C}" dt="2019-12-19T13:27:36.490" v="5473" actId="478"/>
          <ac:spMkLst>
            <pc:docMk/>
            <pc:sldMk cId="4222746678" sldId="355"/>
            <ac:spMk id="9" creationId="{47B01A98-E65B-491B-866E-8A6D43F2D214}"/>
          </ac:spMkLst>
        </pc:spChg>
        <pc:spChg chg="mod">
          <ac:chgData name="Habib Akcakale" userId="35823f5c13239e8a" providerId="LiveId" clId="{FE33A82A-364E-4C10-9283-C15DC6684D8C}" dt="2019-12-19T13:27:27.107" v="5472" actId="113"/>
          <ac:spMkLst>
            <pc:docMk/>
            <pc:sldMk cId="4222746678" sldId="355"/>
            <ac:spMk id="10" creationId="{BF091F4A-8E39-4392-8E32-30823E1A7456}"/>
          </ac:spMkLst>
        </pc:spChg>
        <pc:picChg chg="add del mod">
          <ac:chgData name="Habib Akcakale" userId="35823f5c13239e8a" providerId="LiveId" clId="{FE33A82A-364E-4C10-9283-C15DC6684D8C}" dt="2019-12-19T13:36:14.211" v="5477" actId="478"/>
          <ac:picMkLst>
            <pc:docMk/>
            <pc:sldMk cId="4222746678" sldId="355"/>
            <ac:picMk id="11" creationId="{598BC310-737D-4D65-B1A8-7C37E360EED6}"/>
          </ac:picMkLst>
        </pc:picChg>
      </pc:sldChg>
      <pc:sldChg chg="addSp delSp modSp add modNotesTx">
        <pc:chgData name="Habib Akcakale" userId="35823f5c13239e8a" providerId="LiveId" clId="{FE33A82A-364E-4C10-9283-C15DC6684D8C}" dt="2019-12-19T14:17:52.708" v="6165" actId="6549"/>
        <pc:sldMkLst>
          <pc:docMk/>
          <pc:sldMk cId="2902952530" sldId="356"/>
        </pc:sldMkLst>
        <pc:spChg chg="del">
          <ac:chgData name="Habib Akcakale" userId="35823f5c13239e8a" providerId="LiveId" clId="{FE33A82A-364E-4C10-9283-C15DC6684D8C}" dt="2019-12-19T13:37:37.910" v="5503" actId="478"/>
          <ac:spMkLst>
            <pc:docMk/>
            <pc:sldMk cId="2902952530" sldId="356"/>
            <ac:spMk id="4" creationId="{0D7D9E1E-EEFA-4577-A501-7AF41976C37D}"/>
          </ac:spMkLst>
        </pc:spChg>
        <pc:spChg chg="mod">
          <ac:chgData name="Habib Akcakale" userId="35823f5c13239e8a" providerId="LiveId" clId="{FE33A82A-364E-4C10-9283-C15DC6684D8C}" dt="2019-12-19T13:45:16" v="5619" actId="20577"/>
          <ac:spMkLst>
            <pc:docMk/>
            <pc:sldMk cId="2902952530" sldId="356"/>
            <ac:spMk id="5" creationId="{B85470D4-F1B5-414F-B2C2-F176654E061E}"/>
          </ac:spMkLst>
        </pc:spChg>
        <pc:spChg chg="add del mod">
          <ac:chgData name="Habib Akcakale" userId="35823f5c13239e8a" providerId="LiveId" clId="{FE33A82A-364E-4C10-9283-C15DC6684D8C}" dt="2019-12-19T13:39:08.958" v="5527" actId="478"/>
          <ac:spMkLst>
            <pc:docMk/>
            <pc:sldMk cId="2902952530" sldId="356"/>
            <ac:spMk id="9" creationId="{E3A71BAA-91E9-4510-8B1D-A20AC0BFF19A}"/>
          </ac:spMkLst>
        </pc:spChg>
        <pc:spChg chg="del mod">
          <ac:chgData name="Habib Akcakale" userId="35823f5c13239e8a" providerId="LiveId" clId="{FE33A82A-364E-4C10-9283-C15DC6684D8C}" dt="2019-12-19T13:39:23.733" v="5530"/>
          <ac:spMkLst>
            <pc:docMk/>
            <pc:sldMk cId="2902952530" sldId="356"/>
            <ac:spMk id="10" creationId="{BF091F4A-8E39-4392-8E32-30823E1A7456}"/>
          </ac:spMkLst>
        </pc:spChg>
        <pc:spChg chg="add mod">
          <ac:chgData name="Habib Akcakale" userId="35823f5c13239e8a" providerId="LiveId" clId="{FE33A82A-364E-4C10-9283-C15DC6684D8C}" dt="2019-12-19T14:02:32.820" v="5746"/>
          <ac:spMkLst>
            <pc:docMk/>
            <pc:sldMk cId="2902952530" sldId="356"/>
            <ac:spMk id="11" creationId="{6AD0AE4D-3301-42A8-9717-2A7B267D3579}"/>
          </ac:spMkLst>
        </pc:spChg>
        <pc:spChg chg="add del mod">
          <ac:chgData name="Habib Akcakale" userId="35823f5c13239e8a" providerId="LiveId" clId="{FE33A82A-364E-4C10-9283-C15DC6684D8C}" dt="2019-12-19T13:39:23.733" v="5530"/>
          <ac:spMkLst>
            <pc:docMk/>
            <pc:sldMk cId="2902952530" sldId="356"/>
            <ac:spMk id="12" creationId="{7DA7507B-6016-4FF8-92DE-A5FA9EEC9CD3}"/>
          </ac:spMkLst>
        </pc:spChg>
        <pc:spChg chg="add mod">
          <ac:chgData name="Habib Akcakale" userId="35823f5c13239e8a" providerId="LiveId" clId="{FE33A82A-364E-4C10-9283-C15DC6684D8C}" dt="2019-12-19T14:02:38.267" v="5747" actId="1076"/>
          <ac:spMkLst>
            <pc:docMk/>
            <pc:sldMk cId="2902952530" sldId="356"/>
            <ac:spMk id="13" creationId="{27ED45E6-C75C-4252-8C65-CEBE8BD5ACA0}"/>
          </ac:spMkLst>
        </pc:spChg>
        <pc:spChg chg="add mod">
          <ac:chgData name="Habib Akcakale" userId="35823f5c13239e8a" providerId="LiveId" clId="{FE33A82A-364E-4C10-9283-C15DC6684D8C}" dt="2019-12-19T13:50:54.768" v="5638"/>
          <ac:spMkLst>
            <pc:docMk/>
            <pc:sldMk cId="2902952530" sldId="356"/>
            <ac:spMk id="14" creationId="{92A4F67F-E80A-43DF-AF07-A64EC8533BF4}"/>
          </ac:spMkLst>
        </pc:spChg>
        <pc:spChg chg="add mod">
          <ac:chgData name="Habib Akcakale" userId="35823f5c13239e8a" providerId="LiveId" clId="{FE33A82A-364E-4C10-9283-C15DC6684D8C}" dt="2019-12-19T13:51:08.687" v="5647"/>
          <ac:spMkLst>
            <pc:docMk/>
            <pc:sldMk cId="2902952530" sldId="356"/>
            <ac:spMk id="15" creationId="{CEF90CD1-6616-4235-912E-BB5D2EA4A355}"/>
          </ac:spMkLst>
        </pc:spChg>
        <pc:spChg chg="add del mod">
          <ac:chgData name="Habib Akcakale" userId="35823f5c13239e8a" providerId="LiveId" clId="{FE33A82A-364E-4C10-9283-C15DC6684D8C}" dt="2019-12-19T13:51:35.544" v="5658" actId="478"/>
          <ac:spMkLst>
            <pc:docMk/>
            <pc:sldMk cId="2902952530" sldId="356"/>
            <ac:spMk id="17" creationId="{07A2DB18-A59F-4448-8BA5-DC0D221CA627}"/>
          </ac:spMkLst>
        </pc:spChg>
        <pc:spChg chg="add del mod">
          <ac:chgData name="Habib Akcakale" userId="35823f5c13239e8a" providerId="LiveId" clId="{FE33A82A-364E-4C10-9283-C15DC6684D8C}" dt="2019-12-19T13:52:39.885" v="5693"/>
          <ac:spMkLst>
            <pc:docMk/>
            <pc:sldMk cId="2902952530" sldId="356"/>
            <ac:spMk id="18" creationId="{7BE97EFB-E85D-482D-A7A5-0139357DD090}"/>
          </ac:spMkLst>
        </pc:spChg>
        <pc:spChg chg="add del mod">
          <ac:chgData name="Habib Akcakale" userId="35823f5c13239e8a" providerId="LiveId" clId="{FE33A82A-364E-4C10-9283-C15DC6684D8C}" dt="2019-12-19T14:02:18.714" v="5740" actId="478"/>
          <ac:spMkLst>
            <pc:docMk/>
            <pc:sldMk cId="2902952530" sldId="356"/>
            <ac:spMk id="19" creationId="{985B8DE7-EB76-420D-9610-1E8B0F7AE38B}"/>
          </ac:spMkLst>
        </pc:spChg>
        <pc:spChg chg="add mod">
          <ac:chgData name="Habib Akcakale" userId="35823f5c13239e8a" providerId="LiveId" clId="{FE33A82A-364E-4C10-9283-C15DC6684D8C}" dt="2019-12-19T14:02:30.140" v="5744" actId="14100"/>
          <ac:spMkLst>
            <pc:docMk/>
            <pc:sldMk cId="2902952530" sldId="356"/>
            <ac:spMk id="20" creationId="{D10DACFF-0EB9-4D0B-81D3-B75E83905F70}"/>
          </ac:spMkLst>
        </pc:spChg>
        <pc:spChg chg="add del">
          <ac:chgData name="Habib Akcakale" userId="35823f5c13239e8a" providerId="LiveId" clId="{FE33A82A-364E-4C10-9283-C15DC6684D8C}" dt="2019-12-19T14:17:48.270" v="6164"/>
          <ac:spMkLst>
            <pc:docMk/>
            <pc:sldMk cId="2902952530" sldId="356"/>
            <ac:spMk id="21" creationId="{9277AD61-0B01-40C7-B119-ED3090C396CA}"/>
          </ac:spMkLst>
        </pc:spChg>
      </pc:sldChg>
      <pc:sldChg chg="modSp add del">
        <pc:chgData name="Habib Akcakale" userId="35823f5c13239e8a" providerId="LiveId" clId="{FE33A82A-364E-4C10-9283-C15DC6684D8C}" dt="2019-12-19T14:10:04.521" v="6008"/>
        <pc:sldMkLst>
          <pc:docMk/>
          <pc:sldMk cId="95028663" sldId="357"/>
        </pc:sldMkLst>
        <pc:spChg chg="mod">
          <ac:chgData name="Habib Akcakale" userId="35823f5c13239e8a" providerId="LiveId" clId="{FE33A82A-364E-4C10-9283-C15DC6684D8C}" dt="2019-12-19T14:10:04.521" v="6008"/>
          <ac:spMkLst>
            <pc:docMk/>
            <pc:sldMk cId="95028663" sldId="357"/>
            <ac:spMk id="2" creationId="{39459420-9E49-4AF8-974D-45B5745DA99B}"/>
          </ac:spMkLst>
        </pc:spChg>
      </pc:sldChg>
      <pc:sldChg chg="addSp delSp modSp add modNotesTx">
        <pc:chgData name="Habib Akcakale" userId="35823f5c13239e8a" providerId="LiveId" clId="{FE33A82A-364E-4C10-9283-C15DC6684D8C}" dt="2019-12-19T21:34:01.965" v="6935" actId="20577"/>
        <pc:sldMkLst>
          <pc:docMk/>
          <pc:sldMk cId="1946960595" sldId="357"/>
        </pc:sldMkLst>
        <pc:spChg chg="mod">
          <ac:chgData name="Habib Akcakale" userId="35823f5c13239e8a" providerId="LiveId" clId="{FE33A82A-364E-4C10-9283-C15DC6684D8C}" dt="2019-12-19T14:10:09.325" v="6017" actId="20577"/>
          <ac:spMkLst>
            <pc:docMk/>
            <pc:sldMk cId="1946960595" sldId="357"/>
            <ac:spMk id="5" creationId="{B85470D4-F1B5-414F-B2C2-F176654E061E}"/>
          </ac:spMkLst>
        </pc:spChg>
        <pc:spChg chg="mod">
          <ac:chgData name="Habib Akcakale" userId="35823f5c13239e8a" providerId="LiveId" clId="{FE33A82A-364E-4C10-9283-C15DC6684D8C}" dt="2019-12-19T14:22:57.041" v="6280" actId="27636"/>
          <ac:spMkLst>
            <pc:docMk/>
            <pc:sldMk cId="1946960595" sldId="357"/>
            <ac:spMk id="6" creationId="{B1D0905A-54A5-44B5-829E-C472D5BBD1B4}"/>
          </ac:spMkLst>
        </pc:spChg>
        <pc:spChg chg="add mod">
          <ac:chgData name="Habib Akcakale" userId="35823f5c13239e8a" providerId="LiveId" clId="{FE33A82A-364E-4C10-9283-C15DC6684D8C}" dt="2019-12-19T21:18:00.659" v="6541" actId="1035"/>
          <ac:spMkLst>
            <pc:docMk/>
            <pc:sldMk cId="1946960595" sldId="357"/>
            <ac:spMk id="9" creationId="{0E1DF9A6-8FFE-4EB2-93BA-4FB873997497}"/>
          </ac:spMkLst>
        </pc:spChg>
        <pc:spChg chg="add del mod">
          <ac:chgData name="Habib Akcakale" userId="35823f5c13239e8a" providerId="LiveId" clId="{FE33A82A-364E-4C10-9283-C15DC6684D8C}" dt="2019-12-19T14:22:54.573" v="6278" actId="11529"/>
          <ac:spMkLst>
            <pc:docMk/>
            <pc:sldMk cId="1946960595" sldId="357"/>
            <ac:spMk id="10" creationId="{CB94EECA-22C2-4C62-BF60-DE38AD7F6B22}"/>
          </ac:spMkLst>
        </pc:spChg>
        <pc:spChg chg="add del mod">
          <ac:chgData name="Habib Akcakale" userId="35823f5c13239e8a" providerId="LiveId" clId="{FE33A82A-364E-4C10-9283-C15DC6684D8C}" dt="2019-12-19T14:17:22.402" v="6161" actId="313"/>
          <ac:spMkLst>
            <pc:docMk/>
            <pc:sldMk cId="1946960595" sldId="357"/>
            <ac:spMk id="11" creationId="{6AD0AE4D-3301-42A8-9717-2A7B267D3579}"/>
          </ac:spMkLst>
        </pc:spChg>
        <pc:spChg chg="add del mod">
          <ac:chgData name="Habib Akcakale" userId="35823f5c13239e8a" providerId="LiveId" clId="{FE33A82A-364E-4C10-9283-C15DC6684D8C}" dt="2019-12-19T14:22:57.009" v="6279"/>
          <ac:spMkLst>
            <pc:docMk/>
            <pc:sldMk cId="1946960595" sldId="357"/>
            <ac:spMk id="12" creationId="{A0AEBB10-3596-4F08-B2DD-C85422820B7F}"/>
          </ac:spMkLst>
        </pc:spChg>
        <pc:spChg chg="del mod">
          <ac:chgData name="Habib Akcakale" userId="35823f5c13239e8a" providerId="LiveId" clId="{FE33A82A-364E-4C10-9283-C15DC6684D8C}" dt="2019-12-19T21:17:42.352" v="6494" actId="478"/>
          <ac:spMkLst>
            <pc:docMk/>
            <pc:sldMk cId="1946960595" sldId="357"/>
            <ac:spMk id="13" creationId="{27ED45E6-C75C-4252-8C65-CEBE8BD5ACA0}"/>
          </ac:spMkLst>
        </pc:spChg>
        <pc:spChg chg="add mod">
          <ac:chgData name="Habib Akcakale" userId="35823f5c13239e8a" providerId="LiveId" clId="{FE33A82A-364E-4C10-9283-C15DC6684D8C}" dt="2019-12-19T21:17:54.664" v="6516" actId="1076"/>
          <ac:spMkLst>
            <pc:docMk/>
            <pc:sldMk cId="1946960595" sldId="357"/>
            <ac:spMk id="17" creationId="{49580805-0621-45B0-87D1-CBC2EAC67E79}"/>
          </ac:spMkLst>
        </pc:spChg>
        <pc:spChg chg="add del mod">
          <ac:chgData name="Habib Akcakale" userId="35823f5c13239e8a" providerId="LiveId" clId="{FE33A82A-364E-4C10-9283-C15DC6684D8C}" dt="2019-12-19T14:22:57.009" v="6279"/>
          <ac:spMkLst>
            <pc:docMk/>
            <pc:sldMk cId="1946960595" sldId="357"/>
            <ac:spMk id="18" creationId="{515F97AF-5A4E-4129-B969-474BC731ABE1}"/>
          </ac:spMkLst>
        </pc:spChg>
        <pc:spChg chg="add mod">
          <ac:chgData name="Habib Akcakale" userId="35823f5c13239e8a" providerId="LiveId" clId="{FE33A82A-364E-4C10-9283-C15DC6684D8C}" dt="2019-12-19T21:18:05.933" v="6552" actId="1035"/>
          <ac:spMkLst>
            <pc:docMk/>
            <pc:sldMk cId="1946960595" sldId="357"/>
            <ac:spMk id="19" creationId="{FC978978-7857-4767-854D-02ACD73B4D37}"/>
          </ac:spMkLst>
        </pc:spChg>
        <pc:spChg chg="add del">
          <ac:chgData name="Habib Akcakale" userId="35823f5c13239e8a" providerId="LiveId" clId="{FE33A82A-364E-4C10-9283-C15DC6684D8C}" dt="2019-12-19T14:16:32.875" v="6021" actId="478"/>
          <ac:spMkLst>
            <pc:docMk/>
            <pc:sldMk cId="1946960595" sldId="357"/>
            <ac:spMk id="20" creationId="{D10DACFF-0EB9-4D0B-81D3-B75E83905F70}"/>
          </ac:spMkLst>
        </pc:spChg>
        <pc:spChg chg="add mod">
          <ac:chgData name="Habib Akcakale" userId="35823f5c13239e8a" providerId="LiveId" clId="{FE33A82A-364E-4C10-9283-C15DC6684D8C}" dt="2019-12-19T21:18:00.659" v="6541" actId="1035"/>
          <ac:spMkLst>
            <pc:docMk/>
            <pc:sldMk cId="1946960595" sldId="357"/>
            <ac:spMk id="21" creationId="{5913C9B2-DEC8-477B-91B8-B764D9099B65}"/>
          </ac:spMkLst>
        </pc:spChg>
        <pc:spChg chg="add mod">
          <ac:chgData name="Habib Akcakale" userId="35823f5c13239e8a" providerId="LiveId" clId="{FE33A82A-364E-4C10-9283-C15DC6684D8C}" dt="2019-12-19T21:18:00.659" v="6541" actId="1035"/>
          <ac:spMkLst>
            <pc:docMk/>
            <pc:sldMk cId="1946960595" sldId="357"/>
            <ac:spMk id="22" creationId="{6BEF6211-9F0B-4650-A9EF-B6C969A96DCE}"/>
          </ac:spMkLst>
        </pc:spChg>
        <pc:spChg chg="add mod">
          <ac:chgData name="Habib Akcakale" userId="35823f5c13239e8a" providerId="LiveId" clId="{FE33A82A-364E-4C10-9283-C15DC6684D8C}" dt="2019-12-19T21:18:05.933" v="6552" actId="1035"/>
          <ac:spMkLst>
            <pc:docMk/>
            <pc:sldMk cId="1946960595" sldId="357"/>
            <ac:spMk id="23" creationId="{DBB2C959-C876-467A-8F83-977996A43042}"/>
          </ac:spMkLst>
        </pc:spChg>
        <pc:spChg chg="add mod">
          <ac:chgData name="Habib Akcakale" userId="35823f5c13239e8a" providerId="LiveId" clId="{FE33A82A-364E-4C10-9283-C15DC6684D8C}" dt="2019-12-19T21:18:05.933" v="6552" actId="1035"/>
          <ac:spMkLst>
            <pc:docMk/>
            <pc:sldMk cId="1946960595" sldId="357"/>
            <ac:spMk id="24" creationId="{A2651DD0-C28B-4D78-8F31-C293A6520504}"/>
          </ac:spMkLst>
        </pc:spChg>
        <pc:spChg chg="add mod">
          <ac:chgData name="Habib Akcakale" userId="35823f5c13239e8a" providerId="LiveId" clId="{FE33A82A-364E-4C10-9283-C15DC6684D8C}" dt="2019-12-19T21:34:01.965" v="6935" actId="20577"/>
          <ac:spMkLst>
            <pc:docMk/>
            <pc:sldMk cId="1946960595" sldId="357"/>
            <ac:spMk id="25" creationId="{0C6EED55-672A-4B4D-8937-6198EF5F5470}"/>
          </ac:spMkLst>
        </pc:spChg>
        <pc:graphicFrameChg chg="add del mod">
          <ac:chgData name="Habib Akcakale" userId="35823f5c13239e8a" providerId="LiveId" clId="{FE33A82A-364E-4C10-9283-C15DC6684D8C}" dt="2019-12-19T14:21:43.032" v="6227" actId="478"/>
          <ac:graphicFrameMkLst>
            <pc:docMk/>
            <pc:sldMk cId="1946960595" sldId="357"/>
            <ac:graphicFrameMk id="4" creationId="{161D387A-2BD0-4FBB-A801-254CFE72B917}"/>
          </ac:graphicFrameMkLst>
        </pc:graphicFrameChg>
      </pc:sldChg>
      <pc:sldChg chg="modSp add del">
        <pc:chgData name="Habib Akcakale" userId="35823f5c13239e8a" providerId="LiveId" clId="{FE33A82A-364E-4C10-9283-C15DC6684D8C}" dt="2019-12-19T14:09:57.206" v="6004" actId="47"/>
        <pc:sldMkLst>
          <pc:docMk/>
          <pc:sldMk cId="2886210488" sldId="357"/>
        </pc:sldMkLst>
        <pc:spChg chg="mod">
          <ac:chgData name="Habib Akcakale" userId="35823f5c13239e8a" providerId="LiveId" clId="{FE33A82A-364E-4C10-9283-C15DC6684D8C}" dt="2019-12-19T13:38:44.416" v="5522" actId="20577"/>
          <ac:spMkLst>
            <pc:docMk/>
            <pc:sldMk cId="2886210488" sldId="357"/>
            <ac:spMk id="5" creationId="{B85470D4-F1B5-414F-B2C2-F176654E061E}"/>
          </ac:spMkLst>
        </pc:spChg>
      </pc:sldChg>
      <pc:sldChg chg="addSp delSp modSp add">
        <pc:chgData name="Habib Akcakale" userId="35823f5c13239e8a" providerId="LiveId" clId="{FE33A82A-364E-4C10-9283-C15DC6684D8C}" dt="2019-12-19T21:57:39.241" v="7244" actId="1076"/>
        <pc:sldMkLst>
          <pc:docMk/>
          <pc:sldMk cId="2046159781" sldId="358"/>
        </pc:sldMkLst>
        <pc:spChg chg="del">
          <ac:chgData name="Habib Akcakale" userId="35823f5c13239e8a" providerId="LiveId" clId="{FE33A82A-364E-4C10-9283-C15DC6684D8C}" dt="2019-12-19T21:35:48.069" v="6936" actId="478"/>
          <ac:spMkLst>
            <pc:docMk/>
            <pc:sldMk cId="2046159781" sldId="358"/>
            <ac:spMk id="9" creationId="{0E1DF9A6-8FFE-4EB2-93BA-4FB873997497}"/>
          </ac:spMkLst>
        </pc:spChg>
        <pc:spChg chg="mod">
          <ac:chgData name="Habib Akcakale" userId="35823f5c13239e8a" providerId="LiveId" clId="{FE33A82A-364E-4C10-9283-C15DC6684D8C}" dt="2019-12-19T21:56:44.947" v="7150" actId="1076"/>
          <ac:spMkLst>
            <pc:docMk/>
            <pc:sldMk cId="2046159781" sldId="358"/>
            <ac:spMk id="11" creationId="{6AD0AE4D-3301-42A8-9717-2A7B267D3579}"/>
          </ac:spMkLst>
        </pc:spChg>
        <pc:spChg chg="add mod">
          <ac:chgData name="Habib Akcakale" userId="35823f5c13239e8a" providerId="LiveId" clId="{FE33A82A-364E-4C10-9283-C15DC6684D8C}" dt="2019-12-19T21:46:17.639" v="7113"/>
          <ac:spMkLst>
            <pc:docMk/>
            <pc:sldMk cId="2046159781" sldId="358"/>
            <ac:spMk id="12" creationId="{2A767D80-4121-4B09-A2B2-A1758F2A1271}"/>
          </ac:spMkLst>
        </pc:spChg>
        <pc:spChg chg="del">
          <ac:chgData name="Habib Akcakale" userId="35823f5c13239e8a" providerId="LiveId" clId="{FE33A82A-364E-4C10-9283-C15DC6684D8C}" dt="2019-12-19T21:35:48.069" v="6936" actId="478"/>
          <ac:spMkLst>
            <pc:docMk/>
            <pc:sldMk cId="2046159781" sldId="358"/>
            <ac:spMk id="13" creationId="{27ED45E6-C75C-4252-8C65-CEBE8BD5ACA0}"/>
          </ac:spMkLst>
        </pc:spChg>
        <pc:spChg chg="del">
          <ac:chgData name="Habib Akcakale" userId="35823f5c13239e8a" providerId="LiveId" clId="{FE33A82A-364E-4C10-9283-C15DC6684D8C}" dt="2019-12-19T21:35:48.069" v="6936" actId="478"/>
          <ac:spMkLst>
            <pc:docMk/>
            <pc:sldMk cId="2046159781" sldId="358"/>
            <ac:spMk id="17" creationId="{49580805-0621-45B0-87D1-CBC2EAC67E79}"/>
          </ac:spMkLst>
        </pc:spChg>
        <pc:spChg chg="add del mod">
          <ac:chgData name="Habib Akcakale" userId="35823f5c13239e8a" providerId="LiveId" clId="{FE33A82A-364E-4C10-9283-C15DC6684D8C}" dt="2019-12-19T21:47:30.174" v="7130" actId="478"/>
          <ac:spMkLst>
            <pc:docMk/>
            <pc:sldMk cId="2046159781" sldId="358"/>
            <ac:spMk id="18" creationId="{DA0D097B-1036-4F4C-9A67-648DA53E1018}"/>
          </ac:spMkLst>
        </pc:spChg>
        <pc:spChg chg="del">
          <ac:chgData name="Habib Akcakale" userId="35823f5c13239e8a" providerId="LiveId" clId="{FE33A82A-364E-4C10-9283-C15DC6684D8C}" dt="2019-12-19T21:35:50.319" v="6937" actId="478"/>
          <ac:spMkLst>
            <pc:docMk/>
            <pc:sldMk cId="2046159781" sldId="358"/>
            <ac:spMk id="19" creationId="{FC978978-7857-4767-854D-02ACD73B4D37}"/>
          </ac:spMkLst>
        </pc:spChg>
        <pc:spChg chg="del">
          <ac:chgData name="Habib Akcakale" userId="35823f5c13239e8a" providerId="LiveId" clId="{FE33A82A-364E-4C10-9283-C15DC6684D8C}" dt="2019-12-19T21:35:48.069" v="6936" actId="478"/>
          <ac:spMkLst>
            <pc:docMk/>
            <pc:sldMk cId="2046159781" sldId="358"/>
            <ac:spMk id="21" creationId="{5913C9B2-DEC8-477B-91B8-B764D9099B65}"/>
          </ac:spMkLst>
        </pc:spChg>
        <pc:spChg chg="del">
          <ac:chgData name="Habib Akcakale" userId="35823f5c13239e8a" providerId="LiveId" clId="{FE33A82A-364E-4C10-9283-C15DC6684D8C}" dt="2019-12-19T21:35:50.319" v="6937" actId="478"/>
          <ac:spMkLst>
            <pc:docMk/>
            <pc:sldMk cId="2046159781" sldId="358"/>
            <ac:spMk id="22" creationId="{6BEF6211-9F0B-4650-A9EF-B6C969A96DCE}"/>
          </ac:spMkLst>
        </pc:spChg>
        <pc:spChg chg="del">
          <ac:chgData name="Habib Akcakale" userId="35823f5c13239e8a" providerId="LiveId" clId="{FE33A82A-364E-4C10-9283-C15DC6684D8C}" dt="2019-12-19T21:35:50.319" v="6937" actId="478"/>
          <ac:spMkLst>
            <pc:docMk/>
            <pc:sldMk cId="2046159781" sldId="358"/>
            <ac:spMk id="23" creationId="{DBB2C959-C876-467A-8F83-977996A43042}"/>
          </ac:spMkLst>
        </pc:spChg>
        <pc:spChg chg="del">
          <ac:chgData name="Habib Akcakale" userId="35823f5c13239e8a" providerId="LiveId" clId="{FE33A82A-364E-4C10-9283-C15DC6684D8C}" dt="2019-12-19T21:35:50.319" v="6937" actId="478"/>
          <ac:spMkLst>
            <pc:docMk/>
            <pc:sldMk cId="2046159781" sldId="358"/>
            <ac:spMk id="24" creationId="{A2651DD0-C28B-4D78-8F31-C293A6520504}"/>
          </ac:spMkLst>
        </pc:spChg>
        <pc:spChg chg="add mod">
          <ac:chgData name="Habib Akcakale" userId="35823f5c13239e8a" providerId="LiveId" clId="{FE33A82A-364E-4C10-9283-C15DC6684D8C}" dt="2019-12-19T21:57:19.533" v="7242" actId="20577"/>
          <ac:spMkLst>
            <pc:docMk/>
            <pc:sldMk cId="2046159781" sldId="358"/>
            <ac:spMk id="26" creationId="{AEA94065-F551-46CB-9586-979053596431}"/>
          </ac:spMkLst>
        </pc:spChg>
        <pc:grpChg chg="add mod">
          <ac:chgData name="Habib Akcakale" userId="35823f5c13239e8a" providerId="LiveId" clId="{FE33A82A-364E-4C10-9283-C15DC6684D8C}" dt="2019-12-19T21:57:39.241" v="7244" actId="1076"/>
          <ac:grpSpMkLst>
            <pc:docMk/>
            <pc:sldMk cId="2046159781" sldId="358"/>
            <ac:grpSpMk id="20" creationId="{7D1C6C7C-2B6C-4EE7-BCA2-25C79C11928A}"/>
          </ac:grpSpMkLst>
        </pc:grpChg>
        <pc:picChg chg="add mod modCrop">
          <ac:chgData name="Habib Akcakale" userId="35823f5c13239e8a" providerId="LiveId" clId="{FE33A82A-364E-4C10-9283-C15DC6684D8C}" dt="2019-12-19T21:56:31.114" v="7143" actId="732"/>
          <ac:picMkLst>
            <pc:docMk/>
            <pc:sldMk cId="2046159781" sldId="358"/>
            <ac:picMk id="4" creationId="{1A3023C5-E6AC-4A4E-A98E-6D99D34AEDAF}"/>
          </ac:picMkLst>
        </pc:picChg>
        <pc:picChg chg="add mod">
          <ac:chgData name="Habib Akcakale" userId="35823f5c13239e8a" providerId="LiveId" clId="{FE33A82A-364E-4C10-9283-C15DC6684D8C}" dt="2019-12-19T21:56:19.680" v="7141" actId="164"/>
          <ac:picMkLst>
            <pc:docMk/>
            <pc:sldMk cId="2046159781" sldId="358"/>
            <ac:picMk id="10" creationId="{95ABFC0B-54E1-4D01-85E2-F808392B0E98}"/>
          </ac:picMkLst>
        </pc:picChg>
        <pc:picChg chg="add del mod">
          <ac:chgData name="Habib Akcakale" userId="35823f5c13239e8a" providerId="LiveId" clId="{FE33A82A-364E-4C10-9283-C15DC6684D8C}" dt="2019-12-19T21:41:18.098" v="6940" actId="478"/>
          <ac:picMkLst>
            <pc:docMk/>
            <pc:sldMk cId="2046159781" sldId="358"/>
            <ac:picMk id="26626" creationId="{946A2EBA-A9EF-4A8C-9D44-C18E9DD4495D}"/>
          </ac:picMkLst>
        </pc:picChg>
      </pc:sldChg>
      <pc:sldChg chg="modSp add del">
        <pc:chgData name="Habib Akcakale" userId="35823f5c13239e8a" providerId="LiveId" clId="{FE33A82A-364E-4C10-9283-C15DC6684D8C}" dt="2019-12-19T22:43:57.686" v="7255"/>
        <pc:sldMkLst>
          <pc:docMk/>
          <pc:sldMk cId="1463593105" sldId="359"/>
        </pc:sldMkLst>
        <pc:spChg chg="mod">
          <ac:chgData name="Habib Akcakale" userId="35823f5c13239e8a" providerId="LiveId" clId="{FE33A82A-364E-4C10-9283-C15DC6684D8C}" dt="2019-12-19T22:43:57.686" v="7255"/>
          <ac:spMkLst>
            <pc:docMk/>
            <pc:sldMk cId="1463593105" sldId="359"/>
            <ac:spMk id="2" creationId="{DB0C8366-E94D-469C-9D77-8B22E07BEA2B}"/>
          </ac:spMkLst>
        </pc:spChg>
      </pc:sldChg>
      <pc:sldChg chg="addSp delSp modSp add">
        <pc:chgData name="Habib Akcakale" userId="35823f5c13239e8a" providerId="LiveId" clId="{FE33A82A-364E-4C10-9283-C15DC6684D8C}" dt="2019-12-19T23:04:25.810" v="7729" actId="1076"/>
        <pc:sldMkLst>
          <pc:docMk/>
          <pc:sldMk cId="3821808153" sldId="359"/>
        </pc:sldMkLst>
        <pc:spChg chg="del">
          <ac:chgData name="Habib Akcakale" userId="35823f5c13239e8a" providerId="LiveId" clId="{FE33A82A-364E-4C10-9283-C15DC6684D8C}" dt="2019-12-19T22:46:22.802" v="7369"/>
          <ac:spMkLst>
            <pc:docMk/>
            <pc:sldMk cId="3821808153" sldId="359"/>
            <ac:spMk id="2" creationId="{2E7A2E61-AC56-43C9-A28F-F7C7772CFA87}"/>
          </ac:spMkLst>
        </pc:spChg>
        <pc:spChg chg="del mod">
          <ac:chgData name="Habib Akcakale" userId="35823f5c13239e8a" providerId="LiveId" clId="{FE33A82A-364E-4C10-9283-C15DC6684D8C}" dt="2019-12-19T22:46:22.802" v="7369"/>
          <ac:spMkLst>
            <pc:docMk/>
            <pc:sldMk cId="3821808153" sldId="359"/>
            <ac:spMk id="3" creationId="{D8B81E72-4454-4271-88E5-D255B1ACAAF0}"/>
          </ac:spMkLst>
        </pc:spChg>
        <pc:spChg chg="del">
          <ac:chgData name="Habib Akcakale" userId="35823f5c13239e8a" providerId="LiveId" clId="{FE33A82A-364E-4C10-9283-C15DC6684D8C}" dt="2019-12-19T22:46:22.802" v="7369"/>
          <ac:spMkLst>
            <pc:docMk/>
            <pc:sldMk cId="3821808153" sldId="359"/>
            <ac:spMk id="4" creationId="{931181F8-53EB-4748-A7E7-4DD5D9436179}"/>
          </ac:spMkLst>
        </pc:spChg>
        <pc:spChg chg="add mod">
          <ac:chgData name="Habib Akcakale" userId="35823f5c13239e8a" providerId="LiveId" clId="{FE33A82A-364E-4C10-9283-C15DC6684D8C}" dt="2019-12-19T22:46:32.951" v="7372"/>
          <ac:spMkLst>
            <pc:docMk/>
            <pc:sldMk cId="3821808153" sldId="359"/>
            <ac:spMk id="5" creationId="{3E3CBC4A-DB7F-40C6-8E43-6EC50DBD432F}"/>
          </ac:spMkLst>
        </pc:spChg>
        <pc:spChg chg="add mod">
          <ac:chgData name="Habib Akcakale" userId="35823f5c13239e8a" providerId="LiveId" clId="{FE33A82A-364E-4C10-9283-C15DC6684D8C}" dt="2019-12-19T22:46:29.890" v="7371"/>
          <ac:spMkLst>
            <pc:docMk/>
            <pc:sldMk cId="3821808153" sldId="359"/>
            <ac:spMk id="6" creationId="{4764DF07-D62C-466E-AA8A-078DE07741F2}"/>
          </ac:spMkLst>
        </pc:spChg>
        <pc:spChg chg="add mod">
          <ac:chgData name="Habib Akcakale" userId="35823f5c13239e8a" providerId="LiveId" clId="{FE33A82A-364E-4C10-9283-C15DC6684D8C}" dt="2019-12-19T22:48:28.369" v="7603" actId="113"/>
          <ac:spMkLst>
            <pc:docMk/>
            <pc:sldMk cId="3821808153" sldId="359"/>
            <ac:spMk id="7" creationId="{C3F2D67A-E5EB-4027-B960-AC2C2E1EB51F}"/>
          </ac:spMkLst>
        </pc:spChg>
        <pc:graphicFrameChg chg="add mod">
          <ac:chgData name="Habib Akcakale" userId="35823f5c13239e8a" providerId="LiveId" clId="{FE33A82A-364E-4C10-9283-C15DC6684D8C}" dt="2019-12-19T23:04:25.810" v="7729" actId="1076"/>
          <ac:graphicFrameMkLst>
            <pc:docMk/>
            <pc:sldMk cId="3821808153" sldId="359"/>
            <ac:graphicFrameMk id="8" creationId="{BEF8F482-43E5-453C-B855-1C09996A8DF4}"/>
          </ac:graphicFrameMkLst>
        </pc:graphicFrameChg>
      </pc:sldChg>
      <pc:sldChg chg="addSp delSp modSp add">
        <pc:chgData name="Habib Akcakale" userId="35823f5c13239e8a" providerId="LiveId" clId="{FE33A82A-364E-4C10-9283-C15DC6684D8C}" dt="2019-12-20T01:08:15.443" v="8386" actId="1076"/>
        <pc:sldMkLst>
          <pc:docMk/>
          <pc:sldMk cId="1577401654" sldId="360"/>
        </pc:sldMkLst>
        <pc:spChg chg="mod">
          <ac:chgData name="Habib Akcakale" userId="35823f5c13239e8a" providerId="LiveId" clId="{FE33A82A-364E-4C10-9283-C15DC6684D8C}" dt="2019-12-19T23:17:03.906" v="7746" actId="20577"/>
          <ac:spMkLst>
            <pc:docMk/>
            <pc:sldMk cId="1577401654" sldId="360"/>
            <ac:spMk id="5" creationId="{3E3CBC4A-DB7F-40C6-8E43-6EC50DBD432F}"/>
          </ac:spMkLst>
        </pc:spChg>
        <pc:spChg chg="mod">
          <ac:chgData name="Habib Akcakale" userId="35823f5c13239e8a" providerId="LiveId" clId="{FE33A82A-364E-4C10-9283-C15DC6684D8C}" dt="2019-12-19T23:55:09.482" v="8018" actId="20577"/>
          <ac:spMkLst>
            <pc:docMk/>
            <pc:sldMk cId="1577401654" sldId="360"/>
            <ac:spMk id="7" creationId="{C3F2D67A-E5EB-4027-B960-AC2C2E1EB51F}"/>
          </ac:spMkLst>
        </pc:spChg>
        <pc:graphicFrameChg chg="del">
          <ac:chgData name="Habib Akcakale" userId="35823f5c13239e8a" providerId="LiveId" clId="{FE33A82A-364E-4C10-9283-C15DC6684D8C}" dt="2019-12-19T23:41:16.524" v="7843" actId="478"/>
          <ac:graphicFrameMkLst>
            <pc:docMk/>
            <pc:sldMk cId="1577401654" sldId="360"/>
            <ac:graphicFrameMk id="8" creationId="{BEF8F482-43E5-453C-B855-1C09996A8DF4}"/>
          </ac:graphicFrameMkLst>
        </pc:graphicFrameChg>
        <pc:picChg chg="add mod">
          <ac:chgData name="Habib Akcakale" userId="35823f5c13239e8a" providerId="LiveId" clId="{FE33A82A-364E-4C10-9283-C15DC6684D8C}" dt="2019-12-20T01:08:15.443" v="8386" actId="1076"/>
          <ac:picMkLst>
            <pc:docMk/>
            <pc:sldMk cId="1577401654" sldId="360"/>
            <ac:picMk id="31746" creationId="{3E6BCD81-33EB-4B48-9D61-1A697300FD1F}"/>
          </ac:picMkLst>
        </pc:picChg>
      </pc:sldChg>
      <pc:sldChg chg="modSp add del">
        <pc:chgData name="Habib Akcakale" userId="35823f5c13239e8a" providerId="LiveId" clId="{FE33A82A-364E-4C10-9283-C15DC6684D8C}" dt="2019-12-19T23:16:51.324" v="7732" actId="47"/>
        <pc:sldMkLst>
          <pc:docMk/>
          <pc:sldMk cId="1661211174" sldId="360"/>
        </pc:sldMkLst>
        <pc:spChg chg="mod">
          <ac:chgData name="Habib Akcakale" userId="35823f5c13239e8a" providerId="LiveId" clId="{FE33A82A-364E-4C10-9283-C15DC6684D8C}" dt="2019-12-19T23:16:48.041" v="7731" actId="27636"/>
          <ac:spMkLst>
            <pc:docMk/>
            <pc:sldMk cId="1661211174" sldId="360"/>
            <ac:spMk id="2" creationId="{AFD4E63D-F9B2-4846-AAB5-49532F751C5A}"/>
          </ac:spMkLst>
        </pc:spChg>
      </pc:sldChg>
      <pc:sldChg chg="addSp modSp add modNotesTx">
        <pc:chgData name="Habib Akcakale" userId="35823f5c13239e8a" providerId="LiveId" clId="{FE33A82A-364E-4C10-9283-C15DC6684D8C}" dt="2019-12-20T01:11:23.475" v="8392" actId="732"/>
        <pc:sldMkLst>
          <pc:docMk/>
          <pc:sldMk cId="829348989" sldId="361"/>
        </pc:sldMkLst>
        <pc:spChg chg="mod">
          <ac:chgData name="Habib Akcakale" userId="35823f5c13239e8a" providerId="LiveId" clId="{FE33A82A-364E-4C10-9283-C15DC6684D8C}" dt="2019-12-19T23:56:48.009" v="8039" actId="20577"/>
          <ac:spMkLst>
            <pc:docMk/>
            <pc:sldMk cId="829348989" sldId="361"/>
            <ac:spMk id="5" creationId="{3E3CBC4A-DB7F-40C6-8E43-6EC50DBD432F}"/>
          </ac:spMkLst>
        </pc:spChg>
        <pc:spChg chg="mod">
          <ac:chgData name="Habib Akcakale" userId="35823f5c13239e8a" providerId="LiveId" clId="{FE33A82A-364E-4C10-9283-C15DC6684D8C}" dt="2019-12-20T00:14:48.994" v="8128" actId="113"/>
          <ac:spMkLst>
            <pc:docMk/>
            <pc:sldMk cId="829348989" sldId="361"/>
            <ac:spMk id="7" creationId="{C3F2D67A-E5EB-4027-B960-AC2C2E1EB51F}"/>
          </ac:spMkLst>
        </pc:spChg>
        <pc:picChg chg="add mod">
          <ac:chgData name="Habib Akcakale" userId="35823f5c13239e8a" providerId="LiveId" clId="{FE33A82A-364E-4C10-9283-C15DC6684D8C}" dt="2019-12-20T01:11:23.475" v="8392" actId="732"/>
          <ac:picMkLst>
            <pc:docMk/>
            <pc:sldMk cId="829348989" sldId="361"/>
            <ac:picMk id="30722" creationId="{01F16597-862B-47E8-A457-05F061A7B6A2}"/>
          </ac:picMkLst>
        </pc:picChg>
      </pc:sldChg>
      <pc:sldChg chg="addSp delSp modSp add del">
        <pc:chgData name="Habib Akcakale" userId="35823f5c13239e8a" providerId="LiveId" clId="{FE33A82A-364E-4C10-9283-C15DC6684D8C}" dt="2019-12-20T00:05:00.378" v="8107" actId="47"/>
        <pc:sldMkLst>
          <pc:docMk/>
          <pc:sldMk cId="1716697305" sldId="362"/>
        </pc:sldMkLst>
        <pc:spChg chg="del">
          <ac:chgData name="Habib Akcakale" userId="35823f5c13239e8a" providerId="LiveId" clId="{FE33A82A-364E-4C10-9283-C15DC6684D8C}" dt="2019-12-19T23:59:29.027" v="8042"/>
          <ac:spMkLst>
            <pc:docMk/>
            <pc:sldMk cId="1716697305" sldId="362"/>
            <ac:spMk id="2" creationId="{DDEAE129-C738-432D-AB05-9772C32F49E8}"/>
          </ac:spMkLst>
        </pc:spChg>
        <pc:spChg chg="del mod">
          <ac:chgData name="Habib Akcakale" userId="35823f5c13239e8a" providerId="LiveId" clId="{FE33A82A-364E-4C10-9283-C15DC6684D8C}" dt="2019-12-19T23:59:29.027" v="8042"/>
          <ac:spMkLst>
            <pc:docMk/>
            <pc:sldMk cId="1716697305" sldId="362"/>
            <ac:spMk id="3" creationId="{41B0AA4B-0993-4F1A-A8AE-66B8243F558A}"/>
          </ac:spMkLst>
        </pc:spChg>
        <pc:spChg chg="del">
          <ac:chgData name="Habib Akcakale" userId="35823f5c13239e8a" providerId="LiveId" clId="{FE33A82A-364E-4C10-9283-C15DC6684D8C}" dt="2019-12-19T23:59:29.027" v="8042"/>
          <ac:spMkLst>
            <pc:docMk/>
            <pc:sldMk cId="1716697305" sldId="362"/>
            <ac:spMk id="4" creationId="{2703B56B-FEE6-4EB6-9DCB-F48E30D5DDEE}"/>
          </ac:spMkLst>
        </pc:spChg>
        <pc:spChg chg="add mod">
          <ac:chgData name="Habib Akcakale" userId="35823f5c13239e8a" providerId="LiveId" clId="{FE33A82A-364E-4C10-9283-C15DC6684D8C}" dt="2019-12-20T00:03:52.026" v="8106" actId="20577"/>
          <ac:spMkLst>
            <pc:docMk/>
            <pc:sldMk cId="1716697305" sldId="362"/>
            <ac:spMk id="5" creationId="{E1A733E5-DB0D-4218-BFFE-299FA100EB68}"/>
          </ac:spMkLst>
        </pc:spChg>
        <pc:spChg chg="add mod">
          <ac:chgData name="Habib Akcakale" userId="35823f5c13239e8a" providerId="LiveId" clId="{FE33A82A-364E-4C10-9283-C15DC6684D8C}" dt="2019-12-19T23:59:43.276" v="8046" actId="20577"/>
          <ac:spMkLst>
            <pc:docMk/>
            <pc:sldMk cId="1716697305" sldId="362"/>
            <ac:spMk id="6" creationId="{61CA046E-4779-4AAF-8B96-247EFE0456F8}"/>
          </ac:spMkLst>
        </pc:spChg>
        <pc:spChg chg="add del mod">
          <ac:chgData name="Habib Akcakale" userId="35823f5c13239e8a" providerId="LiveId" clId="{FE33A82A-364E-4C10-9283-C15DC6684D8C}" dt="2019-12-20T00:01:31.253" v="8091"/>
          <ac:spMkLst>
            <pc:docMk/>
            <pc:sldMk cId="1716697305" sldId="362"/>
            <ac:spMk id="7" creationId="{01B2B64E-82A5-44A6-99A7-95F485B7F2FD}"/>
          </ac:spMkLst>
        </pc:spChg>
        <pc:spChg chg="add mod">
          <ac:chgData name="Habib Akcakale" userId="35823f5c13239e8a" providerId="LiveId" clId="{FE33A82A-364E-4C10-9283-C15DC6684D8C}" dt="2019-12-20T00:01:30.743" v="8089" actId="113"/>
          <ac:spMkLst>
            <pc:docMk/>
            <pc:sldMk cId="1716697305" sldId="362"/>
            <ac:spMk id="8" creationId="{5512046B-275E-4D5B-AA2A-7050FDF22936}"/>
          </ac:spMkLst>
        </pc:spChg>
      </pc:sldChg>
      <pc:sldChg chg="addSp modSp add modNotesTx">
        <pc:chgData name="Habib Akcakale" userId="35823f5c13239e8a" providerId="LiveId" clId="{FE33A82A-364E-4C10-9283-C15DC6684D8C}" dt="2019-12-20T00:50:36.190" v="8211" actId="6549"/>
        <pc:sldMkLst>
          <pc:docMk/>
          <pc:sldMk cId="2526344429" sldId="362"/>
        </pc:sldMkLst>
        <pc:spChg chg="add mod">
          <ac:chgData name="Habib Akcakale" userId="35823f5c13239e8a" providerId="LiveId" clId="{FE33A82A-364E-4C10-9283-C15DC6684D8C}" dt="2019-12-20T00:21:07.160" v="8150" actId="14100"/>
          <ac:spMkLst>
            <pc:docMk/>
            <pc:sldMk cId="2526344429" sldId="362"/>
            <ac:spMk id="2" creationId="{82BA839E-2F33-4731-AD4D-0C8812F9379F}"/>
          </ac:spMkLst>
        </pc:spChg>
        <pc:spChg chg="mod">
          <ac:chgData name="Habib Akcakale" userId="35823f5c13239e8a" providerId="LiveId" clId="{FE33A82A-364E-4C10-9283-C15DC6684D8C}" dt="2019-12-20T00:19:55.867" v="8140" actId="20577"/>
          <ac:spMkLst>
            <pc:docMk/>
            <pc:sldMk cId="2526344429" sldId="362"/>
            <ac:spMk id="5" creationId="{3E3CBC4A-DB7F-40C6-8E43-6EC50DBD432F}"/>
          </ac:spMkLst>
        </pc:spChg>
        <pc:spChg chg="mod">
          <ac:chgData name="Habib Akcakale" userId="35823f5c13239e8a" providerId="LiveId" clId="{FE33A82A-364E-4C10-9283-C15DC6684D8C}" dt="2019-12-20T00:20:37.988" v="8144" actId="113"/>
          <ac:spMkLst>
            <pc:docMk/>
            <pc:sldMk cId="2526344429" sldId="362"/>
            <ac:spMk id="7" creationId="{C3F2D67A-E5EB-4027-B960-AC2C2E1EB51F}"/>
          </ac:spMkLst>
        </pc:spChg>
        <pc:picChg chg="add mod">
          <ac:chgData name="Habib Akcakale" userId="35823f5c13239e8a" providerId="LiveId" clId="{FE33A82A-364E-4C10-9283-C15DC6684D8C}" dt="2019-12-20T00:22:37.544" v="8196" actId="1076"/>
          <ac:picMkLst>
            <pc:docMk/>
            <pc:sldMk cId="2526344429" sldId="362"/>
            <ac:picMk id="8" creationId="{1D928DF7-B90D-49BE-BD24-35B40919F48A}"/>
          </ac:picMkLst>
        </pc:picChg>
      </pc:sldChg>
      <pc:sldChg chg="addSp delSp modSp add modNotesTx">
        <pc:chgData name="Habib Akcakale" userId="35823f5c13239e8a" providerId="LiveId" clId="{FE33A82A-364E-4C10-9283-C15DC6684D8C}" dt="2019-12-20T00:52:25.156" v="8213" actId="6549"/>
        <pc:sldMkLst>
          <pc:docMk/>
          <pc:sldMk cId="1206073194" sldId="363"/>
        </pc:sldMkLst>
        <pc:spChg chg="del">
          <ac:chgData name="Habib Akcakale" userId="35823f5c13239e8a" providerId="LiveId" clId="{FE33A82A-364E-4C10-9283-C15DC6684D8C}" dt="2019-12-20T00:50:06.643" v="8207" actId="478"/>
          <ac:spMkLst>
            <pc:docMk/>
            <pc:sldMk cId="1206073194" sldId="363"/>
            <ac:spMk id="2" creationId="{82BA839E-2F33-4731-AD4D-0C8812F9379F}"/>
          </ac:spMkLst>
        </pc:spChg>
        <pc:spChg chg="mod">
          <ac:chgData name="Habib Akcakale" userId="35823f5c13239e8a" providerId="LiveId" clId="{FE33A82A-364E-4C10-9283-C15DC6684D8C}" dt="2019-12-20T00:50:02.689" v="8206" actId="20577"/>
          <ac:spMkLst>
            <pc:docMk/>
            <pc:sldMk cId="1206073194" sldId="363"/>
            <ac:spMk id="5" creationId="{3E3CBC4A-DB7F-40C6-8E43-6EC50DBD432F}"/>
          </ac:spMkLst>
        </pc:spChg>
        <pc:spChg chg="del">
          <ac:chgData name="Habib Akcakale" userId="35823f5c13239e8a" providerId="LiveId" clId="{FE33A82A-364E-4C10-9283-C15DC6684D8C}" dt="2019-12-20T00:50:06.643" v="8207" actId="478"/>
          <ac:spMkLst>
            <pc:docMk/>
            <pc:sldMk cId="1206073194" sldId="363"/>
            <ac:spMk id="7" creationId="{C3F2D67A-E5EB-4027-B960-AC2C2E1EB51F}"/>
          </ac:spMkLst>
        </pc:spChg>
        <pc:picChg chg="del">
          <ac:chgData name="Habib Akcakale" userId="35823f5c13239e8a" providerId="LiveId" clId="{FE33A82A-364E-4C10-9283-C15DC6684D8C}" dt="2019-12-20T00:50:06.643" v="8207" actId="478"/>
          <ac:picMkLst>
            <pc:docMk/>
            <pc:sldMk cId="1206073194" sldId="363"/>
            <ac:picMk id="8" creationId="{1D928DF7-B90D-49BE-BD24-35B40919F48A}"/>
          </ac:picMkLst>
        </pc:picChg>
        <pc:picChg chg="add mod">
          <ac:chgData name="Habib Akcakale" userId="35823f5c13239e8a" providerId="LiveId" clId="{FE33A82A-364E-4C10-9283-C15DC6684D8C}" dt="2019-12-20T00:50:15.141" v="8210" actId="1076"/>
          <ac:picMkLst>
            <pc:docMk/>
            <pc:sldMk cId="1206073194" sldId="363"/>
            <ac:picMk id="28674" creationId="{BFE54699-9090-463F-AC8F-4783E1C6EA0F}"/>
          </ac:picMkLst>
        </pc:picChg>
      </pc:sldChg>
      <pc:sldChg chg="addSp modSp add">
        <pc:chgData name="Habib Akcakale" userId="35823f5c13239e8a" providerId="LiveId" clId="{FE33A82A-364E-4C10-9283-C15DC6684D8C}" dt="2019-12-20T01:02:36.578" v="8233" actId="1076"/>
        <pc:sldMkLst>
          <pc:docMk/>
          <pc:sldMk cId="298871792" sldId="364"/>
        </pc:sldMkLst>
        <pc:spChg chg="add mod">
          <ac:chgData name="Habib Akcakale" userId="35823f5c13239e8a" providerId="LiveId" clId="{FE33A82A-364E-4C10-9283-C15DC6684D8C}" dt="2019-12-20T01:00:03.635" v="8231" actId="6549"/>
          <ac:spMkLst>
            <pc:docMk/>
            <pc:sldMk cId="298871792" sldId="364"/>
            <ac:spMk id="2" creationId="{5819A2DC-1CAA-4C16-AF4A-EC20F9B6CB69}"/>
          </ac:spMkLst>
        </pc:spChg>
        <pc:spChg chg="mod">
          <ac:chgData name="Habib Akcakale" userId="35823f5c13239e8a" providerId="LiveId" clId="{FE33A82A-364E-4C10-9283-C15DC6684D8C}" dt="2019-12-20T00:59:25.053" v="8223"/>
          <ac:spMkLst>
            <pc:docMk/>
            <pc:sldMk cId="298871792" sldId="364"/>
            <ac:spMk id="5" creationId="{3E3CBC4A-DB7F-40C6-8E43-6EC50DBD432F}"/>
          </ac:spMkLst>
        </pc:spChg>
        <pc:spChg chg="mod">
          <ac:chgData name="Habib Akcakale" userId="35823f5c13239e8a" providerId="LiveId" clId="{FE33A82A-364E-4C10-9283-C15DC6684D8C}" dt="2019-12-20T00:59:20.569" v="8221" actId="113"/>
          <ac:spMkLst>
            <pc:docMk/>
            <pc:sldMk cId="298871792" sldId="364"/>
            <ac:spMk id="7" creationId="{C3F2D67A-E5EB-4027-B960-AC2C2E1EB51F}"/>
          </ac:spMkLst>
        </pc:spChg>
        <pc:picChg chg="add mod">
          <ac:chgData name="Habib Akcakale" userId="35823f5c13239e8a" providerId="LiveId" clId="{FE33A82A-364E-4C10-9283-C15DC6684D8C}" dt="2019-12-20T01:02:36.578" v="8233" actId="1076"/>
          <ac:picMkLst>
            <pc:docMk/>
            <pc:sldMk cId="298871792" sldId="364"/>
            <ac:picMk id="3" creationId="{CF932107-B786-4C61-BBCC-7207F770226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526EE2-58E1-49A3-8D71-DF30D85B0FDE}" type="doc">
      <dgm:prSet loTypeId="urn:microsoft.com/office/officeart/2005/8/layout/cycle6" loCatId="cycle" qsTypeId="urn:microsoft.com/office/officeart/2005/8/quickstyle/simple3" qsCatId="simple" csTypeId="urn:microsoft.com/office/officeart/2005/8/colors/colorful2" csCatId="colorful" phldr="1"/>
      <dgm:spPr/>
    </dgm:pt>
    <dgm:pt modelId="{B6F4FA9A-20FB-4E34-956E-EA2F355F09DD}">
      <dgm:prSet phldrT="[Text]"/>
      <dgm:spPr/>
      <dgm:t>
        <a:bodyPr/>
        <a:lstStyle/>
        <a:p>
          <a:r>
            <a:rPr lang="en-US" dirty="0"/>
            <a:t>ENCAPSULATION</a:t>
          </a:r>
        </a:p>
      </dgm:t>
    </dgm:pt>
    <dgm:pt modelId="{D8DEB4BA-9295-45E9-A3CC-10EB707DDB28}" type="parTrans" cxnId="{B95077A6-A39C-42B9-A709-7BC39A8ED4A8}">
      <dgm:prSet/>
      <dgm:spPr/>
      <dgm:t>
        <a:bodyPr/>
        <a:lstStyle/>
        <a:p>
          <a:endParaRPr lang="en-US"/>
        </a:p>
      </dgm:t>
    </dgm:pt>
    <dgm:pt modelId="{E1DE2479-ECCA-426B-AB5B-ED6BB2C7CD20}" type="sibTrans" cxnId="{B95077A6-A39C-42B9-A709-7BC39A8ED4A8}">
      <dgm:prSet/>
      <dgm:spPr/>
      <dgm:t>
        <a:bodyPr/>
        <a:lstStyle/>
        <a:p>
          <a:endParaRPr lang="en-US"/>
        </a:p>
      </dgm:t>
    </dgm:pt>
    <dgm:pt modelId="{053864D8-E871-46AF-8443-2C88F05FDC1C}">
      <dgm:prSet phldrT="[Text]"/>
      <dgm:spPr/>
      <dgm:t>
        <a:bodyPr/>
        <a:lstStyle/>
        <a:p>
          <a:r>
            <a:rPr lang="en-US" dirty="0"/>
            <a:t>INHERITANCE</a:t>
          </a:r>
        </a:p>
      </dgm:t>
    </dgm:pt>
    <dgm:pt modelId="{110A1064-7DA4-4867-A6C9-99138F3933E0}" type="parTrans" cxnId="{8BA5F1F3-14D5-407D-AB1D-F93025CE1D4B}">
      <dgm:prSet/>
      <dgm:spPr/>
      <dgm:t>
        <a:bodyPr/>
        <a:lstStyle/>
        <a:p>
          <a:endParaRPr lang="en-US"/>
        </a:p>
      </dgm:t>
    </dgm:pt>
    <dgm:pt modelId="{1A8B2895-F9C0-4BCD-8C76-D1AE44C58AE3}" type="sibTrans" cxnId="{8BA5F1F3-14D5-407D-AB1D-F93025CE1D4B}">
      <dgm:prSet/>
      <dgm:spPr/>
      <dgm:t>
        <a:bodyPr/>
        <a:lstStyle/>
        <a:p>
          <a:endParaRPr lang="en-US"/>
        </a:p>
      </dgm:t>
    </dgm:pt>
    <dgm:pt modelId="{138201BE-245D-4305-8EBE-BFF0B8AD8F38}">
      <dgm:prSet phldrT="[Text]"/>
      <dgm:spPr/>
      <dgm:t>
        <a:bodyPr/>
        <a:lstStyle/>
        <a:p>
          <a:r>
            <a:rPr lang="en-US" dirty="0"/>
            <a:t>POLYMORPHISM</a:t>
          </a:r>
        </a:p>
      </dgm:t>
    </dgm:pt>
    <dgm:pt modelId="{B91A7120-304D-42DA-80C8-4C37268F081C}" type="parTrans" cxnId="{A4C8B6BC-B5B9-4958-BF16-F39A6ED0A945}">
      <dgm:prSet/>
      <dgm:spPr/>
      <dgm:t>
        <a:bodyPr/>
        <a:lstStyle/>
        <a:p>
          <a:endParaRPr lang="en-US"/>
        </a:p>
      </dgm:t>
    </dgm:pt>
    <dgm:pt modelId="{0A5D3B2E-A179-44C6-BAD1-030729CD3622}" type="sibTrans" cxnId="{A4C8B6BC-B5B9-4958-BF16-F39A6ED0A945}">
      <dgm:prSet/>
      <dgm:spPr/>
      <dgm:t>
        <a:bodyPr/>
        <a:lstStyle/>
        <a:p>
          <a:endParaRPr lang="en-US"/>
        </a:p>
      </dgm:t>
    </dgm:pt>
    <dgm:pt modelId="{B997A234-2E4A-4310-A1D9-3D52BA8AC49D}">
      <dgm:prSet phldrT="[Text]"/>
      <dgm:spPr/>
      <dgm:t>
        <a:bodyPr/>
        <a:lstStyle/>
        <a:p>
          <a:r>
            <a:rPr lang="en-US" dirty="0"/>
            <a:t>ABSTRACTION</a:t>
          </a:r>
        </a:p>
      </dgm:t>
    </dgm:pt>
    <dgm:pt modelId="{47E1149A-8161-4966-823C-E3271BDCC36C}" type="parTrans" cxnId="{9056A21F-A8A6-412B-9640-3E25FD346177}">
      <dgm:prSet/>
      <dgm:spPr/>
      <dgm:t>
        <a:bodyPr/>
        <a:lstStyle/>
        <a:p>
          <a:endParaRPr lang="en-US"/>
        </a:p>
      </dgm:t>
    </dgm:pt>
    <dgm:pt modelId="{313C1CA0-B90E-4031-89F4-240ADDC6D47A}" type="sibTrans" cxnId="{9056A21F-A8A6-412B-9640-3E25FD346177}">
      <dgm:prSet/>
      <dgm:spPr/>
      <dgm:t>
        <a:bodyPr/>
        <a:lstStyle/>
        <a:p>
          <a:endParaRPr lang="en-US"/>
        </a:p>
      </dgm:t>
    </dgm:pt>
    <dgm:pt modelId="{75070133-CECA-4B8F-8A28-DC712DECE4F6}" type="pres">
      <dgm:prSet presAssocID="{59526EE2-58E1-49A3-8D71-DF30D85B0FDE}" presName="cycle" presStyleCnt="0">
        <dgm:presLayoutVars>
          <dgm:dir/>
          <dgm:resizeHandles val="exact"/>
        </dgm:presLayoutVars>
      </dgm:prSet>
      <dgm:spPr/>
    </dgm:pt>
    <dgm:pt modelId="{56BD51F9-4BF0-46B4-860A-D4CF391EC881}" type="pres">
      <dgm:prSet presAssocID="{B6F4FA9A-20FB-4E34-956E-EA2F355F09DD}" presName="node" presStyleLbl="node1" presStyleIdx="0" presStyleCnt="4">
        <dgm:presLayoutVars>
          <dgm:bulletEnabled val="1"/>
        </dgm:presLayoutVars>
      </dgm:prSet>
      <dgm:spPr/>
    </dgm:pt>
    <dgm:pt modelId="{35BB8D81-2BFD-4E20-B0FB-9834C76A68F0}" type="pres">
      <dgm:prSet presAssocID="{B6F4FA9A-20FB-4E34-956E-EA2F355F09DD}" presName="spNode" presStyleCnt="0"/>
      <dgm:spPr/>
    </dgm:pt>
    <dgm:pt modelId="{184A1B69-D799-44C0-97F1-912800756930}" type="pres">
      <dgm:prSet presAssocID="{E1DE2479-ECCA-426B-AB5B-ED6BB2C7CD20}" presName="sibTrans" presStyleLbl="sibTrans1D1" presStyleIdx="0" presStyleCnt="4"/>
      <dgm:spPr/>
    </dgm:pt>
    <dgm:pt modelId="{2F330D94-7EA0-43AD-B804-F9BF71332453}" type="pres">
      <dgm:prSet presAssocID="{053864D8-E871-46AF-8443-2C88F05FDC1C}" presName="node" presStyleLbl="node1" presStyleIdx="1" presStyleCnt="4">
        <dgm:presLayoutVars>
          <dgm:bulletEnabled val="1"/>
        </dgm:presLayoutVars>
      </dgm:prSet>
      <dgm:spPr/>
    </dgm:pt>
    <dgm:pt modelId="{8EDAA6FB-FA69-404D-9480-0DFAACD97999}" type="pres">
      <dgm:prSet presAssocID="{053864D8-E871-46AF-8443-2C88F05FDC1C}" presName="spNode" presStyleCnt="0"/>
      <dgm:spPr/>
    </dgm:pt>
    <dgm:pt modelId="{78F1F104-21E7-40BD-92EA-2F8A01E4CABE}" type="pres">
      <dgm:prSet presAssocID="{1A8B2895-F9C0-4BCD-8C76-D1AE44C58AE3}" presName="sibTrans" presStyleLbl="sibTrans1D1" presStyleIdx="1" presStyleCnt="4"/>
      <dgm:spPr/>
    </dgm:pt>
    <dgm:pt modelId="{845A3698-B67C-4B21-B63E-18A25ABA5ADB}" type="pres">
      <dgm:prSet presAssocID="{138201BE-245D-4305-8EBE-BFF0B8AD8F38}" presName="node" presStyleLbl="node1" presStyleIdx="2" presStyleCnt="4">
        <dgm:presLayoutVars>
          <dgm:bulletEnabled val="1"/>
        </dgm:presLayoutVars>
      </dgm:prSet>
      <dgm:spPr/>
    </dgm:pt>
    <dgm:pt modelId="{38984C03-ACA0-450A-8943-AAF46F01881C}" type="pres">
      <dgm:prSet presAssocID="{138201BE-245D-4305-8EBE-BFF0B8AD8F38}" presName="spNode" presStyleCnt="0"/>
      <dgm:spPr/>
    </dgm:pt>
    <dgm:pt modelId="{66FBA0D4-7FA5-4FA2-9413-DE7FB2D015CF}" type="pres">
      <dgm:prSet presAssocID="{0A5D3B2E-A179-44C6-BAD1-030729CD3622}" presName="sibTrans" presStyleLbl="sibTrans1D1" presStyleIdx="2" presStyleCnt="4"/>
      <dgm:spPr/>
    </dgm:pt>
    <dgm:pt modelId="{3C672196-7F58-4F9E-B23C-5C5880EE27CE}" type="pres">
      <dgm:prSet presAssocID="{B997A234-2E4A-4310-A1D9-3D52BA8AC49D}" presName="node" presStyleLbl="node1" presStyleIdx="3" presStyleCnt="4">
        <dgm:presLayoutVars>
          <dgm:bulletEnabled val="1"/>
        </dgm:presLayoutVars>
      </dgm:prSet>
      <dgm:spPr/>
    </dgm:pt>
    <dgm:pt modelId="{E42643B4-7374-40CD-B53E-DC7F8867EAA1}" type="pres">
      <dgm:prSet presAssocID="{B997A234-2E4A-4310-A1D9-3D52BA8AC49D}" presName="spNode" presStyleCnt="0"/>
      <dgm:spPr/>
    </dgm:pt>
    <dgm:pt modelId="{12F9A753-7FE5-4E46-8562-34E3FE24213D}" type="pres">
      <dgm:prSet presAssocID="{313C1CA0-B90E-4031-89F4-240ADDC6D47A}" presName="sibTrans" presStyleLbl="sibTrans1D1" presStyleIdx="3" presStyleCnt="4"/>
      <dgm:spPr/>
    </dgm:pt>
  </dgm:ptLst>
  <dgm:cxnLst>
    <dgm:cxn modelId="{5B803D02-CC1C-499B-B7CA-6F1DF5882B63}" type="presOf" srcId="{138201BE-245D-4305-8EBE-BFF0B8AD8F38}" destId="{845A3698-B67C-4B21-B63E-18A25ABA5ADB}" srcOrd="0" destOrd="0" presId="urn:microsoft.com/office/officeart/2005/8/layout/cycle6"/>
    <dgm:cxn modelId="{21F9C111-CC97-4F29-87DF-6C537F7FE022}" type="presOf" srcId="{0A5D3B2E-A179-44C6-BAD1-030729CD3622}" destId="{66FBA0D4-7FA5-4FA2-9413-DE7FB2D015CF}" srcOrd="0" destOrd="0" presId="urn:microsoft.com/office/officeart/2005/8/layout/cycle6"/>
    <dgm:cxn modelId="{9056A21F-A8A6-412B-9640-3E25FD346177}" srcId="{59526EE2-58E1-49A3-8D71-DF30D85B0FDE}" destId="{B997A234-2E4A-4310-A1D9-3D52BA8AC49D}" srcOrd="3" destOrd="0" parTransId="{47E1149A-8161-4966-823C-E3271BDCC36C}" sibTransId="{313C1CA0-B90E-4031-89F4-240ADDC6D47A}"/>
    <dgm:cxn modelId="{4D482832-2D7C-459F-998F-848754D81590}" type="presOf" srcId="{E1DE2479-ECCA-426B-AB5B-ED6BB2C7CD20}" destId="{184A1B69-D799-44C0-97F1-912800756930}" srcOrd="0" destOrd="0" presId="urn:microsoft.com/office/officeart/2005/8/layout/cycle6"/>
    <dgm:cxn modelId="{9985225B-1E21-441A-A0A9-54CFDC2C2D94}" type="presOf" srcId="{053864D8-E871-46AF-8443-2C88F05FDC1C}" destId="{2F330D94-7EA0-43AD-B804-F9BF71332453}" srcOrd="0" destOrd="0" presId="urn:microsoft.com/office/officeart/2005/8/layout/cycle6"/>
    <dgm:cxn modelId="{65E2DD63-34D6-455D-B2D1-B7C4183B18FE}" type="presOf" srcId="{59526EE2-58E1-49A3-8D71-DF30D85B0FDE}" destId="{75070133-CECA-4B8F-8A28-DC712DECE4F6}" srcOrd="0" destOrd="0" presId="urn:microsoft.com/office/officeart/2005/8/layout/cycle6"/>
    <dgm:cxn modelId="{BC9FB971-9103-4009-9D75-96AD19DF4520}" type="presOf" srcId="{B997A234-2E4A-4310-A1D9-3D52BA8AC49D}" destId="{3C672196-7F58-4F9E-B23C-5C5880EE27CE}" srcOrd="0" destOrd="0" presId="urn:microsoft.com/office/officeart/2005/8/layout/cycle6"/>
    <dgm:cxn modelId="{06359774-8884-47FF-A5E4-42AB5B618B27}" type="presOf" srcId="{1A8B2895-F9C0-4BCD-8C76-D1AE44C58AE3}" destId="{78F1F104-21E7-40BD-92EA-2F8A01E4CABE}" srcOrd="0" destOrd="0" presId="urn:microsoft.com/office/officeart/2005/8/layout/cycle6"/>
    <dgm:cxn modelId="{E57C9B81-5DC3-469B-8E5B-265C9BB82C31}" type="presOf" srcId="{B6F4FA9A-20FB-4E34-956E-EA2F355F09DD}" destId="{56BD51F9-4BF0-46B4-860A-D4CF391EC881}" srcOrd="0" destOrd="0" presId="urn:microsoft.com/office/officeart/2005/8/layout/cycle6"/>
    <dgm:cxn modelId="{B95077A6-A39C-42B9-A709-7BC39A8ED4A8}" srcId="{59526EE2-58E1-49A3-8D71-DF30D85B0FDE}" destId="{B6F4FA9A-20FB-4E34-956E-EA2F355F09DD}" srcOrd="0" destOrd="0" parTransId="{D8DEB4BA-9295-45E9-A3CC-10EB707DDB28}" sibTransId="{E1DE2479-ECCA-426B-AB5B-ED6BB2C7CD20}"/>
    <dgm:cxn modelId="{A4C8B6BC-B5B9-4958-BF16-F39A6ED0A945}" srcId="{59526EE2-58E1-49A3-8D71-DF30D85B0FDE}" destId="{138201BE-245D-4305-8EBE-BFF0B8AD8F38}" srcOrd="2" destOrd="0" parTransId="{B91A7120-304D-42DA-80C8-4C37268F081C}" sibTransId="{0A5D3B2E-A179-44C6-BAD1-030729CD3622}"/>
    <dgm:cxn modelId="{8BA5F1F3-14D5-407D-AB1D-F93025CE1D4B}" srcId="{59526EE2-58E1-49A3-8D71-DF30D85B0FDE}" destId="{053864D8-E871-46AF-8443-2C88F05FDC1C}" srcOrd="1" destOrd="0" parTransId="{110A1064-7DA4-4867-A6C9-99138F3933E0}" sibTransId="{1A8B2895-F9C0-4BCD-8C76-D1AE44C58AE3}"/>
    <dgm:cxn modelId="{331146F7-EEF6-4112-8533-5DE79C9A3772}" type="presOf" srcId="{313C1CA0-B90E-4031-89F4-240ADDC6D47A}" destId="{12F9A753-7FE5-4E46-8562-34E3FE24213D}" srcOrd="0" destOrd="0" presId="urn:microsoft.com/office/officeart/2005/8/layout/cycle6"/>
    <dgm:cxn modelId="{EC5026DF-A6C0-4DF8-ABA9-CC06C73EB2B8}" type="presParOf" srcId="{75070133-CECA-4B8F-8A28-DC712DECE4F6}" destId="{56BD51F9-4BF0-46B4-860A-D4CF391EC881}" srcOrd="0" destOrd="0" presId="urn:microsoft.com/office/officeart/2005/8/layout/cycle6"/>
    <dgm:cxn modelId="{546425C5-DFD8-4A77-B37A-E491BF91E027}" type="presParOf" srcId="{75070133-CECA-4B8F-8A28-DC712DECE4F6}" destId="{35BB8D81-2BFD-4E20-B0FB-9834C76A68F0}" srcOrd="1" destOrd="0" presId="urn:microsoft.com/office/officeart/2005/8/layout/cycle6"/>
    <dgm:cxn modelId="{D3E44E09-3615-4F17-B1FC-402994486325}" type="presParOf" srcId="{75070133-CECA-4B8F-8A28-DC712DECE4F6}" destId="{184A1B69-D799-44C0-97F1-912800756930}" srcOrd="2" destOrd="0" presId="urn:microsoft.com/office/officeart/2005/8/layout/cycle6"/>
    <dgm:cxn modelId="{6E53CEC5-9D11-4CCF-A38E-527161241391}" type="presParOf" srcId="{75070133-CECA-4B8F-8A28-DC712DECE4F6}" destId="{2F330D94-7EA0-43AD-B804-F9BF71332453}" srcOrd="3" destOrd="0" presId="urn:microsoft.com/office/officeart/2005/8/layout/cycle6"/>
    <dgm:cxn modelId="{8D0C8413-AF8B-4B67-A7FA-6BFFF409165D}" type="presParOf" srcId="{75070133-CECA-4B8F-8A28-DC712DECE4F6}" destId="{8EDAA6FB-FA69-404D-9480-0DFAACD97999}" srcOrd="4" destOrd="0" presId="urn:microsoft.com/office/officeart/2005/8/layout/cycle6"/>
    <dgm:cxn modelId="{DF98C91E-DF07-4B17-B092-8469658CBFC7}" type="presParOf" srcId="{75070133-CECA-4B8F-8A28-DC712DECE4F6}" destId="{78F1F104-21E7-40BD-92EA-2F8A01E4CABE}" srcOrd="5" destOrd="0" presId="urn:microsoft.com/office/officeart/2005/8/layout/cycle6"/>
    <dgm:cxn modelId="{C4C3646E-074C-4F83-BFC3-6BECE66F9CCA}" type="presParOf" srcId="{75070133-CECA-4B8F-8A28-DC712DECE4F6}" destId="{845A3698-B67C-4B21-B63E-18A25ABA5ADB}" srcOrd="6" destOrd="0" presId="urn:microsoft.com/office/officeart/2005/8/layout/cycle6"/>
    <dgm:cxn modelId="{D8199894-C7B5-4F4B-860F-5BED4CBBA689}" type="presParOf" srcId="{75070133-CECA-4B8F-8A28-DC712DECE4F6}" destId="{38984C03-ACA0-450A-8943-AAF46F01881C}" srcOrd="7" destOrd="0" presId="urn:microsoft.com/office/officeart/2005/8/layout/cycle6"/>
    <dgm:cxn modelId="{4D2F71C2-7DE1-4660-AF6B-E2AE53A9F9A9}" type="presParOf" srcId="{75070133-CECA-4B8F-8A28-DC712DECE4F6}" destId="{66FBA0D4-7FA5-4FA2-9413-DE7FB2D015CF}" srcOrd="8" destOrd="0" presId="urn:microsoft.com/office/officeart/2005/8/layout/cycle6"/>
    <dgm:cxn modelId="{945C9D99-BB27-4052-945A-F5E34D309BBB}" type="presParOf" srcId="{75070133-CECA-4B8F-8A28-DC712DECE4F6}" destId="{3C672196-7F58-4F9E-B23C-5C5880EE27CE}" srcOrd="9" destOrd="0" presId="urn:microsoft.com/office/officeart/2005/8/layout/cycle6"/>
    <dgm:cxn modelId="{25D09E94-D657-472D-A075-3E5083CB6A7A}" type="presParOf" srcId="{75070133-CECA-4B8F-8A28-DC712DECE4F6}" destId="{E42643B4-7374-40CD-B53E-DC7F8867EAA1}" srcOrd="10" destOrd="0" presId="urn:microsoft.com/office/officeart/2005/8/layout/cycle6"/>
    <dgm:cxn modelId="{DBFB2D55-5E78-4ACD-B948-F1C4ED7E329A}" type="presParOf" srcId="{75070133-CECA-4B8F-8A28-DC712DECE4F6}" destId="{12F9A753-7FE5-4E46-8562-34E3FE24213D}" srcOrd="11"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D51F9-4BF0-46B4-860A-D4CF391EC881}">
      <dsp:nvSpPr>
        <dsp:cNvPr id="0" name=""/>
        <dsp:cNvSpPr/>
      </dsp:nvSpPr>
      <dsp:spPr>
        <a:xfrm>
          <a:off x="3288109" y="1704"/>
          <a:ext cx="1551781" cy="1008657"/>
        </a:xfrm>
        <a:prstGeom prst="round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ENCAPSULATION</a:t>
          </a:r>
        </a:p>
      </dsp:txBody>
      <dsp:txXfrm>
        <a:off x="3337348" y="50943"/>
        <a:ext cx="1453303" cy="910179"/>
      </dsp:txXfrm>
    </dsp:sp>
    <dsp:sp modelId="{184A1B69-D799-44C0-97F1-912800756930}">
      <dsp:nvSpPr>
        <dsp:cNvPr id="0" name=""/>
        <dsp:cNvSpPr/>
      </dsp:nvSpPr>
      <dsp:spPr>
        <a:xfrm>
          <a:off x="2398333" y="506033"/>
          <a:ext cx="3331332" cy="3331332"/>
        </a:xfrm>
        <a:custGeom>
          <a:avLst/>
          <a:gdLst/>
          <a:ahLst/>
          <a:cxnLst/>
          <a:rect l="0" t="0" r="0" b="0"/>
          <a:pathLst>
            <a:path>
              <a:moveTo>
                <a:pt x="2452723" y="197679"/>
              </a:moveTo>
              <a:arcTo wR="1665666" hR="1665666" stAng="17891871" swAng="2624556"/>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F330D94-7EA0-43AD-B804-F9BF71332453}">
      <dsp:nvSpPr>
        <dsp:cNvPr id="0" name=""/>
        <dsp:cNvSpPr/>
      </dsp:nvSpPr>
      <dsp:spPr>
        <a:xfrm>
          <a:off x="4953775" y="1667371"/>
          <a:ext cx="1551781" cy="1008657"/>
        </a:xfrm>
        <a:prstGeom prst="roundRect">
          <a:avLst/>
        </a:prstGeom>
        <a:gradFill rotWithShape="0">
          <a:gsLst>
            <a:gs pos="0">
              <a:schemeClr val="accent2">
                <a:hueOff val="-2600053"/>
                <a:satOff val="-11286"/>
                <a:lumOff val="10458"/>
                <a:alphaOff val="0"/>
                <a:lumMod val="110000"/>
                <a:satMod val="105000"/>
                <a:tint val="67000"/>
              </a:schemeClr>
            </a:gs>
            <a:gs pos="50000">
              <a:schemeClr val="accent2">
                <a:hueOff val="-2600053"/>
                <a:satOff val="-11286"/>
                <a:lumOff val="10458"/>
                <a:alphaOff val="0"/>
                <a:lumMod val="105000"/>
                <a:satMod val="103000"/>
                <a:tint val="73000"/>
              </a:schemeClr>
            </a:gs>
            <a:gs pos="100000">
              <a:schemeClr val="accent2">
                <a:hueOff val="-2600053"/>
                <a:satOff val="-11286"/>
                <a:lumOff val="1045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INHERITANCE</a:t>
          </a:r>
        </a:p>
      </dsp:txBody>
      <dsp:txXfrm>
        <a:off x="5003014" y="1716610"/>
        <a:ext cx="1453303" cy="910179"/>
      </dsp:txXfrm>
    </dsp:sp>
    <dsp:sp modelId="{78F1F104-21E7-40BD-92EA-2F8A01E4CABE}">
      <dsp:nvSpPr>
        <dsp:cNvPr id="0" name=""/>
        <dsp:cNvSpPr/>
      </dsp:nvSpPr>
      <dsp:spPr>
        <a:xfrm>
          <a:off x="2398333" y="506033"/>
          <a:ext cx="3331332" cy="3331332"/>
        </a:xfrm>
        <a:custGeom>
          <a:avLst/>
          <a:gdLst/>
          <a:ahLst/>
          <a:cxnLst/>
          <a:rect l="0" t="0" r="0" b="0"/>
          <a:pathLst>
            <a:path>
              <a:moveTo>
                <a:pt x="3249273" y="2182031"/>
              </a:moveTo>
              <a:arcTo wR="1665666" hR="1665666" stAng="1083572" swAng="2624556"/>
            </a:path>
          </a:pathLst>
        </a:custGeom>
        <a:noFill/>
        <a:ln w="6350" cap="flat" cmpd="sng" algn="ctr">
          <a:solidFill>
            <a:schemeClr val="accent2">
              <a:hueOff val="-2600053"/>
              <a:satOff val="-11286"/>
              <a:lumOff val="10458"/>
              <a:alphaOff val="0"/>
            </a:schemeClr>
          </a:solidFill>
          <a:prstDash val="solid"/>
          <a:miter lim="800000"/>
        </a:ln>
        <a:effectLst/>
      </dsp:spPr>
      <dsp:style>
        <a:lnRef idx="1">
          <a:scrgbClr r="0" g="0" b="0"/>
        </a:lnRef>
        <a:fillRef idx="0">
          <a:scrgbClr r="0" g="0" b="0"/>
        </a:fillRef>
        <a:effectRef idx="0">
          <a:scrgbClr r="0" g="0" b="0"/>
        </a:effectRef>
        <a:fontRef idx="minor"/>
      </dsp:style>
    </dsp:sp>
    <dsp:sp modelId="{845A3698-B67C-4B21-B63E-18A25ABA5ADB}">
      <dsp:nvSpPr>
        <dsp:cNvPr id="0" name=""/>
        <dsp:cNvSpPr/>
      </dsp:nvSpPr>
      <dsp:spPr>
        <a:xfrm>
          <a:off x="3288109" y="3333037"/>
          <a:ext cx="1551781" cy="1008657"/>
        </a:xfrm>
        <a:prstGeom prst="roundRect">
          <a:avLst/>
        </a:prstGeom>
        <a:gradFill rotWithShape="0">
          <a:gsLst>
            <a:gs pos="0">
              <a:schemeClr val="accent2">
                <a:hueOff val="-5200107"/>
                <a:satOff val="-22573"/>
                <a:lumOff val="20916"/>
                <a:alphaOff val="0"/>
                <a:lumMod val="110000"/>
                <a:satMod val="105000"/>
                <a:tint val="67000"/>
              </a:schemeClr>
            </a:gs>
            <a:gs pos="50000">
              <a:schemeClr val="accent2">
                <a:hueOff val="-5200107"/>
                <a:satOff val="-22573"/>
                <a:lumOff val="20916"/>
                <a:alphaOff val="0"/>
                <a:lumMod val="105000"/>
                <a:satMod val="103000"/>
                <a:tint val="73000"/>
              </a:schemeClr>
            </a:gs>
            <a:gs pos="100000">
              <a:schemeClr val="accent2">
                <a:hueOff val="-5200107"/>
                <a:satOff val="-22573"/>
                <a:lumOff val="20916"/>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POLYMORPHISM</a:t>
          </a:r>
        </a:p>
      </dsp:txBody>
      <dsp:txXfrm>
        <a:off x="3337348" y="3382276"/>
        <a:ext cx="1453303" cy="910179"/>
      </dsp:txXfrm>
    </dsp:sp>
    <dsp:sp modelId="{66FBA0D4-7FA5-4FA2-9413-DE7FB2D015CF}">
      <dsp:nvSpPr>
        <dsp:cNvPr id="0" name=""/>
        <dsp:cNvSpPr/>
      </dsp:nvSpPr>
      <dsp:spPr>
        <a:xfrm>
          <a:off x="2398333" y="506033"/>
          <a:ext cx="3331332" cy="3331332"/>
        </a:xfrm>
        <a:custGeom>
          <a:avLst/>
          <a:gdLst/>
          <a:ahLst/>
          <a:cxnLst/>
          <a:rect l="0" t="0" r="0" b="0"/>
          <a:pathLst>
            <a:path>
              <a:moveTo>
                <a:pt x="878609" y="3133652"/>
              </a:moveTo>
              <a:arcTo wR="1665666" hR="1665666" stAng="7091871" swAng="2624556"/>
            </a:path>
          </a:pathLst>
        </a:custGeom>
        <a:noFill/>
        <a:ln w="6350" cap="flat" cmpd="sng" algn="ctr">
          <a:solidFill>
            <a:schemeClr val="accent2">
              <a:hueOff val="-5200107"/>
              <a:satOff val="-22573"/>
              <a:lumOff val="20916"/>
              <a:alphaOff val="0"/>
            </a:schemeClr>
          </a:solidFill>
          <a:prstDash val="solid"/>
          <a:miter lim="800000"/>
        </a:ln>
        <a:effectLst/>
      </dsp:spPr>
      <dsp:style>
        <a:lnRef idx="1">
          <a:scrgbClr r="0" g="0" b="0"/>
        </a:lnRef>
        <a:fillRef idx="0">
          <a:scrgbClr r="0" g="0" b="0"/>
        </a:fillRef>
        <a:effectRef idx="0">
          <a:scrgbClr r="0" g="0" b="0"/>
        </a:effectRef>
        <a:fontRef idx="minor"/>
      </dsp:style>
    </dsp:sp>
    <dsp:sp modelId="{3C672196-7F58-4F9E-B23C-5C5880EE27CE}">
      <dsp:nvSpPr>
        <dsp:cNvPr id="0" name=""/>
        <dsp:cNvSpPr/>
      </dsp:nvSpPr>
      <dsp:spPr>
        <a:xfrm>
          <a:off x="1622443" y="1667371"/>
          <a:ext cx="1551781" cy="1008657"/>
        </a:xfrm>
        <a:prstGeom prst="roundRect">
          <a:avLst/>
        </a:prstGeom>
        <a:gradFill rotWithShape="0">
          <a:gsLst>
            <a:gs pos="0">
              <a:schemeClr val="accent2">
                <a:hueOff val="-7800159"/>
                <a:satOff val="-33859"/>
                <a:lumOff val="31374"/>
                <a:alphaOff val="0"/>
                <a:lumMod val="110000"/>
                <a:satMod val="105000"/>
                <a:tint val="67000"/>
              </a:schemeClr>
            </a:gs>
            <a:gs pos="50000">
              <a:schemeClr val="accent2">
                <a:hueOff val="-7800159"/>
                <a:satOff val="-33859"/>
                <a:lumOff val="31374"/>
                <a:alphaOff val="0"/>
                <a:lumMod val="105000"/>
                <a:satMod val="103000"/>
                <a:tint val="73000"/>
              </a:schemeClr>
            </a:gs>
            <a:gs pos="100000">
              <a:schemeClr val="accent2">
                <a:hueOff val="-7800159"/>
                <a:satOff val="-33859"/>
                <a:lumOff val="3137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ABSTRACTION</a:t>
          </a:r>
        </a:p>
      </dsp:txBody>
      <dsp:txXfrm>
        <a:off x="1671682" y="1716610"/>
        <a:ext cx="1453303" cy="910179"/>
      </dsp:txXfrm>
    </dsp:sp>
    <dsp:sp modelId="{12F9A753-7FE5-4E46-8562-34E3FE24213D}">
      <dsp:nvSpPr>
        <dsp:cNvPr id="0" name=""/>
        <dsp:cNvSpPr/>
      </dsp:nvSpPr>
      <dsp:spPr>
        <a:xfrm>
          <a:off x="2398333" y="506033"/>
          <a:ext cx="3331332" cy="3331332"/>
        </a:xfrm>
        <a:custGeom>
          <a:avLst/>
          <a:gdLst/>
          <a:ahLst/>
          <a:cxnLst/>
          <a:rect l="0" t="0" r="0" b="0"/>
          <a:pathLst>
            <a:path>
              <a:moveTo>
                <a:pt x="82059" y="1149301"/>
              </a:moveTo>
              <a:arcTo wR="1665666" hR="1665666" stAng="11883572" swAng="2624556"/>
            </a:path>
          </a:pathLst>
        </a:custGeom>
        <a:noFill/>
        <a:ln w="6350" cap="flat" cmpd="sng" algn="ctr">
          <a:solidFill>
            <a:schemeClr val="accent2">
              <a:hueOff val="-7800159"/>
              <a:satOff val="-33859"/>
              <a:lumOff val="31374"/>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633EB-2237-43B5-BD7B-9D154F1C7E9E}" type="datetimeFigureOut">
              <a:rPr lang="en-US" smtClean="0"/>
              <a:t>12/20/2019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768235-4241-4F45-ACDC-19AB5CBB936D}" type="slidenum">
              <a:rPr lang="en-US" smtClean="0"/>
              <a:t>‹#›</a:t>
            </a:fld>
            <a:endParaRPr lang="en-US"/>
          </a:p>
        </p:txBody>
      </p:sp>
    </p:spTree>
    <p:extLst>
      <p:ext uri="{BB962C8B-B14F-4D97-AF65-F5344CB8AC3E}">
        <p14:creationId xmlns:p14="http://schemas.microsoft.com/office/powerpoint/2010/main" val="2389986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tackblitz.com/edit/javascript-func-closure?file=index.t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localhost:8000/es6/01-let-and-const"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localhost:8000/es6/01-let-and-const"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localhost:8000/es6/01-let-and-cons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localhost:8000/es6/08-modules"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www.typescriptlang.org/play/?target=2&amp;module=4"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tackblitz.com/edit/javascript-types-and-conversion?file=index.t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Bir programming paradigm </a:t>
            </a:r>
            <a:r>
              <a:rPr lang="en-US" dirty="0" err="1"/>
              <a:t>olarak</a:t>
            </a:r>
            <a:r>
              <a:rPr lang="en-US" dirty="0"/>
              <a:t> </a:t>
            </a:r>
            <a:r>
              <a:rPr lang="en-US" dirty="0" err="1"/>
              <a:t>gecer</a:t>
            </a:r>
            <a:r>
              <a:rPr lang="en-US" dirty="0"/>
              <a:t> OOP Imperative, Functional Declarative.</a:t>
            </a:r>
          </a:p>
          <a:p>
            <a:r>
              <a:rPr lang="en-US" dirty="0"/>
              <a:t>Pure function </a:t>
            </a:r>
            <a:r>
              <a:rPr lang="en-US" dirty="0" err="1"/>
              <a:t>kullanarak</a:t>
            </a:r>
            <a:r>
              <a:rPr lang="en-US" dirty="0"/>
              <a:t>, shared state mutable data </a:t>
            </a:r>
            <a:r>
              <a:rPr lang="en-US" dirty="0" err="1"/>
              <a:t>ve</a:t>
            </a:r>
            <a:r>
              <a:rPr lang="en-US" dirty="0"/>
              <a:t> side </a:t>
            </a:r>
            <a:r>
              <a:rPr lang="en-US" dirty="0" err="1"/>
              <a:t>effectten</a:t>
            </a:r>
            <a:r>
              <a:rPr lang="en-US" dirty="0"/>
              <a:t> </a:t>
            </a:r>
            <a:r>
              <a:rPr lang="en-US" dirty="0" err="1"/>
              <a:t>kacinarak</a:t>
            </a:r>
            <a:r>
              <a:rPr lang="en-US" dirty="0"/>
              <a:t> </a:t>
            </a:r>
            <a:r>
              <a:rPr lang="en-US" dirty="0" err="1"/>
              <a:t>yazilim</a:t>
            </a:r>
            <a:r>
              <a:rPr lang="en-US" dirty="0"/>
              <a:t> </a:t>
            </a:r>
            <a:r>
              <a:rPr lang="en-US" dirty="0" err="1"/>
              <a:t>gelistirme</a:t>
            </a:r>
            <a:r>
              <a:rPr lang="en-US" dirty="0"/>
              <a:t> </a:t>
            </a:r>
            <a:r>
              <a:rPr lang="en-US" dirty="0" err="1"/>
              <a:t>yontemidir</a:t>
            </a:r>
            <a:r>
              <a:rPr lang="en-US" dirty="0"/>
              <a:t>.</a:t>
            </a:r>
            <a:endParaRPr lang="en-US" b="1" dirty="0"/>
          </a:p>
          <a:p>
            <a:r>
              <a:rPr lang="en-US" b="0" dirty="0"/>
              <a:t>Object oriented </a:t>
            </a:r>
            <a:r>
              <a:rPr lang="en-US" b="0" dirty="0" err="1"/>
              <a:t>Programlama</a:t>
            </a:r>
            <a:r>
              <a:rPr lang="en-US" b="0" dirty="0"/>
              <a:t> </a:t>
            </a:r>
            <a:r>
              <a:rPr lang="en-US" b="0" dirty="0" err="1"/>
              <a:t>yapisinda</a:t>
            </a:r>
            <a:r>
              <a:rPr lang="en-US" b="0" dirty="0"/>
              <a:t> Method </a:t>
            </a:r>
            <a:r>
              <a:rPr lang="en-US" b="0" dirty="0" err="1"/>
              <a:t>tanimlarinin</a:t>
            </a:r>
            <a:r>
              <a:rPr lang="en-US" b="0" dirty="0"/>
              <a:t> </a:t>
            </a:r>
            <a:r>
              <a:rPr lang="en-US" b="0" dirty="0" err="1"/>
              <a:t>nesneler</a:t>
            </a:r>
            <a:r>
              <a:rPr lang="en-US" b="0" dirty="0"/>
              <a:t> </a:t>
            </a:r>
            <a:r>
              <a:rPr lang="en-US" b="0" dirty="0" err="1"/>
              <a:t>uzerinde</a:t>
            </a:r>
            <a:r>
              <a:rPr lang="en-US" b="0" dirty="0"/>
              <a:t> </a:t>
            </a:r>
            <a:r>
              <a:rPr lang="en-US" b="0" dirty="0" err="1"/>
              <a:t>tanimlanir</a:t>
            </a:r>
            <a:r>
              <a:rPr lang="en-US" b="0" dirty="0"/>
              <a:t> </a:t>
            </a:r>
            <a:r>
              <a:rPr lang="en-US" b="0" dirty="0" err="1"/>
              <a:t>ve</a:t>
            </a:r>
            <a:r>
              <a:rPr lang="en-US" b="0" dirty="0"/>
              <a:t> </a:t>
            </a:r>
            <a:r>
              <a:rPr lang="en-US" b="0" dirty="0" err="1"/>
              <a:t>uygulama</a:t>
            </a:r>
            <a:r>
              <a:rPr lang="en-US" b="0" dirty="0"/>
              <a:t> </a:t>
            </a:r>
            <a:r>
              <a:rPr lang="en-US" b="0" dirty="0" err="1"/>
              <a:t>state’nin</a:t>
            </a:r>
            <a:r>
              <a:rPr lang="en-US" b="0" dirty="0"/>
              <a:t> </a:t>
            </a:r>
            <a:r>
              <a:rPr lang="en-US" b="0" dirty="0" err="1"/>
              <a:t>genel</a:t>
            </a:r>
            <a:r>
              <a:rPr lang="en-US" b="0" dirty="0"/>
              <a:t> </a:t>
            </a:r>
            <a:r>
              <a:rPr lang="en-US" b="0" dirty="0" err="1"/>
              <a:t>anlamda</a:t>
            </a:r>
            <a:r>
              <a:rPr lang="en-US" b="0" dirty="0"/>
              <a:t> </a:t>
            </a:r>
            <a:r>
              <a:rPr lang="en-US" b="0" dirty="0" err="1"/>
              <a:t>objeler</a:t>
            </a:r>
            <a:r>
              <a:rPr lang="en-US" b="0" dirty="0"/>
              <a:t> </a:t>
            </a:r>
            <a:r>
              <a:rPr lang="en-US" b="0" dirty="0" err="1"/>
              <a:t>arasinda</a:t>
            </a:r>
            <a:r>
              <a:rPr lang="en-US" b="0" dirty="0"/>
              <a:t> </a:t>
            </a:r>
            <a:r>
              <a:rPr lang="en-US" b="0" dirty="0" err="1"/>
              <a:t>paylasilir</a:t>
            </a:r>
            <a:r>
              <a:rPr lang="en-US" b="0" dirty="0"/>
              <a:t>. </a:t>
            </a:r>
          </a:p>
          <a:p>
            <a:r>
              <a:rPr lang="en-US" b="0" dirty="0"/>
              <a:t>Functional </a:t>
            </a:r>
            <a:r>
              <a:rPr lang="en-US" b="0" dirty="0" err="1"/>
              <a:t>programlamada</a:t>
            </a:r>
            <a:r>
              <a:rPr lang="en-US" b="0" dirty="0"/>
              <a:t> </a:t>
            </a:r>
            <a:r>
              <a:rPr lang="en-US" b="0" dirty="0" err="1"/>
              <a:t>bu</a:t>
            </a:r>
            <a:r>
              <a:rPr lang="en-US" b="0" dirty="0"/>
              <a:t> </a:t>
            </a:r>
            <a:r>
              <a:rPr lang="en-US" b="0" dirty="0" err="1"/>
              <a:t>sekilde</a:t>
            </a:r>
            <a:r>
              <a:rPr lang="en-US" b="0" dirty="0"/>
              <a:t> </a:t>
            </a:r>
            <a:r>
              <a:rPr lang="en-US" b="0" dirty="0" err="1"/>
              <a:t>bir</a:t>
            </a:r>
            <a:r>
              <a:rPr lang="en-US" b="0" dirty="0"/>
              <a:t> </a:t>
            </a:r>
            <a:r>
              <a:rPr lang="en-US" b="0" dirty="0" err="1"/>
              <a:t>yontem</a:t>
            </a:r>
            <a:r>
              <a:rPr lang="en-US" b="0" dirty="0"/>
              <a:t> </a:t>
            </a:r>
            <a:r>
              <a:rPr lang="en-US" b="0" dirty="0" err="1"/>
              <a:t>zorunlulugu</a:t>
            </a:r>
            <a:r>
              <a:rPr lang="en-US" b="0" dirty="0"/>
              <a:t> </a:t>
            </a:r>
            <a:r>
              <a:rPr lang="en-US" b="0" dirty="0" err="1"/>
              <a:t>yoktur</a:t>
            </a:r>
            <a:r>
              <a:rPr lang="en-US" b="0" dirty="0"/>
              <a:t>. </a:t>
            </a:r>
          </a:p>
          <a:p>
            <a:r>
              <a:rPr lang="en-US" b="1" dirty="0" err="1"/>
              <a:t>Impreative</a:t>
            </a:r>
            <a:r>
              <a:rPr lang="en-US" b="1" dirty="0"/>
              <a:t> </a:t>
            </a:r>
            <a:r>
              <a:rPr lang="en-US" b="0" dirty="0" err="1"/>
              <a:t>yapidan</a:t>
            </a:r>
            <a:r>
              <a:rPr lang="en-US" b="0" dirty="0"/>
              <a:t> </a:t>
            </a:r>
            <a:r>
              <a:rPr lang="en-US" b="0" dirty="0" err="1"/>
              <a:t>ziyade</a:t>
            </a:r>
            <a:r>
              <a:rPr lang="en-US" b="0" dirty="0"/>
              <a:t> </a:t>
            </a:r>
            <a:r>
              <a:rPr lang="en-US" b="1" dirty="0"/>
              <a:t>Declarative </a:t>
            </a:r>
            <a:r>
              <a:rPr lang="en-US" b="0" dirty="0" err="1"/>
              <a:t>bir</a:t>
            </a:r>
            <a:r>
              <a:rPr lang="en-US" b="0" dirty="0"/>
              <a:t> </a:t>
            </a:r>
            <a:r>
              <a:rPr lang="en-US" b="0" dirty="0" err="1"/>
              <a:t>yapiya</a:t>
            </a:r>
            <a:r>
              <a:rPr lang="en-US" b="0" dirty="0"/>
              <a:t> </a:t>
            </a:r>
            <a:r>
              <a:rPr lang="en-US" b="0" dirty="0" err="1"/>
              <a:t>sahiptir</a:t>
            </a:r>
            <a:r>
              <a:rPr lang="en-US" b="0" dirty="0"/>
              <a:t>. </a:t>
            </a:r>
          </a:p>
          <a:p>
            <a:endParaRPr lang="en-US" b="0" dirty="0"/>
          </a:p>
          <a:p>
            <a:endParaRPr lang="en-US" b="1" dirty="0"/>
          </a:p>
        </p:txBody>
      </p:sp>
      <p:sp>
        <p:nvSpPr>
          <p:cNvPr id="4" name="Slide Number Placeholder 3"/>
          <p:cNvSpPr>
            <a:spLocks noGrp="1"/>
          </p:cNvSpPr>
          <p:nvPr>
            <p:ph type="sldNum" sz="quarter" idx="5"/>
          </p:nvPr>
        </p:nvSpPr>
        <p:spPr/>
        <p:txBody>
          <a:bodyPr/>
          <a:lstStyle/>
          <a:p>
            <a:fld id="{55768235-4241-4F45-ACDC-19AB5CBB936D}" type="slidenum">
              <a:rPr lang="en-US" smtClean="0"/>
              <a:t>3</a:t>
            </a:fld>
            <a:endParaRPr lang="en-US"/>
          </a:p>
        </p:txBody>
      </p:sp>
    </p:spTree>
    <p:extLst>
      <p:ext uri="{BB962C8B-B14F-4D97-AF65-F5344CB8AC3E}">
        <p14:creationId xmlns:p14="http://schemas.microsoft.com/office/powerpoint/2010/main" val="3823353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brief about Module Pattern, private public methods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https://stackblitz.com/edit/javascript-func-closure?file=index.ts</a:t>
            </a:r>
            <a:endParaRPr lang="en-US" dirty="0"/>
          </a:p>
          <a:p>
            <a:endParaRPr lang="en-US" dirty="0"/>
          </a:p>
        </p:txBody>
      </p:sp>
      <p:sp>
        <p:nvSpPr>
          <p:cNvPr id="4" name="Slide Number Placeholder 3"/>
          <p:cNvSpPr>
            <a:spLocks noGrp="1"/>
          </p:cNvSpPr>
          <p:nvPr>
            <p:ph type="sldNum" sz="quarter" idx="5"/>
          </p:nvPr>
        </p:nvSpPr>
        <p:spPr/>
        <p:txBody>
          <a:bodyPr/>
          <a:lstStyle/>
          <a:p>
            <a:fld id="{55768235-4241-4F45-ACDC-19AB5CBB936D}" type="slidenum">
              <a:rPr lang="en-US" smtClean="0"/>
              <a:t>12</a:t>
            </a:fld>
            <a:endParaRPr lang="en-US"/>
          </a:p>
        </p:txBody>
      </p:sp>
    </p:spTree>
    <p:extLst>
      <p:ext uri="{BB962C8B-B14F-4D97-AF65-F5344CB8AC3E}">
        <p14:creationId xmlns:p14="http://schemas.microsoft.com/office/powerpoint/2010/main" val="1158854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http://localhost:8000/es6/01-let-and-const</a:t>
            </a:r>
            <a:endParaRPr lang="en-US" dirty="0"/>
          </a:p>
        </p:txBody>
      </p:sp>
      <p:sp>
        <p:nvSpPr>
          <p:cNvPr id="4" name="Slide Number Placeholder 3"/>
          <p:cNvSpPr>
            <a:spLocks noGrp="1"/>
          </p:cNvSpPr>
          <p:nvPr>
            <p:ph type="sldNum" sz="quarter" idx="5"/>
          </p:nvPr>
        </p:nvSpPr>
        <p:spPr/>
        <p:txBody>
          <a:bodyPr/>
          <a:lstStyle/>
          <a:p>
            <a:fld id="{55768235-4241-4F45-ACDC-19AB5CBB936D}" type="slidenum">
              <a:rPr lang="en-US" smtClean="0"/>
              <a:t>14</a:t>
            </a:fld>
            <a:endParaRPr lang="en-US"/>
          </a:p>
        </p:txBody>
      </p:sp>
    </p:spTree>
    <p:extLst>
      <p:ext uri="{BB962C8B-B14F-4D97-AF65-F5344CB8AC3E}">
        <p14:creationId xmlns:p14="http://schemas.microsoft.com/office/powerpoint/2010/main" val="2449282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http://localhost:8000/es6/01-let-and-const</a:t>
            </a:r>
            <a:endParaRPr lang="en-US" dirty="0"/>
          </a:p>
        </p:txBody>
      </p:sp>
      <p:sp>
        <p:nvSpPr>
          <p:cNvPr id="4" name="Slide Number Placeholder 3"/>
          <p:cNvSpPr>
            <a:spLocks noGrp="1"/>
          </p:cNvSpPr>
          <p:nvPr>
            <p:ph type="sldNum" sz="quarter" idx="5"/>
          </p:nvPr>
        </p:nvSpPr>
        <p:spPr/>
        <p:txBody>
          <a:bodyPr/>
          <a:lstStyle/>
          <a:p>
            <a:fld id="{55768235-4241-4F45-ACDC-19AB5CBB936D}" type="slidenum">
              <a:rPr lang="en-US" smtClean="0"/>
              <a:t>15</a:t>
            </a:fld>
            <a:endParaRPr lang="en-US"/>
          </a:p>
        </p:txBody>
      </p:sp>
    </p:spTree>
    <p:extLst>
      <p:ext uri="{BB962C8B-B14F-4D97-AF65-F5344CB8AC3E}">
        <p14:creationId xmlns:p14="http://schemas.microsoft.com/office/powerpoint/2010/main" val="1261924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http://localhost:8000/es6/01-let-and-const</a:t>
            </a:r>
            <a:endParaRPr lang="en-US" dirty="0"/>
          </a:p>
          <a:p>
            <a:r>
              <a:rPr lang="en-US" dirty="0"/>
              <a:t>One can access raw strings of parts via </a:t>
            </a:r>
            <a:r>
              <a:rPr lang="en-US" dirty="0" err="1"/>
              <a:t>parts.raw</a:t>
            </a:r>
            <a:r>
              <a:rPr lang="en-US" dirty="0"/>
              <a:t>[index] this will give you the exact string </a:t>
            </a:r>
          </a:p>
          <a:p>
            <a:r>
              <a:rPr lang="en-US" dirty="0"/>
              <a:t>F.E – `foo\\${bar}`</a:t>
            </a:r>
          </a:p>
          <a:p>
            <a:r>
              <a:rPr lang="en-US" dirty="0"/>
              <a:t>parts[0] will be ‘foo\’ but </a:t>
            </a:r>
            <a:r>
              <a:rPr lang="en-US" dirty="0" err="1"/>
              <a:t>parts.raw</a:t>
            </a:r>
            <a:r>
              <a:rPr lang="en-US" dirty="0"/>
              <a:t>[0] will be ‘foo\\’</a:t>
            </a:r>
          </a:p>
        </p:txBody>
      </p:sp>
      <p:sp>
        <p:nvSpPr>
          <p:cNvPr id="4" name="Slide Number Placeholder 3"/>
          <p:cNvSpPr>
            <a:spLocks noGrp="1"/>
          </p:cNvSpPr>
          <p:nvPr>
            <p:ph type="sldNum" sz="quarter" idx="5"/>
          </p:nvPr>
        </p:nvSpPr>
        <p:spPr/>
        <p:txBody>
          <a:bodyPr/>
          <a:lstStyle/>
          <a:p>
            <a:fld id="{55768235-4241-4F45-ACDC-19AB5CBB936D}" type="slidenum">
              <a:rPr lang="en-US" smtClean="0"/>
              <a:t>16</a:t>
            </a:fld>
            <a:endParaRPr lang="en-US"/>
          </a:p>
        </p:txBody>
      </p:sp>
    </p:spTree>
    <p:extLst>
      <p:ext uri="{BB962C8B-B14F-4D97-AF65-F5344CB8AC3E}">
        <p14:creationId xmlns:p14="http://schemas.microsoft.com/office/powerpoint/2010/main" val="421476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Spread is looks like a rest operator. spread 'expands' an array into its elements, while rest collects multiple elements and 'condenses' them into a single element.</a:t>
            </a:r>
          </a:p>
          <a:p>
            <a:pPr marL="171450" indent="-171450">
              <a:buFont typeface="Arial" panose="020B0604020202020204" pitchFamily="34" charset="0"/>
              <a:buChar char="•"/>
            </a:pPr>
            <a:r>
              <a:rPr lang="en-US" dirty="0"/>
              <a:t>Copy an array […</a:t>
            </a:r>
            <a:r>
              <a:rPr lang="en-US" dirty="0" err="1"/>
              <a:t>originalArray</a:t>
            </a:r>
            <a:r>
              <a:rPr lang="en-US" dirty="0"/>
              <a:t>]</a:t>
            </a:r>
          </a:p>
          <a:p>
            <a:pPr marL="171450" indent="-171450">
              <a:buFont typeface="Arial" panose="020B0604020202020204" pitchFamily="34" charset="0"/>
              <a:buChar char="•"/>
            </a:pPr>
            <a:r>
              <a:rPr lang="en-US" dirty="0"/>
              <a:t>Concatenating arrays […arr1, arr2]</a:t>
            </a:r>
          </a:p>
          <a:p>
            <a:pPr marL="171450" indent="-171450">
              <a:buFont typeface="Arial" panose="020B0604020202020204" pitchFamily="34" charset="0"/>
              <a:buChar char="•"/>
            </a:pPr>
            <a:r>
              <a:rPr lang="en-US" dirty="0"/>
              <a:t>Spread elements to function arguments  </a:t>
            </a:r>
          </a:p>
          <a:p>
            <a:pPr marL="171450" indent="-171450">
              <a:buFont typeface="Arial" panose="020B0604020202020204" pitchFamily="34" charset="0"/>
              <a:buChar char="•"/>
            </a:pPr>
            <a:r>
              <a:rPr lang="en-US" dirty="0"/>
              <a:t>Combine objects into one  {…obj1, …obj2}  - ECMAScript 2018 (ECMA-262)	</a:t>
            </a:r>
          </a:p>
        </p:txBody>
      </p:sp>
      <p:sp>
        <p:nvSpPr>
          <p:cNvPr id="4" name="Slide Number Placeholder 3"/>
          <p:cNvSpPr>
            <a:spLocks noGrp="1"/>
          </p:cNvSpPr>
          <p:nvPr>
            <p:ph type="sldNum" sz="quarter" idx="5"/>
          </p:nvPr>
        </p:nvSpPr>
        <p:spPr/>
        <p:txBody>
          <a:bodyPr/>
          <a:lstStyle/>
          <a:p>
            <a:fld id="{55768235-4241-4F45-ACDC-19AB5CBB936D}" type="slidenum">
              <a:rPr lang="en-US" smtClean="0"/>
              <a:t>17</a:t>
            </a:fld>
            <a:endParaRPr lang="en-US"/>
          </a:p>
        </p:txBody>
      </p:sp>
    </p:spTree>
    <p:extLst>
      <p:ext uri="{BB962C8B-B14F-4D97-AF65-F5344CB8AC3E}">
        <p14:creationId xmlns:p14="http://schemas.microsoft.com/office/powerpoint/2010/main" val="3331448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768235-4241-4F45-ACDC-19AB5CBB936D}" type="slidenum">
              <a:rPr lang="en-US" smtClean="0"/>
              <a:t>18</a:t>
            </a:fld>
            <a:endParaRPr lang="en-US"/>
          </a:p>
        </p:txBody>
      </p:sp>
    </p:spTree>
    <p:extLst>
      <p:ext uri="{BB962C8B-B14F-4D97-AF65-F5344CB8AC3E}">
        <p14:creationId xmlns:p14="http://schemas.microsoft.com/office/powerpoint/2010/main" val="2478069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 </a:t>
            </a:r>
            <a:r>
              <a:rPr lang="en-US" dirty="0" err="1"/>
              <a:t>destructuring</a:t>
            </a:r>
            <a:endParaRPr lang="en-US" dirty="0"/>
          </a:p>
          <a:p>
            <a:r>
              <a:rPr lang="en-US" sz="1200" b="1" i="0" kern="1200" dirty="0">
                <a:solidFill>
                  <a:schemeClr val="tx1"/>
                </a:solidFill>
                <a:effectLst/>
                <a:latin typeface="+mn-lt"/>
                <a:ea typeface="+mn-ea"/>
                <a:cs typeface="+mn-cs"/>
              </a:rPr>
              <a:t>Shorthand  </a:t>
            </a:r>
            <a:r>
              <a:rPr lang="en-US" sz="1200" b="0" i="0" kern="1200" dirty="0">
                <a:solidFill>
                  <a:schemeClr val="tx1"/>
                </a:solidFill>
                <a:effectLst/>
                <a:latin typeface="+mn-lt"/>
                <a:ea typeface="+mn-ea"/>
                <a:cs typeface="+mn-cs"/>
              </a:rPr>
              <a:t>var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op</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lhs</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rhs</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getASTNode</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p>
          <a:p>
            <a:r>
              <a:rPr lang="en-US" sz="1200" b="1" i="0" kern="1200" dirty="0">
                <a:solidFill>
                  <a:schemeClr val="tx1"/>
                </a:solidFill>
                <a:effectLst/>
                <a:latin typeface="+mn-lt"/>
                <a:ea typeface="+mn-ea"/>
                <a:cs typeface="+mn-cs"/>
              </a:rPr>
              <a:t>Deep</a:t>
            </a:r>
            <a:r>
              <a:rPr lang="en-US" sz="1200" b="0" i="0" kern="1200" dirty="0">
                <a:solidFill>
                  <a:schemeClr val="tx1"/>
                </a:solidFill>
                <a:effectLst/>
                <a:latin typeface="+mn-lt"/>
                <a:ea typeface="+mn-ea"/>
                <a:cs typeface="+mn-cs"/>
              </a:rPr>
              <a:t> var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op: a</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lhs</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op: b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rhs</a:t>
            </a:r>
            <a:r>
              <a:rPr lang="en-US" sz="1200" b="0" i="0" kern="1200" dirty="0">
                <a:solidFill>
                  <a:schemeClr val="tx1"/>
                </a:solidFill>
                <a:effectLst/>
                <a:latin typeface="+mn-lt"/>
                <a:ea typeface="+mn-ea"/>
                <a:cs typeface="+mn-cs"/>
              </a:rPr>
              <a:t>: c </a:t>
            </a:r>
            <a:r>
              <a:rPr lang="en-US" sz="1200" b="1"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getASTNode</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dirty="0"/>
              <a:t>Variables may have default values.</a:t>
            </a:r>
          </a:p>
          <a:p>
            <a:r>
              <a:rPr lang="en-US" dirty="0"/>
              <a:t>Nonmatching patterns will have undefined, it will not throw any exception.</a:t>
            </a:r>
            <a:br>
              <a:rPr lang="en-US" dirty="0"/>
            </a:br>
            <a:endParaRPr lang="en-US" dirty="0"/>
          </a:p>
        </p:txBody>
      </p:sp>
      <p:sp>
        <p:nvSpPr>
          <p:cNvPr id="4" name="Slide Number Placeholder 3"/>
          <p:cNvSpPr>
            <a:spLocks noGrp="1"/>
          </p:cNvSpPr>
          <p:nvPr>
            <p:ph type="sldNum" sz="quarter" idx="5"/>
          </p:nvPr>
        </p:nvSpPr>
        <p:spPr/>
        <p:txBody>
          <a:bodyPr/>
          <a:lstStyle/>
          <a:p>
            <a:fld id="{55768235-4241-4F45-ACDC-19AB5CBB936D}" type="slidenum">
              <a:rPr lang="en-US" smtClean="0"/>
              <a:t>19</a:t>
            </a:fld>
            <a:endParaRPr lang="en-US"/>
          </a:p>
        </p:txBody>
      </p:sp>
    </p:spTree>
    <p:extLst>
      <p:ext uri="{BB962C8B-B14F-4D97-AF65-F5344CB8AC3E}">
        <p14:creationId xmlns:p14="http://schemas.microsoft.com/office/powerpoint/2010/main" val="374902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a:t>
            </a:r>
            <a:r>
              <a:rPr lang="en-US" dirty="0" err="1"/>
              <a:t>iterable</a:t>
            </a:r>
            <a:r>
              <a:rPr lang="en-US" dirty="0"/>
              <a:t> values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Arrays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Strings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Maps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Sets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DOM data structures (work in progress)</a:t>
            </a:r>
          </a:p>
          <a:p>
            <a:endParaRPr lang="en-US" dirty="0"/>
          </a:p>
          <a:p>
            <a:endParaRPr lang="en-US" dirty="0"/>
          </a:p>
        </p:txBody>
      </p:sp>
      <p:sp>
        <p:nvSpPr>
          <p:cNvPr id="4" name="Slide Number Placeholder 3"/>
          <p:cNvSpPr>
            <a:spLocks noGrp="1"/>
          </p:cNvSpPr>
          <p:nvPr>
            <p:ph type="sldNum" sz="quarter" idx="5"/>
          </p:nvPr>
        </p:nvSpPr>
        <p:spPr/>
        <p:txBody>
          <a:bodyPr/>
          <a:lstStyle/>
          <a:p>
            <a:fld id="{55768235-4241-4F45-ACDC-19AB5CBB936D}" type="slidenum">
              <a:rPr lang="en-US" smtClean="0"/>
              <a:t>20</a:t>
            </a:fld>
            <a:endParaRPr lang="en-US"/>
          </a:p>
        </p:txBody>
      </p:sp>
    </p:spTree>
    <p:extLst>
      <p:ext uri="{BB962C8B-B14F-4D97-AF65-F5344CB8AC3E}">
        <p14:creationId xmlns:p14="http://schemas.microsoft.com/office/powerpoint/2010/main" val="35131909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768235-4241-4F45-ACDC-19AB5CBB936D}" type="slidenum">
              <a:rPr lang="en-US" smtClean="0"/>
              <a:t>21</a:t>
            </a:fld>
            <a:endParaRPr lang="en-US"/>
          </a:p>
        </p:txBody>
      </p:sp>
    </p:spTree>
    <p:extLst>
      <p:ext uri="{BB962C8B-B14F-4D97-AF65-F5344CB8AC3E}">
        <p14:creationId xmlns:p14="http://schemas.microsoft.com/office/powerpoint/2010/main" val="2428324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type </a:t>
            </a:r>
            <a:r>
              <a:rPr lang="en-US" b="1" dirty="0"/>
              <a:t>symbol</a:t>
            </a:r>
            <a:r>
              <a:rPr lang="en-US" dirty="0"/>
              <a:t> is </a:t>
            </a:r>
            <a:r>
              <a:rPr lang="en-US" b="0" dirty="0"/>
              <a:t>a</a:t>
            </a:r>
            <a:r>
              <a:rPr lang="en-US" b="1" dirty="0"/>
              <a:t> primitive data type</a:t>
            </a:r>
          </a:p>
          <a:p>
            <a:r>
              <a:rPr lang="en-US" dirty="0"/>
              <a:t>Symbols are not enumerated, which means that they do not get included in a </a:t>
            </a:r>
            <a:r>
              <a:rPr lang="en-US" dirty="0" err="1"/>
              <a:t>for..of</a:t>
            </a:r>
            <a:r>
              <a:rPr lang="en-US" dirty="0"/>
              <a:t> or </a:t>
            </a:r>
            <a:r>
              <a:rPr lang="en-US" dirty="0" err="1"/>
              <a:t>for..in</a:t>
            </a:r>
            <a:r>
              <a:rPr lang="en-US" dirty="0"/>
              <a:t> loop ran upon an object.</a:t>
            </a:r>
          </a:p>
          <a:p>
            <a:r>
              <a:rPr lang="en-US" dirty="0"/>
              <a:t>Symbols are not part of the </a:t>
            </a:r>
            <a:r>
              <a:rPr lang="en-US" dirty="0" err="1"/>
              <a:t>Object.keys</a:t>
            </a:r>
            <a:r>
              <a:rPr lang="en-US" dirty="0"/>
              <a:t>() or </a:t>
            </a:r>
            <a:r>
              <a:rPr lang="en-US" dirty="0" err="1"/>
              <a:t>Object.getOwnPropertyNames</a:t>
            </a:r>
            <a:r>
              <a:rPr lang="en-US" dirty="0"/>
              <a:t>() result.</a:t>
            </a:r>
          </a:p>
          <a:p>
            <a:endParaRPr lang="en-US" dirty="0"/>
          </a:p>
          <a:p>
            <a:endParaRPr lang="en-US" dirty="0"/>
          </a:p>
        </p:txBody>
      </p:sp>
      <p:sp>
        <p:nvSpPr>
          <p:cNvPr id="4" name="Slide Number Placeholder 3"/>
          <p:cNvSpPr>
            <a:spLocks noGrp="1"/>
          </p:cNvSpPr>
          <p:nvPr>
            <p:ph type="sldNum" sz="quarter" idx="5"/>
          </p:nvPr>
        </p:nvSpPr>
        <p:spPr/>
        <p:txBody>
          <a:bodyPr/>
          <a:lstStyle/>
          <a:p>
            <a:fld id="{55768235-4241-4F45-ACDC-19AB5CBB936D}" type="slidenum">
              <a:rPr lang="en-US" smtClean="0"/>
              <a:t>22</a:t>
            </a:fld>
            <a:endParaRPr lang="en-US"/>
          </a:p>
        </p:txBody>
      </p:sp>
    </p:spTree>
    <p:extLst>
      <p:ext uri="{BB962C8B-B14F-4D97-AF65-F5344CB8AC3E}">
        <p14:creationId xmlns:p14="http://schemas.microsoft.com/office/powerpoint/2010/main" val="2161838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768235-4241-4F45-ACDC-19AB5CBB936D}" type="slidenum">
              <a:rPr lang="en-US" smtClean="0"/>
              <a:t>4</a:t>
            </a:fld>
            <a:endParaRPr lang="en-US"/>
          </a:p>
        </p:txBody>
      </p:sp>
    </p:spTree>
    <p:extLst>
      <p:ext uri="{BB962C8B-B14F-4D97-AF65-F5344CB8AC3E}">
        <p14:creationId xmlns:p14="http://schemas.microsoft.com/office/powerpoint/2010/main" val="28944541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http://localhost:8000/es6/08-modules</a:t>
            </a:r>
            <a:endParaRPr lang="en-US" dirty="0">
              <a:hlinkClick r:id="rId4"/>
            </a:endParaRPr>
          </a:p>
          <a:p>
            <a:r>
              <a:rPr lang="en-US" dirty="0">
                <a:hlinkClick r:id="rId4"/>
              </a:rPr>
              <a:t>https://www.typescriptlang.org/play/?target=2&amp;module=4</a:t>
            </a:r>
            <a:endParaRPr lang="en-US" dirty="0"/>
          </a:p>
        </p:txBody>
      </p:sp>
      <p:sp>
        <p:nvSpPr>
          <p:cNvPr id="4" name="Slide Number Placeholder 3"/>
          <p:cNvSpPr>
            <a:spLocks noGrp="1"/>
          </p:cNvSpPr>
          <p:nvPr>
            <p:ph type="sldNum" sz="quarter" idx="5"/>
          </p:nvPr>
        </p:nvSpPr>
        <p:spPr/>
        <p:txBody>
          <a:bodyPr/>
          <a:lstStyle/>
          <a:p>
            <a:fld id="{55768235-4241-4F45-ACDC-19AB5CBB936D}" type="slidenum">
              <a:rPr lang="en-US" smtClean="0"/>
              <a:t>23</a:t>
            </a:fld>
            <a:endParaRPr lang="en-US"/>
          </a:p>
        </p:txBody>
      </p:sp>
    </p:spTree>
    <p:extLst>
      <p:ext uri="{BB962C8B-B14F-4D97-AF65-F5344CB8AC3E}">
        <p14:creationId xmlns:p14="http://schemas.microsoft.com/office/powerpoint/2010/main" val="31653475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Proxy</a:t>
            </a:r>
          </a:p>
          <a:p>
            <a:r>
              <a:rPr lang="en-US" sz="1200" b="0" kern="1200" dirty="0">
                <a:solidFill>
                  <a:schemeClr val="tx1"/>
                </a:solidFill>
                <a:effectLst/>
                <a:latin typeface="+mn-lt"/>
                <a:ea typeface="+mn-ea"/>
                <a:cs typeface="+mn-cs"/>
              </a:rPr>
              <a:t>declare type </a:t>
            </a:r>
            <a:r>
              <a:rPr lang="en-US" sz="1200" b="0" kern="1200" dirty="0" err="1">
                <a:solidFill>
                  <a:schemeClr val="tx1"/>
                </a:solidFill>
                <a:effectLst/>
                <a:latin typeface="+mn-lt"/>
                <a:ea typeface="+mn-ea"/>
                <a:cs typeface="+mn-cs"/>
              </a:rPr>
              <a:t>PropertyKey</a:t>
            </a:r>
            <a:r>
              <a:rPr lang="en-US" sz="1200" b="0" kern="1200" dirty="0">
                <a:solidFill>
                  <a:schemeClr val="tx1"/>
                </a:solidFill>
                <a:effectLst/>
                <a:latin typeface="+mn-lt"/>
                <a:ea typeface="+mn-ea"/>
                <a:cs typeface="+mn-cs"/>
              </a:rPr>
              <a:t> = string | number | symbol;</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interface </a:t>
            </a:r>
            <a:r>
              <a:rPr lang="en-US" sz="1200" b="0" kern="1200" dirty="0" err="1">
                <a:solidFill>
                  <a:schemeClr val="tx1"/>
                </a:solidFill>
                <a:effectLst/>
                <a:latin typeface="+mn-lt"/>
                <a:ea typeface="+mn-ea"/>
                <a:cs typeface="+mn-cs"/>
              </a:rPr>
              <a:t>PropertyDescriptor</a:t>
            </a:r>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    configurable?: </a:t>
            </a:r>
            <a:r>
              <a:rPr lang="en-US" sz="1200" b="0" kern="1200" dirty="0" err="1">
                <a:solidFill>
                  <a:schemeClr val="tx1"/>
                </a:solidFill>
                <a:effectLst/>
                <a:latin typeface="+mn-lt"/>
                <a:ea typeface="+mn-ea"/>
                <a:cs typeface="+mn-cs"/>
              </a:rPr>
              <a:t>boolean</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    enumerable?: </a:t>
            </a:r>
            <a:r>
              <a:rPr lang="en-US" sz="1200" b="0" kern="1200" dirty="0" err="1">
                <a:solidFill>
                  <a:schemeClr val="tx1"/>
                </a:solidFill>
                <a:effectLst/>
                <a:latin typeface="+mn-lt"/>
                <a:ea typeface="+mn-ea"/>
                <a:cs typeface="+mn-cs"/>
              </a:rPr>
              <a:t>boolean</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    value?: any;</a:t>
            </a:r>
          </a:p>
          <a:p>
            <a:r>
              <a:rPr lang="en-US" sz="1200" b="0" kern="1200" dirty="0">
                <a:solidFill>
                  <a:schemeClr val="tx1"/>
                </a:solidFill>
                <a:effectLst/>
                <a:latin typeface="+mn-lt"/>
                <a:ea typeface="+mn-ea"/>
                <a:cs typeface="+mn-cs"/>
              </a:rPr>
              <a:t>    writable?: </a:t>
            </a:r>
            <a:r>
              <a:rPr lang="en-US" sz="1200" b="0" kern="1200" dirty="0" err="1">
                <a:solidFill>
                  <a:schemeClr val="tx1"/>
                </a:solidFill>
                <a:effectLst/>
                <a:latin typeface="+mn-lt"/>
                <a:ea typeface="+mn-ea"/>
                <a:cs typeface="+mn-cs"/>
              </a:rPr>
              <a:t>boolean</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    get?(): any;</a:t>
            </a:r>
          </a:p>
          <a:p>
            <a:r>
              <a:rPr lang="en-US" sz="1200" b="0" kern="1200" dirty="0">
                <a:solidFill>
                  <a:schemeClr val="tx1"/>
                </a:solidFill>
                <a:effectLst/>
                <a:latin typeface="+mn-lt"/>
                <a:ea typeface="+mn-ea"/>
                <a:cs typeface="+mn-cs"/>
              </a:rPr>
              <a:t>    set?(v: any): void;</a:t>
            </a:r>
          </a:p>
          <a:p>
            <a:r>
              <a:rPr lang="en-US" sz="1200" b="0" kern="1200" dirty="0">
                <a:solidFill>
                  <a:schemeClr val="tx1"/>
                </a:solidFill>
                <a:effectLst/>
                <a:latin typeface="+mn-lt"/>
                <a:ea typeface="+mn-ea"/>
                <a:cs typeface="+mn-cs"/>
              </a:rPr>
              <a:t>}</a:t>
            </a:r>
          </a:p>
          <a:p>
            <a:endParaRPr lang="en-US" dirty="0"/>
          </a:p>
          <a:p>
            <a:r>
              <a:rPr lang="en-US" b="1" dirty="0"/>
              <a:t>Reflect</a:t>
            </a:r>
          </a:p>
          <a:p>
            <a:r>
              <a:rPr lang="en-US" sz="1200" b="1" kern="1200" dirty="0" err="1">
                <a:solidFill>
                  <a:schemeClr val="tx1"/>
                </a:solidFill>
                <a:effectLst/>
                <a:latin typeface="+mn-lt"/>
                <a:ea typeface="+mn-ea"/>
                <a:cs typeface="+mn-cs"/>
              </a:rPr>
              <a:t>f.apply</a:t>
            </a:r>
            <a:r>
              <a:rPr lang="en-US" sz="1200" b="1" kern="1200" dirty="0">
                <a:solidFill>
                  <a:schemeClr val="tx1"/>
                </a:solidFill>
                <a:effectLst/>
                <a:latin typeface="+mn-lt"/>
                <a:ea typeface="+mn-ea"/>
                <a:cs typeface="+mn-cs"/>
              </a:rPr>
              <a:t>(obj, </a:t>
            </a:r>
            <a:r>
              <a:rPr lang="en-US" sz="1200" b="1" kern="1200" dirty="0" err="1">
                <a:solidFill>
                  <a:schemeClr val="tx1"/>
                </a:solidFill>
                <a:effectLst/>
                <a:latin typeface="+mn-lt"/>
                <a:ea typeface="+mn-ea"/>
                <a:cs typeface="+mn-cs"/>
              </a:rPr>
              <a:t>args</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 f might be an object and has apply method. You might need to call </a:t>
            </a:r>
            <a:r>
              <a:rPr lang="en-US" sz="1200" b="1" kern="1200" dirty="0" err="1">
                <a:solidFill>
                  <a:schemeClr val="tx1"/>
                </a:solidFill>
                <a:effectLst/>
                <a:latin typeface="+mn-lt"/>
                <a:ea typeface="+mn-ea"/>
                <a:cs typeface="+mn-cs"/>
              </a:rPr>
              <a:t>Function.prototype.apply.call</a:t>
            </a:r>
            <a:r>
              <a:rPr lang="en-US" sz="1200" b="1" kern="1200" dirty="0">
                <a:solidFill>
                  <a:schemeClr val="tx1"/>
                </a:solidFill>
                <a:effectLst/>
                <a:latin typeface="+mn-lt"/>
                <a:ea typeface="+mn-ea"/>
                <a:cs typeface="+mn-cs"/>
              </a:rPr>
              <a:t>(f, obj, </a:t>
            </a:r>
            <a:r>
              <a:rPr lang="en-US" sz="1200" b="1" kern="1200" dirty="0" err="1">
                <a:solidFill>
                  <a:schemeClr val="tx1"/>
                </a:solidFill>
                <a:effectLst/>
                <a:latin typeface="+mn-lt"/>
                <a:ea typeface="+mn-ea"/>
                <a:cs typeface="+mn-cs"/>
              </a:rPr>
              <a:t>args</a:t>
            </a:r>
            <a:r>
              <a:rPr lang="en-US" sz="1200" b="1" kern="1200" dirty="0">
                <a:solidFill>
                  <a:schemeClr val="tx1"/>
                </a:solidFill>
                <a:effectLst/>
                <a:latin typeface="+mn-lt"/>
                <a:ea typeface="+mn-ea"/>
                <a:cs typeface="+mn-cs"/>
              </a:rPr>
              <a:t>)</a:t>
            </a:r>
            <a:br>
              <a:rPr lang="en-US" dirty="0"/>
            </a:br>
            <a:r>
              <a:rPr lang="en-US" dirty="0"/>
              <a:t>But instead you can </a:t>
            </a:r>
            <a:r>
              <a:rPr lang="en-US" sz="1200" b="1" kern="1200" dirty="0" err="1">
                <a:solidFill>
                  <a:schemeClr val="tx1"/>
                </a:solidFill>
                <a:effectLst/>
                <a:latin typeface="+mn-lt"/>
                <a:ea typeface="+mn-ea"/>
                <a:cs typeface="+mn-cs"/>
              </a:rPr>
              <a:t>Reflect.apply</a:t>
            </a:r>
            <a:r>
              <a:rPr lang="en-US" sz="1200" b="1" kern="1200" dirty="0">
                <a:solidFill>
                  <a:schemeClr val="tx1"/>
                </a:solidFill>
                <a:effectLst/>
                <a:latin typeface="+mn-lt"/>
                <a:ea typeface="+mn-ea"/>
                <a:cs typeface="+mn-cs"/>
              </a:rPr>
              <a:t>(f, obj, </a:t>
            </a:r>
            <a:r>
              <a:rPr lang="en-US" sz="1200" b="1" kern="1200" dirty="0" err="1">
                <a:solidFill>
                  <a:schemeClr val="tx1"/>
                </a:solidFill>
                <a:effectLst/>
                <a:latin typeface="+mn-lt"/>
                <a:ea typeface="+mn-ea"/>
                <a:cs typeface="+mn-cs"/>
              </a:rPr>
              <a:t>args</a:t>
            </a:r>
            <a:r>
              <a:rPr lang="en-US" sz="1200" b="1" kern="1200" dirty="0">
                <a:solidFill>
                  <a:schemeClr val="tx1"/>
                </a:solidFill>
                <a:effectLst/>
                <a:latin typeface="+mn-lt"/>
                <a:ea typeface="+mn-ea"/>
                <a:cs typeface="+mn-cs"/>
              </a:rPr>
              <a:t>)</a:t>
            </a:r>
            <a:br>
              <a:rPr lang="en-US" b="1" dirty="0"/>
            </a:br>
            <a:br>
              <a:rPr lang="en-US" dirty="0"/>
            </a:br>
            <a:endParaRPr lang="en-US" dirty="0"/>
          </a:p>
        </p:txBody>
      </p:sp>
      <p:sp>
        <p:nvSpPr>
          <p:cNvPr id="4" name="Slide Number Placeholder 3"/>
          <p:cNvSpPr>
            <a:spLocks noGrp="1"/>
          </p:cNvSpPr>
          <p:nvPr>
            <p:ph type="sldNum" sz="quarter" idx="5"/>
          </p:nvPr>
        </p:nvSpPr>
        <p:spPr/>
        <p:txBody>
          <a:bodyPr/>
          <a:lstStyle/>
          <a:p>
            <a:fld id="{55768235-4241-4F45-ACDC-19AB5CBB936D}" type="slidenum">
              <a:rPr lang="en-US" smtClean="0"/>
              <a:t>24</a:t>
            </a:fld>
            <a:endParaRPr lang="en-US"/>
          </a:p>
        </p:txBody>
      </p:sp>
    </p:spTree>
    <p:extLst>
      <p:ext uri="{BB962C8B-B14F-4D97-AF65-F5344CB8AC3E}">
        <p14:creationId xmlns:p14="http://schemas.microsoft.com/office/powerpoint/2010/main" val="4088797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768235-4241-4F45-ACDC-19AB5CBB936D}" type="slidenum">
              <a:rPr lang="en-US" smtClean="0"/>
              <a:t>25</a:t>
            </a:fld>
            <a:endParaRPr lang="en-US"/>
          </a:p>
        </p:txBody>
      </p:sp>
    </p:spTree>
    <p:extLst>
      <p:ext uri="{BB962C8B-B14F-4D97-AF65-F5344CB8AC3E}">
        <p14:creationId xmlns:p14="http://schemas.microsoft.com/office/powerpoint/2010/main" val="3659486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768235-4241-4F45-ACDC-19AB5CBB936D}" type="slidenum">
              <a:rPr lang="en-US" smtClean="0"/>
              <a:t>26</a:t>
            </a:fld>
            <a:endParaRPr lang="en-US"/>
          </a:p>
        </p:txBody>
      </p:sp>
    </p:spTree>
    <p:extLst>
      <p:ext uri="{BB962C8B-B14F-4D97-AF65-F5344CB8AC3E}">
        <p14:creationId xmlns:p14="http://schemas.microsoft.com/office/powerpoint/2010/main" val="18116459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Map Keys </a:t>
            </a:r>
            <a:r>
              <a:rPr lang="en-US" sz="1200" b="0" i="0" kern="1200" dirty="0">
                <a:solidFill>
                  <a:schemeClr val="tx1"/>
                </a:solidFill>
                <a:effectLst/>
                <a:latin typeface="+mn-lt"/>
                <a:ea typeface="+mn-ea"/>
                <a:cs typeface="+mn-cs"/>
              </a:rPr>
              <a:t>unlike objects, are not converted to strings. Any type of key is possible.</a:t>
            </a:r>
            <a:endParaRPr lang="en-US" dirty="0"/>
          </a:p>
        </p:txBody>
      </p:sp>
      <p:sp>
        <p:nvSpPr>
          <p:cNvPr id="4" name="Slide Number Placeholder 3"/>
          <p:cNvSpPr>
            <a:spLocks noGrp="1"/>
          </p:cNvSpPr>
          <p:nvPr>
            <p:ph type="sldNum" sz="quarter" idx="5"/>
          </p:nvPr>
        </p:nvSpPr>
        <p:spPr/>
        <p:txBody>
          <a:bodyPr/>
          <a:lstStyle/>
          <a:p>
            <a:fld id="{55768235-4241-4F45-ACDC-19AB5CBB936D}" type="slidenum">
              <a:rPr lang="en-US" smtClean="0"/>
              <a:t>27</a:t>
            </a:fld>
            <a:endParaRPr lang="en-US"/>
          </a:p>
        </p:txBody>
      </p:sp>
    </p:spTree>
    <p:extLst>
      <p:ext uri="{BB962C8B-B14F-4D97-AF65-F5344CB8AC3E}">
        <p14:creationId xmlns:p14="http://schemas.microsoft.com/office/powerpoint/2010/main" val="9271979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use cases are</a:t>
            </a:r>
          </a:p>
          <a:p>
            <a:pPr marL="171450" indent="-171450">
              <a:buFontTx/>
              <a:buChar char="-"/>
            </a:pPr>
            <a:r>
              <a:rPr lang="en-US" sz="1200" b="0" i="0" kern="1200" dirty="0">
                <a:solidFill>
                  <a:schemeClr val="tx1"/>
                </a:solidFill>
                <a:effectLst/>
                <a:latin typeface="+mn-lt"/>
                <a:ea typeface="+mn-ea"/>
                <a:cs typeface="+mn-cs"/>
              </a:rPr>
              <a:t>additional data storage.</a:t>
            </a:r>
          </a:p>
          <a:p>
            <a:pPr marL="171450" indent="-171450">
              <a:buFontTx/>
              <a:buChar char="-"/>
            </a:pPr>
            <a:r>
              <a:rPr lang="en-US" sz="1200" b="0" i="0" kern="1200" dirty="0">
                <a:solidFill>
                  <a:schemeClr val="tx1"/>
                </a:solidFill>
                <a:effectLst/>
                <a:latin typeface="+mn-lt"/>
                <a:ea typeface="+mn-ea"/>
                <a:cs typeface="+mn-cs"/>
              </a:rPr>
              <a:t>caching</a:t>
            </a:r>
            <a:endParaRPr lang="en-US" dirty="0"/>
          </a:p>
        </p:txBody>
      </p:sp>
      <p:sp>
        <p:nvSpPr>
          <p:cNvPr id="4" name="Slide Number Placeholder 3"/>
          <p:cNvSpPr>
            <a:spLocks noGrp="1"/>
          </p:cNvSpPr>
          <p:nvPr>
            <p:ph type="sldNum" sz="quarter" idx="5"/>
          </p:nvPr>
        </p:nvSpPr>
        <p:spPr/>
        <p:txBody>
          <a:bodyPr/>
          <a:lstStyle/>
          <a:p>
            <a:fld id="{55768235-4241-4F45-ACDC-19AB5CBB936D}" type="slidenum">
              <a:rPr lang="en-US" smtClean="0"/>
              <a:t>28</a:t>
            </a:fld>
            <a:endParaRPr lang="en-US"/>
          </a:p>
        </p:txBody>
      </p:sp>
    </p:spTree>
    <p:extLst>
      <p:ext uri="{BB962C8B-B14F-4D97-AF65-F5344CB8AC3E}">
        <p14:creationId xmlns:p14="http://schemas.microsoft.com/office/powerpoint/2010/main" val="26800037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b="1" dirty="0">
                <a:solidFill>
                  <a:srgbClr val="000000"/>
                </a:solidFill>
                <a:latin typeface="Verdana" panose="020B0604030504040204" pitchFamily="34" charset="0"/>
              </a:rPr>
              <a:t>Constructor Function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When a regular JavaScript function is invoked with the new keyword, the function’s internal [[Construct]] method is called to create a new instance object and allocate memory.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After that, the function body is executed normally, mapping this to the newly created instance object.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Finally, the function implicitly returns this (the newly created instance object), except a different return value has been specified in the function definition.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summary, here is a list of the nonexistent bindings in arrow functions: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arguments: List of arguments passed to the function when it is called</a:t>
            </a:r>
          </a:p>
          <a:p>
            <a:pPr marL="171450" lvl="0" indent="-171450">
              <a:buFont typeface="Arial" panose="020B0604020202020204" pitchFamily="34" charset="0"/>
              <a:buChar char="•"/>
            </a:pPr>
            <a:r>
              <a:rPr lang="en-US" sz="1200" kern="1200" dirty="0" err="1">
                <a:solidFill>
                  <a:schemeClr val="tx1"/>
                </a:solidFill>
                <a:effectLst/>
                <a:latin typeface="+mn-lt"/>
                <a:ea typeface="+mn-ea"/>
                <a:cs typeface="+mn-cs"/>
              </a:rPr>
              <a:t>new.target</a:t>
            </a:r>
            <a:r>
              <a:rPr lang="en-US" sz="1200" kern="1200" dirty="0">
                <a:solidFill>
                  <a:schemeClr val="tx1"/>
                </a:solidFill>
                <a:effectLst/>
                <a:latin typeface="+mn-lt"/>
                <a:ea typeface="+mn-ea"/>
                <a:cs typeface="+mn-cs"/>
              </a:rPr>
              <a:t>: A reference to the function being called as a constructor with the new keyword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super: A reference to the prototype of the object to which the function belongs, provided it is defined as a concise object method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this: A reference to the invocation context object for the function</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5768235-4241-4F45-ACDC-19AB5CBB936D}" type="slidenum">
              <a:rPr lang="en-US" smtClean="0"/>
              <a:t>29</a:t>
            </a:fld>
            <a:endParaRPr lang="en-US"/>
          </a:p>
        </p:txBody>
      </p:sp>
    </p:spTree>
    <p:extLst>
      <p:ext uri="{BB962C8B-B14F-4D97-AF65-F5344CB8AC3E}">
        <p14:creationId xmlns:p14="http://schemas.microsoft.com/office/powerpoint/2010/main" val="1762967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5768235-4241-4F45-ACDC-19AB5CBB936D}" type="slidenum">
              <a:rPr lang="en-US" smtClean="0"/>
              <a:t>30</a:t>
            </a:fld>
            <a:endParaRPr lang="en-US"/>
          </a:p>
        </p:txBody>
      </p:sp>
    </p:spTree>
    <p:extLst>
      <p:ext uri="{BB962C8B-B14F-4D97-AF65-F5344CB8AC3E}">
        <p14:creationId xmlns:p14="http://schemas.microsoft.com/office/powerpoint/2010/main" val="7974752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768235-4241-4F45-ACDC-19AB5CBB936D}" type="slidenum">
              <a:rPr lang="en-US" smtClean="0"/>
              <a:t>31</a:t>
            </a:fld>
            <a:endParaRPr lang="en-US"/>
          </a:p>
        </p:txBody>
      </p:sp>
    </p:spTree>
    <p:extLst>
      <p:ext uri="{BB962C8B-B14F-4D97-AF65-F5344CB8AC3E}">
        <p14:creationId xmlns:p14="http://schemas.microsoft.com/office/powerpoint/2010/main" val="38440800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768235-4241-4F45-ACDC-19AB5CBB936D}" type="slidenum">
              <a:rPr lang="en-US" smtClean="0"/>
              <a:t>32</a:t>
            </a:fld>
            <a:endParaRPr lang="en-US"/>
          </a:p>
        </p:txBody>
      </p:sp>
    </p:spTree>
    <p:extLst>
      <p:ext uri="{BB962C8B-B14F-4D97-AF65-F5344CB8AC3E}">
        <p14:creationId xmlns:p14="http://schemas.microsoft.com/office/powerpoint/2010/main" val="4154391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Numbers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Only one number type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No integers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64-bit floating point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IEEE-754 aka “Double”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Does not map well to common understanding of arithmetic:</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0.1 + 0.2 = 0.30000000000000004</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ES6 - </a:t>
            </a:r>
            <a:r>
              <a:rPr lang="en-US" sz="1200" b="0" i="0" kern="1200" dirty="0" err="1">
                <a:solidFill>
                  <a:schemeClr val="tx1"/>
                </a:solidFill>
                <a:effectLst/>
                <a:latin typeface="+mn-lt"/>
                <a:ea typeface="+mn-ea"/>
                <a:cs typeface="+mn-cs"/>
              </a:rPr>
              <a:t>Number.MAX_SAFE_INTEGER</a:t>
            </a:r>
            <a:r>
              <a:rPr lang="en-US" sz="1200" b="0" i="0" kern="1200" dirty="0">
                <a:solidFill>
                  <a:schemeClr val="tx1"/>
                </a:solidFill>
                <a:effectLst/>
                <a:latin typeface="+mn-lt"/>
                <a:ea typeface="+mn-ea"/>
                <a:cs typeface="+mn-cs"/>
              </a:rPr>
              <a:t> - 9007199254740991</a:t>
            </a:r>
          </a:p>
          <a:p>
            <a:endParaRPr lang="en-US" dirty="0">
              <a:hlinkClick r:id="rId3"/>
            </a:endParaRPr>
          </a:p>
          <a:p>
            <a:r>
              <a:rPr lang="en-US" dirty="0">
                <a:hlinkClick r:id="rId3"/>
              </a:rPr>
              <a:t>https://stackblitz.com/edit/javascript-types-and-conversion?file=index.ts</a:t>
            </a:r>
            <a:endParaRPr lang="en-US" dirty="0"/>
          </a:p>
          <a:p>
            <a:r>
              <a:rPr lang="en-US" dirty="0" err="1"/>
              <a:t>typeof</a:t>
            </a:r>
            <a:r>
              <a:rPr lang="en-US" dirty="0"/>
              <a:t> new String() is </a:t>
            </a:r>
            <a:r>
              <a:rPr lang="en-US" b="1" dirty="0"/>
              <a:t>object</a:t>
            </a:r>
            <a:r>
              <a:rPr lang="en-US" dirty="0"/>
              <a:t> whereas </a:t>
            </a:r>
            <a:r>
              <a:rPr lang="en-US" dirty="0" err="1"/>
              <a:t>typeof</a:t>
            </a:r>
            <a:r>
              <a:rPr lang="en-US" dirty="0"/>
              <a:t> “” is </a:t>
            </a:r>
            <a:r>
              <a:rPr lang="en-US" b="1" dirty="0"/>
              <a:t>string</a:t>
            </a:r>
          </a:p>
        </p:txBody>
      </p:sp>
      <p:sp>
        <p:nvSpPr>
          <p:cNvPr id="4" name="Slide Number Placeholder 3"/>
          <p:cNvSpPr>
            <a:spLocks noGrp="1"/>
          </p:cNvSpPr>
          <p:nvPr>
            <p:ph type="sldNum" sz="quarter" idx="5"/>
          </p:nvPr>
        </p:nvSpPr>
        <p:spPr/>
        <p:txBody>
          <a:bodyPr/>
          <a:lstStyle/>
          <a:p>
            <a:fld id="{55768235-4241-4F45-ACDC-19AB5CBB936D}" type="slidenum">
              <a:rPr lang="en-US" smtClean="0"/>
              <a:t>5</a:t>
            </a:fld>
            <a:endParaRPr lang="en-US"/>
          </a:p>
        </p:txBody>
      </p:sp>
    </p:spTree>
    <p:extLst>
      <p:ext uri="{BB962C8B-B14F-4D97-AF65-F5344CB8AC3E}">
        <p14:creationId xmlns:p14="http://schemas.microsoft.com/office/powerpoint/2010/main" val="14106437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768235-4241-4F45-ACDC-19AB5CBB936D}" type="slidenum">
              <a:rPr lang="en-US" smtClean="0"/>
              <a:t>34</a:t>
            </a:fld>
            <a:endParaRPr lang="en-US"/>
          </a:p>
        </p:txBody>
      </p:sp>
    </p:spTree>
    <p:extLst>
      <p:ext uri="{BB962C8B-B14F-4D97-AF65-F5344CB8AC3E}">
        <p14:creationId xmlns:p14="http://schemas.microsoft.com/office/powerpoint/2010/main" val="3158063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768235-4241-4F45-ACDC-19AB5CBB936D}" type="slidenum">
              <a:rPr lang="en-US" smtClean="0"/>
              <a:t>35</a:t>
            </a:fld>
            <a:endParaRPr lang="en-US"/>
          </a:p>
        </p:txBody>
      </p:sp>
    </p:spTree>
    <p:extLst>
      <p:ext uri="{BB962C8B-B14F-4D97-AF65-F5344CB8AC3E}">
        <p14:creationId xmlns:p14="http://schemas.microsoft.com/office/powerpoint/2010/main" val="7650515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768235-4241-4F45-ACDC-19AB5CBB936D}" type="slidenum">
              <a:rPr lang="en-US" smtClean="0"/>
              <a:t>36</a:t>
            </a:fld>
            <a:endParaRPr lang="en-US"/>
          </a:p>
        </p:txBody>
      </p:sp>
    </p:spTree>
    <p:extLst>
      <p:ext uri="{BB962C8B-B14F-4D97-AF65-F5344CB8AC3E}">
        <p14:creationId xmlns:p14="http://schemas.microsoft.com/office/powerpoint/2010/main" val="12300188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 prototype</a:t>
            </a:r>
          </a:p>
          <a:p>
            <a:r>
              <a:rPr lang="en-US" dirty="0"/>
              <a:t>Define prototype chain</a:t>
            </a:r>
          </a:p>
          <a:p>
            <a:endParaRPr lang="en-US" dirty="0"/>
          </a:p>
        </p:txBody>
      </p:sp>
      <p:sp>
        <p:nvSpPr>
          <p:cNvPr id="4" name="Slide Number Placeholder 3"/>
          <p:cNvSpPr>
            <a:spLocks noGrp="1"/>
          </p:cNvSpPr>
          <p:nvPr>
            <p:ph type="sldNum" sz="quarter" idx="5"/>
          </p:nvPr>
        </p:nvSpPr>
        <p:spPr/>
        <p:txBody>
          <a:bodyPr/>
          <a:lstStyle/>
          <a:p>
            <a:fld id="{55768235-4241-4F45-ACDC-19AB5CBB936D}" type="slidenum">
              <a:rPr lang="en-US" smtClean="0"/>
              <a:t>37</a:t>
            </a:fld>
            <a:endParaRPr lang="en-US"/>
          </a:p>
        </p:txBody>
      </p:sp>
    </p:spTree>
    <p:extLst>
      <p:ext uri="{BB962C8B-B14F-4D97-AF65-F5344CB8AC3E}">
        <p14:creationId xmlns:p14="http://schemas.microsoft.com/office/powerpoint/2010/main" val="19593364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 usage is well known abstraction example</a:t>
            </a:r>
          </a:p>
          <a:p>
            <a:r>
              <a:rPr lang="en-US" dirty="0"/>
              <a:t>You don’t know what happening when you press the gas pedal. But it works.</a:t>
            </a:r>
          </a:p>
        </p:txBody>
      </p:sp>
      <p:sp>
        <p:nvSpPr>
          <p:cNvPr id="4" name="Slide Number Placeholder 3"/>
          <p:cNvSpPr>
            <a:spLocks noGrp="1"/>
          </p:cNvSpPr>
          <p:nvPr>
            <p:ph type="sldNum" sz="quarter" idx="5"/>
          </p:nvPr>
        </p:nvSpPr>
        <p:spPr/>
        <p:txBody>
          <a:bodyPr/>
          <a:lstStyle/>
          <a:p>
            <a:fld id="{55768235-4241-4F45-ACDC-19AB5CBB936D}" type="slidenum">
              <a:rPr lang="en-US" smtClean="0"/>
              <a:t>38</a:t>
            </a:fld>
            <a:endParaRPr lang="en-US"/>
          </a:p>
        </p:txBody>
      </p:sp>
    </p:spTree>
    <p:extLst>
      <p:ext uri="{BB962C8B-B14F-4D97-AF65-F5344CB8AC3E}">
        <p14:creationId xmlns:p14="http://schemas.microsoft.com/office/powerpoint/2010/main" val="4228582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768235-4241-4F45-ACDC-19AB5CBB936D}" type="slidenum">
              <a:rPr lang="en-US" smtClean="0"/>
              <a:t>39</a:t>
            </a:fld>
            <a:endParaRPr lang="en-US"/>
          </a:p>
        </p:txBody>
      </p:sp>
    </p:spTree>
    <p:extLst>
      <p:ext uri="{BB962C8B-B14F-4D97-AF65-F5344CB8AC3E}">
        <p14:creationId xmlns:p14="http://schemas.microsoft.com/office/powerpoint/2010/main" val="544679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!right is not hand side, to a correct type (not all the time.)</a:t>
            </a:r>
          </a:p>
        </p:txBody>
      </p:sp>
      <p:sp>
        <p:nvSpPr>
          <p:cNvPr id="4" name="Slide Number Placeholder 3"/>
          <p:cNvSpPr>
            <a:spLocks noGrp="1"/>
          </p:cNvSpPr>
          <p:nvPr>
            <p:ph type="sldNum" sz="quarter" idx="5"/>
          </p:nvPr>
        </p:nvSpPr>
        <p:spPr/>
        <p:txBody>
          <a:bodyPr/>
          <a:lstStyle/>
          <a:p>
            <a:fld id="{55768235-4241-4F45-ACDC-19AB5CBB936D}" type="slidenum">
              <a:rPr lang="en-US" smtClean="0"/>
              <a:t>6</a:t>
            </a:fld>
            <a:endParaRPr lang="en-US"/>
          </a:p>
        </p:txBody>
      </p:sp>
    </p:spTree>
    <p:extLst>
      <p:ext uri="{BB962C8B-B14F-4D97-AF65-F5344CB8AC3E}">
        <p14:creationId xmlns:p14="http://schemas.microsoft.com/office/powerpoint/2010/main" val="964703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rgbClr val="FF0000"/>
                </a:solidFill>
                <a:latin typeface="+mn-lt"/>
                <a:ea typeface="+mn-ea"/>
                <a:cs typeface="+mn-cs"/>
              </a:rPr>
              <a:t>* Red values are most of the time not expected.</a:t>
            </a:r>
          </a:p>
        </p:txBody>
      </p:sp>
      <p:sp>
        <p:nvSpPr>
          <p:cNvPr id="4" name="Slide Number Placeholder 3"/>
          <p:cNvSpPr>
            <a:spLocks noGrp="1"/>
          </p:cNvSpPr>
          <p:nvPr>
            <p:ph type="sldNum" sz="quarter" idx="5"/>
          </p:nvPr>
        </p:nvSpPr>
        <p:spPr/>
        <p:txBody>
          <a:bodyPr/>
          <a:lstStyle/>
          <a:p>
            <a:fld id="{55768235-4241-4F45-ACDC-19AB5CBB936D}" type="slidenum">
              <a:rPr lang="en-US" smtClean="0"/>
              <a:t>7</a:t>
            </a:fld>
            <a:endParaRPr lang="en-US"/>
          </a:p>
        </p:txBody>
      </p:sp>
    </p:spTree>
    <p:extLst>
      <p:ext uri="{BB962C8B-B14F-4D97-AF65-F5344CB8AC3E}">
        <p14:creationId xmlns:p14="http://schemas.microsoft.com/office/powerpoint/2010/main" val="3562963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768235-4241-4F45-ACDC-19AB5CBB936D}" type="slidenum">
              <a:rPr lang="en-US" smtClean="0"/>
              <a:t>8</a:t>
            </a:fld>
            <a:endParaRPr lang="en-US"/>
          </a:p>
        </p:txBody>
      </p:sp>
    </p:spTree>
    <p:extLst>
      <p:ext uri="{BB962C8B-B14F-4D97-AF65-F5344CB8AC3E}">
        <p14:creationId xmlns:p14="http://schemas.microsoft.com/office/powerpoint/2010/main" val="3242086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Variables and constants declared with the keywords ‘let’ or ‘const’ are not hoisted.</a:t>
            </a:r>
            <a:endParaRPr lang="en-US" dirty="0"/>
          </a:p>
          <a:p>
            <a:r>
              <a:rPr lang="en-US" dirty="0"/>
              <a:t>Functions can be called before declaration. One with declared with function not function variables.</a:t>
            </a:r>
          </a:p>
          <a:p>
            <a:endParaRPr lang="en-US" dirty="0"/>
          </a:p>
        </p:txBody>
      </p:sp>
      <p:sp>
        <p:nvSpPr>
          <p:cNvPr id="4" name="Slide Number Placeholder 3"/>
          <p:cNvSpPr>
            <a:spLocks noGrp="1"/>
          </p:cNvSpPr>
          <p:nvPr>
            <p:ph type="sldNum" sz="quarter" idx="5"/>
          </p:nvPr>
        </p:nvSpPr>
        <p:spPr/>
        <p:txBody>
          <a:bodyPr/>
          <a:lstStyle/>
          <a:p>
            <a:fld id="{55768235-4241-4F45-ACDC-19AB5CBB936D}" type="slidenum">
              <a:rPr lang="en-US" smtClean="0"/>
              <a:t>9</a:t>
            </a:fld>
            <a:endParaRPr lang="en-US"/>
          </a:p>
        </p:txBody>
      </p:sp>
    </p:spTree>
    <p:extLst>
      <p:ext uri="{BB962C8B-B14F-4D97-AF65-F5344CB8AC3E}">
        <p14:creationId xmlns:p14="http://schemas.microsoft.com/office/powerpoint/2010/main" val="706051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imes New Roman" panose="02020603050405020304" pitchFamily="18" charset="0"/>
              </a:rPr>
              <a:t>* That is true for web browsers, for node </a:t>
            </a:r>
            <a:r>
              <a:rPr lang="en-US" dirty="0" err="1">
                <a:solidFill>
                  <a:srgbClr val="000000"/>
                </a:solidFill>
                <a:latin typeface="Times New Roman" panose="02020603050405020304" pitchFamily="18" charset="0"/>
              </a:rPr>
              <a:t>js</a:t>
            </a:r>
            <a:r>
              <a:rPr lang="en-US" dirty="0">
                <a:solidFill>
                  <a:srgbClr val="000000"/>
                </a:solidFill>
                <a:latin typeface="Times New Roman" panose="02020603050405020304" pitchFamily="18" charset="0"/>
              </a:rPr>
              <a:t> you have to define like this.</a:t>
            </a:r>
          </a:p>
          <a:p>
            <a:r>
              <a:rPr lang="en-US" dirty="0" err="1">
                <a:solidFill>
                  <a:srgbClr val="000000"/>
                </a:solidFill>
                <a:latin typeface="Times New Roman" panose="02020603050405020304" pitchFamily="18" charset="0"/>
              </a:rPr>
              <a:t>global.PI</a:t>
            </a:r>
            <a:r>
              <a:rPr lang="en-US" dirty="0">
                <a:solidFill>
                  <a:srgbClr val="000000"/>
                </a:solidFill>
                <a:latin typeface="Times New Roman" panose="02020603050405020304" pitchFamily="18" charset="0"/>
              </a:rPr>
              <a:t> = 3.14</a:t>
            </a:r>
          </a:p>
          <a:p>
            <a:endParaRPr lang="en-US" dirty="0"/>
          </a:p>
        </p:txBody>
      </p:sp>
      <p:sp>
        <p:nvSpPr>
          <p:cNvPr id="4" name="Slide Number Placeholder 3"/>
          <p:cNvSpPr>
            <a:spLocks noGrp="1"/>
          </p:cNvSpPr>
          <p:nvPr>
            <p:ph type="sldNum" sz="quarter" idx="5"/>
          </p:nvPr>
        </p:nvSpPr>
        <p:spPr/>
        <p:txBody>
          <a:bodyPr/>
          <a:lstStyle/>
          <a:p>
            <a:fld id="{55768235-4241-4F45-ACDC-19AB5CBB936D}" type="slidenum">
              <a:rPr lang="en-US" smtClean="0"/>
              <a:t>10</a:t>
            </a:fld>
            <a:endParaRPr lang="en-US"/>
          </a:p>
        </p:txBody>
      </p:sp>
    </p:spTree>
    <p:extLst>
      <p:ext uri="{BB962C8B-B14F-4D97-AF65-F5344CB8AC3E}">
        <p14:creationId xmlns:p14="http://schemas.microsoft.com/office/powerpoint/2010/main" val="2253660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768235-4241-4F45-ACDC-19AB5CBB936D}" type="slidenum">
              <a:rPr lang="en-US" smtClean="0"/>
              <a:t>11</a:t>
            </a:fld>
            <a:endParaRPr lang="en-US"/>
          </a:p>
        </p:txBody>
      </p:sp>
    </p:spTree>
    <p:extLst>
      <p:ext uri="{BB962C8B-B14F-4D97-AF65-F5344CB8AC3E}">
        <p14:creationId xmlns:p14="http://schemas.microsoft.com/office/powerpoint/2010/main" val="27524331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4" name="Group 3"/>
          <p:cNvGrpSpPr/>
          <p:nvPr userDrawn="1"/>
        </p:nvGrpSpPr>
        <p:grpSpPr>
          <a:xfrm>
            <a:off x="1047033" y="0"/>
            <a:ext cx="711743" cy="6858007"/>
            <a:chOff x="1047033" y="2192042"/>
            <a:chExt cx="711743" cy="4665963"/>
          </a:xfrm>
        </p:grpSpPr>
        <p:grpSp>
          <p:nvGrpSpPr>
            <p:cNvPr id="5" name="Group 4"/>
            <p:cNvGrpSpPr/>
            <p:nvPr/>
          </p:nvGrpSpPr>
          <p:grpSpPr>
            <a:xfrm rot="10800000" flipV="1">
              <a:off x="1047034" y="2196685"/>
              <a:ext cx="711738" cy="4661320"/>
              <a:chOff x="367169" y="6525336"/>
              <a:chExt cx="676439" cy="346674"/>
            </a:xfrm>
          </p:grpSpPr>
          <p:sp>
            <p:nvSpPr>
              <p:cNvPr id="16" name="Rectangle 15"/>
              <p:cNvSpPr/>
              <p:nvPr/>
            </p:nvSpPr>
            <p:spPr>
              <a:xfrm>
                <a:off x="367169" y="6525345"/>
                <a:ext cx="404767" cy="346665"/>
              </a:xfrm>
              <a:prstGeom prst="rect">
                <a:avLst/>
              </a:prstGeom>
              <a:solidFill>
                <a:srgbClr val="83CC0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
            <p:nvSpPr>
              <p:cNvPr id="17" name="Rectangle 16"/>
              <p:cNvSpPr/>
              <p:nvPr/>
            </p:nvSpPr>
            <p:spPr>
              <a:xfrm>
                <a:off x="771937" y="6525336"/>
                <a:ext cx="199664" cy="346665"/>
              </a:xfrm>
              <a:prstGeom prst="rect">
                <a:avLst/>
              </a:prstGeom>
              <a:solidFill>
                <a:srgbClr val="0097CC">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
            <p:nvSpPr>
              <p:cNvPr id="18" name="Rectangle 17"/>
              <p:cNvSpPr/>
              <p:nvPr/>
            </p:nvSpPr>
            <p:spPr>
              <a:xfrm>
                <a:off x="971601" y="6525344"/>
                <a:ext cx="72007" cy="346665"/>
              </a:xfrm>
              <a:prstGeom prst="rect">
                <a:avLst/>
              </a:prstGeom>
              <a:solidFill>
                <a:srgbClr val="303888">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grpSp>
        <p:grpSp>
          <p:nvGrpSpPr>
            <p:cNvPr id="6" name="Group 5"/>
            <p:cNvGrpSpPr/>
            <p:nvPr/>
          </p:nvGrpSpPr>
          <p:grpSpPr>
            <a:xfrm rot="10800000" flipV="1">
              <a:off x="1047037" y="3266447"/>
              <a:ext cx="711738" cy="677351"/>
              <a:chOff x="367169" y="6525336"/>
              <a:chExt cx="676439" cy="346673"/>
            </a:xfrm>
          </p:grpSpPr>
          <p:sp>
            <p:nvSpPr>
              <p:cNvPr id="13" name="Rectangle 12"/>
              <p:cNvSpPr/>
              <p:nvPr/>
            </p:nvSpPr>
            <p:spPr>
              <a:xfrm>
                <a:off x="367169" y="6525344"/>
                <a:ext cx="404767" cy="346665"/>
              </a:xfrm>
              <a:prstGeom prst="rect">
                <a:avLst/>
              </a:prstGeom>
              <a:solidFill>
                <a:srgbClr val="83CC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
            <p:nvSpPr>
              <p:cNvPr id="14" name="Rectangle 13"/>
              <p:cNvSpPr/>
              <p:nvPr/>
            </p:nvSpPr>
            <p:spPr>
              <a:xfrm>
                <a:off x="771937" y="6525336"/>
                <a:ext cx="199664" cy="346665"/>
              </a:xfrm>
              <a:prstGeom prst="rect">
                <a:avLst/>
              </a:prstGeom>
              <a:solidFill>
                <a:srgbClr val="0097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
            <p:nvSpPr>
              <p:cNvPr id="15" name="Rectangle 14"/>
              <p:cNvSpPr/>
              <p:nvPr/>
            </p:nvSpPr>
            <p:spPr>
              <a:xfrm>
                <a:off x="971601" y="6525344"/>
                <a:ext cx="72007" cy="346665"/>
              </a:xfrm>
              <a:prstGeom prst="rect">
                <a:avLst/>
              </a:prstGeom>
              <a:solidFill>
                <a:srgbClr val="3038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grpSp>
        <p:grpSp>
          <p:nvGrpSpPr>
            <p:cNvPr id="7" name="Group 6"/>
            <p:cNvGrpSpPr/>
            <p:nvPr/>
          </p:nvGrpSpPr>
          <p:grpSpPr>
            <a:xfrm rot="10800000" flipV="1">
              <a:off x="1047038" y="6477000"/>
              <a:ext cx="711738" cy="380913"/>
              <a:chOff x="367169" y="6525336"/>
              <a:chExt cx="676439" cy="346673"/>
            </a:xfrm>
          </p:grpSpPr>
          <p:sp>
            <p:nvSpPr>
              <p:cNvPr id="10" name="Rectangle 9"/>
              <p:cNvSpPr/>
              <p:nvPr/>
            </p:nvSpPr>
            <p:spPr>
              <a:xfrm>
                <a:off x="367169" y="6525344"/>
                <a:ext cx="404767" cy="346665"/>
              </a:xfrm>
              <a:prstGeom prst="rect">
                <a:avLst/>
              </a:prstGeom>
              <a:solidFill>
                <a:srgbClr val="83CC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
            <p:nvSpPr>
              <p:cNvPr id="11" name="Rectangle 10"/>
              <p:cNvSpPr/>
              <p:nvPr/>
            </p:nvSpPr>
            <p:spPr>
              <a:xfrm>
                <a:off x="771937" y="6525336"/>
                <a:ext cx="199664" cy="346665"/>
              </a:xfrm>
              <a:prstGeom prst="rect">
                <a:avLst/>
              </a:prstGeom>
              <a:solidFill>
                <a:srgbClr val="0097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
            <p:nvSpPr>
              <p:cNvPr id="12" name="Rectangle 11"/>
              <p:cNvSpPr/>
              <p:nvPr/>
            </p:nvSpPr>
            <p:spPr>
              <a:xfrm>
                <a:off x="971601" y="6525344"/>
                <a:ext cx="72007" cy="346665"/>
              </a:xfrm>
              <a:prstGeom prst="rect">
                <a:avLst/>
              </a:prstGeom>
              <a:solidFill>
                <a:srgbClr val="3038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grpSp>
        <p:sp>
          <p:nvSpPr>
            <p:cNvPr id="8" name="Rectangle 7"/>
            <p:cNvSpPr/>
            <p:nvPr/>
          </p:nvSpPr>
          <p:spPr>
            <a:xfrm>
              <a:off x="1047034" y="3943782"/>
              <a:ext cx="711740" cy="2685618"/>
            </a:xfrm>
            <a:prstGeom prst="rect">
              <a:avLst/>
            </a:prstGeom>
            <a:solidFill>
              <a:srgbClr val="001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47033" y="2192042"/>
              <a:ext cx="711740" cy="45719"/>
            </a:xfrm>
            <a:prstGeom prst="rect">
              <a:avLst/>
            </a:prstGeom>
            <a:solidFill>
              <a:srgbClr val="001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2201" y="1862234"/>
            <a:ext cx="2666999" cy="429386"/>
          </a:xfrm>
          <a:prstGeom prst="rect">
            <a:avLst/>
          </a:prstGeom>
        </p:spPr>
      </p:pic>
      <p:sp>
        <p:nvSpPr>
          <p:cNvPr id="21" name="Text Placeholder 18"/>
          <p:cNvSpPr>
            <a:spLocks noGrp="1"/>
          </p:cNvSpPr>
          <p:nvPr>
            <p:ph type="body" sz="quarter" idx="10" hasCustomPrompt="1"/>
          </p:nvPr>
        </p:nvSpPr>
        <p:spPr>
          <a:xfrm>
            <a:off x="2209800" y="4724400"/>
            <a:ext cx="7391400" cy="1371600"/>
          </a:xfrm>
          <a:prstGeom prst="rect">
            <a:avLst/>
          </a:prstGeom>
        </p:spPr>
        <p:txBody>
          <a:bodyPr/>
          <a:lstStyle>
            <a:lvl2pPr marL="0" indent="0">
              <a:buNone/>
              <a:defRPr sz="1600">
                <a:solidFill>
                  <a:srgbClr val="359BBB"/>
                </a:solidFill>
                <a:latin typeface="+mj-lt"/>
              </a:defRPr>
            </a:lvl2pPr>
          </a:lstStyle>
          <a:p>
            <a:pPr lvl="1"/>
            <a:r>
              <a:rPr lang="en-US"/>
              <a:t>Click to Edit Subtitle or add a short description for the presentation if needed</a:t>
            </a:r>
          </a:p>
        </p:txBody>
      </p:sp>
      <p:sp>
        <p:nvSpPr>
          <p:cNvPr id="22" name="Title 1"/>
          <p:cNvSpPr>
            <a:spLocks noGrp="1"/>
          </p:cNvSpPr>
          <p:nvPr>
            <p:ph type="title" hasCustomPrompt="1"/>
          </p:nvPr>
        </p:nvSpPr>
        <p:spPr>
          <a:xfrm>
            <a:off x="2209800" y="3826132"/>
            <a:ext cx="9296400" cy="584775"/>
          </a:xfrm>
          <a:prstGeom prst="rect">
            <a:avLst/>
          </a:prstGeom>
          <a:noFill/>
        </p:spPr>
        <p:txBody>
          <a:bodyPr lIns="0" tIns="0" rIns="0"/>
          <a:lstStyle>
            <a:lvl1pPr marL="0" indent="0">
              <a:defRPr sz="4400">
                <a:solidFill>
                  <a:srgbClr val="001746"/>
                </a:solidFill>
              </a:defRPr>
            </a:lvl1pPr>
          </a:lstStyle>
          <a:p>
            <a:r>
              <a:rPr lang="en-US"/>
              <a:t>CLICK TO EDIT PRESENTATION TITLE</a:t>
            </a:r>
          </a:p>
        </p:txBody>
      </p:sp>
    </p:spTree>
    <p:extLst>
      <p:ext uri="{BB962C8B-B14F-4D97-AF65-F5344CB8AC3E}">
        <p14:creationId xmlns:p14="http://schemas.microsoft.com/office/powerpoint/2010/main" val="42404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44733" y="2819401"/>
            <a:ext cx="5127467" cy="3657600"/>
          </a:xfrm>
          <a:prstGeom prst="rect">
            <a:avLst/>
          </a:prstGeom>
        </p:spPr>
        <p:txBody>
          <a:bodyPr/>
          <a:lstStyle>
            <a:lvl1pPr marL="342900" indent="-342900">
              <a:lnSpc>
                <a:spcPct val="150000"/>
              </a:lnSpc>
              <a:buFont typeface="Arial" panose="020B0604020202020204" pitchFamily="34" charset="0"/>
              <a:buChar char="•"/>
              <a:defRPr sz="2400">
                <a:solidFill>
                  <a:srgbClr val="001746"/>
                </a:solidFill>
              </a:defRPr>
            </a:lvl1pPr>
          </a:lstStyle>
          <a:p>
            <a:r>
              <a:rPr lang="en-US"/>
              <a:t>Click to Add Chapters</a:t>
            </a:r>
            <a:endParaRPr lang="ro-RO"/>
          </a:p>
        </p:txBody>
      </p:sp>
      <p:grpSp>
        <p:nvGrpSpPr>
          <p:cNvPr id="3" name="Group 2"/>
          <p:cNvGrpSpPr/>
          <p:nvPr userDrawn="1"/>
        </p:nvGrpSpPr>
        <p:grpSpPr>
          <a:xfrm rot="16200000">
            <a:off x="7823852" y="-2320300"/>
            <a:ext cx="582896" cy="8153403"/>
            <a:chOff x="367169" y="6525336"/>
            <a:chExt cx="676439" cy="346673"/>
          </a:xfrm>
        </p:grpSpPr>
        <p:sp>
          <p:nvSpPr>
            <p:cNvPr id="4" name="Rectangle 3"/>
            <p:cNvSpPr/>
            <p:nvPr/>
          </p:nvSpPr>
          <p:spPr>
            <a:xfrm>
              <a:off x="367169" y="6525344"/>
              <a:ext cx="404767" cy="346665"/>
            </a:xfrm>
            <a:prstGeom prst="rect">
              <a:avLst/>
            </a:prstGeom>
            <a:solidFill>
              <a:srgbClr val="83CC0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
          <p:nvSpPr>
            <p:cNvPr id="5" name="Rectangle 4"/>
            <p:cNvSpPr/>
            <p:nvPr/>
          </p:nvSpPr>
          <p:spPr>
            <a:xfrm>
              <a:off x="771937" y="6525336"/>
              <a:ext cx="199664" cy="346665"/>
            </a:xfrm>
            <a:prstGeom prst="rect">
              <a:avLst/>
            </a:prstGeom>
            <a:solidFill>
              <a:srgbClr val="0097CC">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
          <p:nvSpPr>
            <p:cNvPr id="6" name="Rectangle 5"/>
            <p:cNvSpPr/>
            <p:nvPr/>
          </p:nvSpPr>
          <p:spPr>
            <a:xfrm>
              <a:off x="971601" y="6525344"/>
              <a:ext cx="72007" cy="346665"/>
            </a:xfrm>
            <a:prstGeom prst="rect">
              <a:avLst/>
            </a:prstGeom>
            <a:solidFill>
              <a:srgbClr val="303888">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grpSp>
      <p:grpSp>
        <p:nvGrpSpPr>
          <p:cNvPr id="7" name="Group 6"/>
          <p:cNvGrpSpPr/>
          <p:nvPr userDrawn="1"/>
        </p:nvGrpSpPr>
        <p:grpSpPr>
          <a:xfrm rot="16200000" flipV="1">
            <a:off x="3826435" y="1673039"/>
            <a:ext cx="580446" cy="169174"/>
            <a:chOff x="367169" y="6525336"/>
            <a:chExt cx="676439" cy="346673"/>
          </a:xfrm>
        </p:grpSpPr>
        <p:sp>
          <p:nvSpPr>
            <p:cNvPr id="8" name="Rectangle 7"/>
            <p:cNvSpPr/>
            <p:nvPr/>
          </p:nvSpPr>
          <p:spPr>
            <a:xfrm>
              <a:off x="367169" y="6525344"/>
              <a:ext cx="404767" cy="34666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
          <p:nvSpPr>
            <p:cNvPr id="9" name="Rectangle 8"/>
            <p:cNvSpPr/>
            <p:nvPr/>
          </p:nvSpPr>
          <p:spPr>
            <a:xfrm>
              <a:off x="771937" y="6525336"/>
              <a:ext cx="199664" cy="346665"/>
            </a:xfrm>
            <a:prstGeom prst="rect">
              <a:avLst/>
            </a:prstGeom>
            <a:solidFill>
              <a:srgbClr val="0097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
          <p:nvSpPr>
            <p:cNvPr id="10" name="Rectangle 9"/>
            <p:cNvSpPr/>
            <p:nvPr/>
          </p:nvSpPr>
          <p:spPr>
            <a:xfrm>
              <a:off x="971601" y="6525344"/>
              <a:ext cx="72007" cy="346665"/>
            </a:xfrm>
            <a:prstGeom prst="rect">
              <a:avLst/>
            </a:prstGeom>
            <a:solidFill>
              <a:srgbClr val="3038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grpSp>
      <p:sp>
        <p:nvSpPr>
          <p:cNvPr id="11" name="Rectangle 10"/>
          <p:cNvSpPr/>
          <p:nvPr userDrawn="1"/>
        </p:nvSpPr>
        <p:spPr>
          <a:xfrm rot="5400000">
            <a:off x="11776218" y="1633953"/>
            <a:ext cx="582896" cy="248653"/>
          </a:xfrm>
          <a:prstGeom prst="rect">
            <a:avLst/>
          </a:prstGeom>
          <a:solidFill>
            <a:srgbClr val="001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rot="10800000" flipV="1">
            <a:off x="1044734" y="1416007"/>
            <a:ext cx="711738" cy="48946"/>
            <a:chOff x="367169" y="6525336"/>
            <a:chExt cx="676439" cy="346673"/>
          </a:xfrm>
        </p:grpSpPr>
        <p:sp>
          <p:nvSpPr>
            <p:cNvPr id="13" name="Rectangle 12"/>
            <p:cNvSpPr/>
            <p:nvPr/>
          </p:nvSpPr>
          <p:spPr>
            <a:xfrm>
              <a:off x="367169" y="6525344"/>
              <a:ext cx="404767" cy="346665"/>
            </a:xfrm>
            <a:prstGeom prst="rect">
              <a:avLst/>
            </a:prstGeom>
            <a:solidFill>
              <a:srgbClr val="83CC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
          <p:nvSpPr>
            <p:cNvPr id="14" name="Rectangle 13"/>
            <p:cNvSpPr/>
            <p:nvPr/>
          </p:nvSpPr>
          <p:spPr>
            <a:xfrm>
              <a:off x="771937" y="6525336"/>
              <a:ext cx="199664" cy="346665"/>
            </a:xfrm>
            <a:prstGeom prst="rect">
              <a:avLst/>
            </a:prstGeom>
            <a:solidFill>
              <a:srgbClr val="0097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
          <p:nvSpPr>
            <p:cNvPr id="15" name="Rectangle 14"/>
            <p:cNvSpPr/>
            <p:nvPr/>
          </p:nvSpPr>
          <p:spPr>
            <a:xfrm>
              <a:off x="971601" y="6525344"/>
              <a:ext cx="72007" cy="346665"/>
            </a:xfrm>
            <a:prstGeom prst="rect">
              <a:avLst/>
            </a:prstGeom>
            <a:solidFill>
              <a:srgbClr val="3038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grpSp>
      <p:sp>
        <p:nvSpPr>
          <p:cNvPr id="16" name="Title 1"/>
          <p:cNvSpPr txBox="1">
            <a:spLocks/>
          </p:cNvSpPr>
          <p:nvPr userDrawn="1"/>
        </p:nvSpPr>
        <p:spPr>
          <a:xfrm>
            <a:off x="1044743" y="1464953"/>
            <a:ext cx="7391400" cy="581740"/>
          </a:xfrm>
          <a:prstGeom prst="rect">
            <a:avLst/>
          </a:prstGeom>
          <a:solidFill>
            <a:srgbClr val="001746"/>
          </a:solidFill>
        </p:spPr>
        <p:txBody>
          <a:bodyPr/>
          <a:lstStyle>
            <a:lvl1pPr marL="287338" indent="0" algn="l" defTabSz="914400" rtl="0" eaLnBrk="1" latinLnBrk="0" hangingPunct="1">
              <a:lnSpc>
                <a:spcPct val="90000"/>
              </a:lnSpc>
              <a:spcBef>
                <a:spcPct val="0"/>
              </a:spcBef>
              <a:buNone/>
              <a:defRPr sz="380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SUMMARY</a:t>
            </a:r>
          </a:p>
        </p:txBody>
      </p:sp>
      <p:sp>
        <p:nvSpPr>
          <p:cNvPr id="17" name="Text Placeholder 18"/>
          <p:cNvSpPr>
            <a:spLocks noGrp="1"/>
          </p:cNvSpPr>
          <p:nvPr>
            <p:ph type="body" sz="quarter" idx="15" hasCustomPrompt="1"/>
          </p:nvPr>
        </p:nvSpPr>
        <p:spPr>
          <a:xfrm>
            <a:off x="1048749" y="780900"/>
            <a:ext cx="7391400" cy="296863"/>
          </a:xfrm>
          <a:prstGeom prst="rect">
            <a:avLst/>
          </a:prstGeom>
        </p:spPr>
        <p:txBody>
          <a:bodyPr/>
          <a:lstStyle>
            <a:lvl2pPr marL="0" indent="0">
              <a:buNone/>
              <a:defRPr sz="1600">
                <a:solidFill>
                  <a:srgbClr val="359BBB"/>
                </a:solidFill>
                <a:latin typeface="+mj-lt"/>
              </a:defRPr>
            </a:lvl2pPr>
          </a:lstStyle>
          <a:p>
            <a:pPr lvl="1"/>
            <a:r>
              <a:rPr lang="en-US"/>
              <a:t>Add the Presentation Title here</a:t>
            </a:r>
          </a:p>
        </p:txBody>
      </p:sp>
      <p:sp>
        <p:nvSpPr>
          <p:cNvPr id="26" name="Text Placeholder 25"/>
          <p:cNvSpPr>
            <a:spLocks noGrp="1"/>
          </p:cNvSpPr>
          <p:nvPr>
            <p:ph type="body" sz="quarter" idx="16" hasCustomPrompt="1"/>
          </p:nvPr>
        </p:nvSpPr>
        <p:spPr>
          <a:xfrm>
            <a:off x="6705600" y="2819400"/>
            <a:ext cx="5127625" cy="3657601"/>
          </a:xfrm>
        </p:spPr>
        <p:txBody>
          <a:bodyPr>
            <a:normAutofit/>
          </a:bodyPr>
          <a:lstStyle>
            <a:lvl3pPr marL="228600" indent="-228600">
              <a:lnSpc>
                <a:spcPct val="150000"/>
              </a:lnSpc>
              <a:defRPr sz="2400">
                <a:solidFill>
                  <a:srgbClr val="001746"/>
                </a:solidFill>
              </a:defRPr>
            </a:lvl3pPr>
          </a:lstStyle>
          <a:p>
            <a:pPr lvl="2"/>
            <a:r>
              <a:rPr lang="en-US"/>
              <a:t>Click to Add Chapters</a:t>
            </a:r>
          </a:p>
        </p:txBody>
      </p:sp>
    </p:spTree>
    <p:extLst>
      <p:ext uri="{BB962C8B-B14F-4D97-AF65-F5344CB8AC3E}">
        <p14:creationId xmlns:p14="http://schemas.microsoft.com/office/powerpoint/2010/main" val="3533511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19" name="Text Placeholder 18"/>
          <p:cNvSpPr>
            <a:spLocks noGrp="1"/>
          </p:cNvSpPr>
          <p:nvPr>
            <p:ph type="body" sz="quarter" idx="10" hasCustomPrompt="1"/>
          </p:nvPr>
        </p:nvSpPr>
        <p:spPr>
          <a:xfrm>
            <a:off x="1417021" y="208608"/>
            <a:ext cx="7391400" cy="296863"/>
          </a:xfrm>
          <a:prstGeom prst="rect">
            <a:avLst/>
          </a:prstGeom>
        </p:spPr>
        <p:txBody>
          <a:bodyPr/>
          <a:lstStyle>
            <a:lvl2pPr marL="0" indent="0">
              <a:buNone/>
              <a:defRPr sz="1600">
                <a:solidFill>
                  <a:srgbClr val="359BBB"/>
                </a:solidFill>
                <a:latin typeface="+mj-lt"/>
              </a:defRPr>
            </a:lvl2pPr>
          </a:lstStyle>
          <a:p>
            <a:pPr lvl="1"/>
            <a:r>
              <a:rPr lang="en-US"/>
              <a:t>Click to Edit Chapter Title</a:t>
            </a:r>
          </a:p>
        </p:txBody>
      </p:sp>
      <p:sp>
        <p:nvSpPr>
          <p:cNvPr id="2" name="Title 1"/>
          <p:cNvSpPr>
            <a:spLocks noGrp="1"/>
          </p:cNvSpPr>
          <p:nvPr>
            <p:ph type="title" hasCustomPrompt="1"/>
          </p:nvPr>
        </p:nvSpPr>
        <p:spPr>
          <a:xfrm>
            <a:off x="0" y="588906"/>
            <a:ext cx="12192000" cy="584775"/>
          </a:xfrm>
          <a:prstGeom prst="rect">
            <a:avLst/>
          </a:prstGeom>
          <a:solidFill>
            <a:srgbClr val="001746"/>
          </a:solidFill>
        </p:spPr>
        <p:txBody>
          <a:bodyPr/>
          <a:lstStyle>
            <a:lvl1pPr marL="287338" indent="0">
              <a:defRPr sz="3800">
                <a:solidFill>
                  <a:schemeClr val="bg1"/>
                </a:solidFill>
              </a:defRPr>
            </a:lvl1pPr>
          </a:lstStyle>
          <a:p>
            <a:r>
              <a:rPr lang="en-US"/>
              <a:t>CLICK TO EDIT MASTER TITLE STYLE</a:t>
            </a:r>
          </a:p>
        </p:txBody>
      </p:sp>
      <p:grpSp>
        <p:nvGrpSpPr>
          <p:cNvPr id="4" name="Group 3"/>
          <p:cNvGrpSpPr/>
          <p:nvPr userDrawn="1"/>
        </p:nvGrpSpPr>
        <p:grpSpPr>
          <a:xfrm rot="10800000" flipH="1" flipV="1">
            <a:off x="11353800" y="348344"/>
            <a:ext cx="838196" cy="45719"/>
            <a:chOff x="367169" y="6525336"/>
            <a:chExt cx="676439" cy="346673"/>
          </a:xfrm>
        </p:grpSpPr>
        <p:sp>
          <p:nvSpPr>
            <p:cNvPr id="5" name="Rectangle 4"/>
            <p:cNvSpPr/>
            <p:nvPr/>
          </p:nvSpPr>
          <p:spPr>
            <a:xfrm>
              <a:off x="367169" y="6525344"/>
              <a:ext cx="404767" cy="346665"/>
            </a:xfrm>
            <a:prstGeom prst="rect">
              <a:avLst/>
            </a:prstGeom>
            <a:solidFill>
              <a:srgbClr val="83CC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
          <p:nvSpPr>
            <p:cNvPr id="6" name="Rectangle 5"/>
            <p:cNvSpPr/>
            <p:nvPr/>
          </p:nvSpPr>
          <p:spPr>
            <a:xfrm>
              <a:off x="771937" y="6525336"/>
              <a:ext cx="199664" cy="346665"/>
            </a:xfrm>
            <a:prstGeom prst="rect">
              <a:avLst/>
            </a:prstGeom>
            <a:solidFill>
              <a:srgbClr val="0097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
          <p:nvSpPr>
            <p:cNvPr id="7" name="Rectangle 6"/>
            <p:cNvSpPr/>
            <p:nvPr/>
          </p:nvSpPr>
          <p:spPr>
            <a:xfrm>
              <a:off x="971601" y="6525344"/>
              <a:ext cx="72007" cy="346665"/>
            </a:xfrm>
            <a:prstGeom prst="rect">
              <a:avLst/>
            </a:prstGeom>
            <a:solidFill>
              <a:srgbClr val="3038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grpSp>
      <p:grpSp>
        <p:nvGrpSpPr>
          <p:cNvPr id="8" name="Group 7"/>
          <p:cNvGrpSpPr/>
          <p:nvPr userDrawn="1"/>
        </p:nvGrpSpPr>
        <p:grpSpPr>
          <a:xfrm flipH="1" flipV="1">
            <a:off x="0" y="350252"/>
            <a:ext cx="1295405" cy="45719"/>
            <a:chOff x="367169" y="6525336"/>
            <a:chExt cx="676439" cy="346673"/>
          </a:xfrm>
        </p:grpSpPr>
        <p:sp>
          <p:nvSpPr>
            <p:cNvPr id="9" name="Rectangle 8"/>
            <p:cNvSpPr/>
            <p:nvPr/>
          </p:nvSpPr>
          <p:spPr>
            <a:xfrm>
              <a:off x="367169" y="6525344"/>
              <a:ext cx="404767" cy="346665"/>
            </a:xfrm>
            <a:prstGeom prst="rect">
              <a:avLst/>
            </a:prstGeom>
            <a:solidFill>
              <a:srgbClr val="83CC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
          <p:nvSpPr>
            <p:cNvPr id="10" name="Rectangle 9"/>
            <p:cNvSpPr/>
            <p:nvPr/>
          </p:nvSpPr>
          <p:spPr>
            <a:xfrm>
              <a:off x="771937" y="6525336"/>
              <a:ext cx="199664" cy="346665"/>
            </a:xfrm>
            <a:prstGeom prst="rect">
              <a:avLst/>
            </a:prstGeom>
            <a:solidFill>
              <a:srgbClr val="0097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
          <p:nvSpPr>
            <p:cNvPr id="11" name="Rectangle 10"/>
            <p:cNvSpPr/>
            <p:nvPr/>
          </p:nvSpPr>
          <p:spPr>
            <a:xfrm>
              <a:off x="971601" y="6525344"/>
              <a:ext cx="72007" cy="346665"/>
            </a:xfrm>
            <a:prstGeom prst="rect">
              <a:avLst/>
            </a:prstGeom>
            <a:solidFill>
              <a:srgbClr val="3038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gr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19790" y="248882"/>
            <a:ext cx="1219199" cy="196291"/>
          </a:xfrm>
          <a:prstGeom prst="rect">
            <a:avLst/>
          </a:prstGeom>
        </p:spPr>
      </p:pic>
    </p:spTree>
    <p:extLst>
      <p:ext uri="{BB962C8B-B14F-4D97-AF65-F5344CB8AC3E}">
        <p14:creationId xmlns:p14="http://schemas.microsoft.com/office/powerpoint/2010/main" val="2881006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11" name="Picture Placeholder 10"/>
          <p:cNvSpPr>
            <a:spLocks noGrp="1"/>
          </p:cNvSpPr>
          <p:nvPr>
            <p:ph type="pic" sz="quarter" idx="11"/>
          </p:nvPr>
        </p:nvSpPr>
        <p:spPr>
          <a:xfrm>
            <a:off x="-1" y="0"/>
            <a:ext cx="12191995" cy="5715000"/>
          </a:xfrm>
        </p:spPr>
        <p:txBody>
          <a:bodyPr/>
          <a:lstStyle>
            <a:lvl1pPr algn="l" rtl="0">
              <a:defRPr/>
            </a:lvl1pPr>
          </a:lstStyle>
          <a:p>
            <a:endParaRPr lang="ar-SA"/>
          </a:p>
        </p:txBody>
      </p:sp>
      <p:sp>
        <p:nvSpPr>
          <p:cNvPr id="9" name="Text Placeholder 18"/>
          <p:cNvSpPr>
            <a:spLocks noGrp="1"/>
          </p:cNvSpPr>
          <p:nvPr>
            <p:ph type="body" sz="quarter" idx="10" hasCustomPrompt="1"/>
          </p:nvPr>
        </p:nvSpPr>
        <p:spPr>
          <a:xfrm>
            <a:off x="1905000" y="5943600"/>
            <a:ext cx="9458094" cy="296863"/>
          </a:xfrm>
          <a:prstGeom prst="rect">
            <a:avLst/>
          </a:prstGeom>
        </p:spPr>
        <p:txBody>
          <a:bodyPr/>
          <a:lstStyle>
            <a:lvl2pPr marL="0" indent="0">
              <a:buNone/>
              <a:defRPr sz="1600">
                <a:solidFill>
                  <a:srgbClr val="359BBB"/>
                </a:solidFill>
                <a:latin typeface="+mj-lt"/>
              </a:defRPr>
            </a:lvl2pPr>
          </a:lstStyle>
          <a:p>
            <a:pPr lvl="1"/>
            <a:r>
              <a:rPr lang="en-US"/>
              <a:t>Click to Edit Chapter Subtitle / additional info</a:t>
            </a:r>
          </a:p>
        </p:txBody>
      </p:sp>
      <p:sp>
        <p:nvSpPr>
          <p:cNvPr id="10" name="Title 1"/>
          <p:cNvSpPr>
            <a:spLocks noGrp="1"/>
          </p:cNvSpPr>
          <p:nvPr>
            <p:ph type="title" hasCustomPrompt="1"/>
          </p:nvPr>
        </p:nvSpPr>
        <p:spPr>
          <a:xfrm>
            <a:off x="0" y="4881365"/>
            <a:ext cx="12192000" cy="830997"/>
          </a:xfrm>
          <a:prstGeom prst="rect">
            <a:avLst/>
          </a:prstGeom>
          <a:solidFill>
            <a:srgbClr val="001746">
              <a:alpha val="80000"/>
            </a:srgbClr>
          </a:solidFill>
        </p:spPr>
        <p:txBody>
          <a:bodyPr>
            <a:spAutoFit/>
          </a:bodyPr>
          <a:lstStyle>
            <a:lvl1pPr marL="1892300" indent="0">
              <a:lnSpc>
                <a:spcPct val="100000"/>
              </a:lnSpc>
              <a:defRPr sz="4800">
                <a:solidFill>
                  <a:schemeClr val="bg1"/>
                </a:solidFill>
              </a:defRPr>
            </a:lvl1pPr>
          </a:lstStyle>
          <a:p>
            <a:r>
              <a:rPr lang="en-US"/>
              <a:t>Click To Edit Chapter</a:t>
            </a:r>
          </a:p>
        </p:txBody>
      </p:sp>
      <p:grpSp>
        <p:nvGrpSpPr>
          <p:cNvPr id="5" name="Group 4"/>
          <p:cNvGrpSpPr/>
          <p:nvPr userDrawn="1"/>
        </p:nvGrpSpPr>
        <p:grpSpPr>
          <a:xfrm rot="10800000">
            <a:off x="-3" y="5702618"/>
            <a:ext cx="12191995" cy="45719"/>
            <a:chOff x="367169" y="6525330"/>
            <a:chExt cx="826185" cy="419993"/>
          </a:xfrm>
        </p:grpSpPr>
        <p:sp>
          <p:nvSpPr>
            <p:cNvPr id="6" name="Rectangle 5"/>
            <p:cNvSpPr/>
            <p:nvPr/>
          </p:nvSpPr>
          <p:spPr>
            <a:xfrm>
              <a:off x="367169" y="6525344"/>
              <a:ext cx="404767" cy="346665"/>
            </a:xfrm>
            <a:prstGeom prst="rect">
              <a:avLst/>
            </a:prstGeom>
            <a:solidFill>
              <a:srgbClr val="83CC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
          <p:nvSpPr>
            <p:cNvPr id="7" name="Rectangle 6"/>
            <p:cNvSpPr/>
            <p:nvPr/>
          </p:nvSpPr>
          <p:spPr>
            <a:xfrm>
              <a:off x="771937" y="6525336"/>
              <a:ext cx="199664" cy="346665"/>
            </a:xfrm>
            <a:prstGeom prst="rect">
              <a:avLst/>
            </a:prstGeom>
            <a:solidFill>
              <a:srgbClr val="0097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
          <p:nvSpPr>
            <p:cNvPr id="8" name="Rectangle 7"/>
            <p:cNvSpPr/>
            <p:nvPr/>
          </p:nvSpPr>
          <p:spPr>
            <a:xfrm flipV="1">
              <a:off x="971601" y="6525330"/>
              <a:ext cx="221753" cy="419993"/>
            </a:xfrm>
            <a:prstGeom prst="rect">
              <a:avLst/>
            </a:prstGeom>
            <a:solidFill>
              <a:srgbClr val="3038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grpSp>
    </p:spTree>
    <p:extLst>
      <p:ext uri="{BB962C8B-B14F-4D97-AF65-F5344CB8AC3E}">
        <p14:creationId xmlns:p14="http://schemas.microsoft.com/office/powerpoint/2010/main" val="3894978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 name="Rectangle 3"/>
          <p:cNvSpPr/>
          <p:nvPr/>
        </p:nvSpPr>
        <p:spPr>
          <a:xfrm rot="10800000">
            <a:off x="1047036" y="1447395"/>
            <a:ext cx="711740" cy="1752599"/>
          </a:xfrm>
          <a:prstGeom prst="rect">
            <a:avLst/>
          </a:prstGeom>
          <a:solidFill>
            <a:srgbClr val="001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flipV="1">
            <a:off x="1047037" y="3133890"/>
            <a:ext cx="711738" cy="2057833"/>
            <a:chOff x="367169" y="6525336"/>
            <a:chExt cx="676439" cy="346673"/>
          </a:xfrm>
        </p:grpSpPr>
        <p:sp>
          <p:nvSpPr>
            <p:cNvPr id="24" name="Rectangle 23"/>
            <p:cNvSpPr/>
            <p:nvPr/>
          </p:nvSpPr>
          <p:spPr>
            <a:xfrm>
              <a:off x="367169" y="6525344"/>
              <a:ext cx="404767" cy="346665"/>
            </a:xfrm>
            <a:prstGeom prst="rect">
              <a:avLst/>
            </a:prstGeom>
            <a:solidFill>
              <a:srgbClr val="83CC0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
          <p:nvSpPr>
            <p:cNvPr id="25" name="Rectangle 24"/>
            <p:cNvSpPr/>
            <p:nvPr/>
          </p:nvSpPr>
          <p:spPr>
            <a:xfrm>
              <a:off x="771937" y="6525336"/>
              <a:ext cx="199664" cy="346665"/>
            </a:xfrm>
            <a:prstGeom prst="rect">
              <a:avLst/>
            </a:prstGeom>
            <a:solidFill>
              <a:srgbClr val="0097CC">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
          <p:nvSpPr>
            <p:cNvPr id="26" name="Rectangle 25"/>
            <p:cNvSpPr/>
            <p:nvPr/>
          </p:nvSpPr>
          <p:spPr>
            <a:xfrm>
              <a:off x="971601" y="6525344"/>
              <a:ext cx="72007" cy="346665"/>
            </a:xfrm>
            <a:prstGeom prst="rect">
              <a:avLst/>
            </a:prstGeom>
            <a:solidFill>
              <a:srgbClr val="303888">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grpSp>
      <p:grpSp>
        <p:nvGrpSpPr>
          <p:cNvPr id="6" name="Group 5"/>
          <p:cNvGrpSpPr/>
          <p:nvPr/>
        </p:nvGrpSpPr>
        <p:grpSpPr>
          <a:xfrm flipV="1">
            <a:off x="1047034" y="4876394"/>
            <a:ext cx="711738" cy="630645"/>
            <a:chOff x="367169" y="6525336"/>
            <a:chExt cx="676439" cy="346673"/>
          </a:xfrm>
        </p:grpSpPr>
        <p:sp>
          <p:nvSpPr>
            <p:cNvPr id="21" name="Rectangle 20"/>
            <p:cNvSpPr/>
            <p:nvPr/>
          </p:nvSpPr>
          <p:spPr>
            <a:xfrm>
              <a:off x="367169" y="6525344"/>
              <a:ext cx="404767" cy="346665"/>
            </a:xfrm>
            <a:prstGeom prst="rect">
              <a:avLst/>
            </a:prstGeom>
            <a:solidFill>
              <a:srgbClr val="83CC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
          <p:nvSpPr>
            <p:cNvPr id="22" name="Rectangle 21"/>
            <p:cNvSpPr/>
            <p:nvPr/>
          </p:nvSpPr>
          <p:spPr>
            <a:xfrm>
              <a:off x="771937" y="6525336"/>
              <a:ext cx="199664" cy="346665"/>
            </a:xfrm>
            <a:prstGeom prst="rect">
              <a:avLst/>
            </a:prstGeom>
            <a:solidFill>
              <a:srgbClr val="0097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
          <p:nvSpPr>
            <p:cNvPr id="23" name="Rectangle 22"/>
            <p:cNvSpPr/>
            <p:nvPr/>
          </p:nvSpPr>
          <p:spPr>
            <a:xfrm>
              <a:off x="971601" y="6525344"/>
              <a:ext cx="72007" cy="346665"/>
            </a:xfrm>
            <a:prstGeom prst="rect">
              <a:avLst/>
            </a:prstGeom>
            <a:solidFill>
              <a:srgbClr val="3038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grpSp>
      <p:grpSp>
        <p:nvGrpSpPr>
          <p:cNvPr id="7" name="Group 6"/>
          <p:cNvGrpSpPr/>
          <p:nvPr/>
        </p:nvGrpSpPr>
        <p:grpSpPr>
          <a:xfrm>
            <a:off x="1047033" y="1411773"/>
            <a:ext cx="711738" cy="45719"/>
            <a:chOff x="367169" y="6525336"/>
            <a:chExt cx="676439" cy="346673"/>
          </a:xfrm>
        </p:grpSpPr>
        <p:sp>
          <p:nvSpPr>
            <p:cNvPr id="18" name="Rectangle 17"/>
            <p:cNvSpPr/>
            <p:nvPr/>
          </p:nvSpPr>
          <p:spPr>
            <a:xfrm>
              <a:off x="367169" y="6525344"/>
              <a:ext cx="404767" cy="34666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
          <p:nvSpPr>
            <p:cNvPr id="19" name="Rectangle 18"/>
            <p:cNvSpPr/>
            <p:nvPr/>
          </p:nvSpPr>
          <p:spPr>
            <a:xfrm>
              <a:off x="771937" y="6525336"/>
              <a:ext cx="199664" cy="346665"/>
            </a:xfrm>
            <a:prstGeom prst="rect">
              <a:avLst/>
            </a:prstGeom>
            <a:solidFill>
              <a:srgbClr val="0097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
          <p:nvSpPr>
            <p:cNvPr id="20" name="Rectangle 19"/>
            <p:cNvSpPr/>
            <p:nvPr/>
          </p:nvSpPr>
          <p:spPr>
            <a:xfrm>
              <a:off x="971601" y="6525344"/>
              <a:ext cx="72007" cy="346665"/>
            </a:xfrm>
            <a:prstGeom prst="rect">
              <a:avLst/>
            </a:prstGeom>
            <a:solidFill>
              <a:srgbClr val="3038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grpSp>
      <p:grpSp>
        <p:nvGrpSpPr>
          <p:cNvPr id="9" name="Group 8"/>
          <p:cNvGrpSpPr/>
          <p:nvPr/>
        </p:nvGrpSpPr>
        <p:grpSpPr>
          <a:xfrm flipV="1">
            <a:off x="1047037" y="0"/>
            <a:ext cx="711738" cy="1549630"/>
            <a:chOff x="367169" y="6525336"/>
            <a:chExt cx="676439" cy="346673"/>
          </a:xfrm>
        </p:grpSpPr>
        <p:sp>
          <p:nvSpPr>
            <p:cNvPr id="15" name="Rectangle 14"/>
            <p:cNvSpPr/>
            <p:nvPr/>
          </p:nvSpPr>
          <p:spPr>
            <a:xfrm>
              <a:off x="367169" y="6525344"/>
              <a:ext cx="404767" cy="346665"/>
            </a:xfrm>
            <a:prstGeom prst="rect">
              <a:avLst/>
            </a:prstGeom>
            <a:solidFill>
              <a:srgbClr val="83CC0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
          <p:nvSpPr>
            <p:cNvPr id="16" name="Rectangle 15"/>
            <p:cNvSpPr/>
            <p:nvPr/>
          </p:nvSpPr>
          <p:spPr>
            <a:xfrm>
              <a:off x="771937" y="6525336"/>
              <a:ext cx="199664" cy="346665"/>
            </a:xfrm>
            <a:prstGeom prst="rect">
              <a:avLst/>
            </a:prstGeom>
            <a:solidFill>
              <a:srgbClr val="0097CC">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
          <p:nvSpPr>
            <p:cNvPr id="17" name="Rectangle 16"/>
            <p:cNvSpPr/>
            <p:nvPr/>
          </p:nvSpPr>
          <p:spPr>
            <a:xfrm>
              <a:off x="971601" y="6525344"/>
              <a:ext cx="72007" cy="346665"/>
            </a:xfrm>
            <a:prstGeom prst="rect">
              <a:avLst/>
            </a:prstGeom>
            <a:solidFill>
              <a:srgbClr val="303888">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grpSp>
      <p:sp>
        <p:nvSpPr>
          <p:cNvPr id="11" name="Rectangle 10"/>
          <p:cNvSpPr/>
          <p:nvPr/>
        </p:nvSpPr>
        <p:spPr>
          <a:xfrm rot="10800000">
            <a:off x="1047036" y="5415750"/>
            <a:ext cx="711740" cy="1462889"/>
          </a:xfrm>
          <a:prstGeom prst="rect">
            <a:avLst/>
          </a:prstGeom>
          <a:solidFill>
            <a:srgbClr val="001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userDrawn="1"/>
        </p:nvSpPr>
        <p:spPr>
          <a:xfrm>
            <a:off x="2100943" y="3403478"/>
            <a:ext cx="8795657" cy="1015663"/>
          </a:xfrm>
          <a:prstGeom prst="rect">
            <a:avLst/>
          </a:prstGeom>
          <a:noFill/>
        </p:spPr>
        <p:txBody>
          <a:bodyPr wrap="square" rtlCol="0">
            <a:spAutoFit/>
          </a:bodyPr>
          <a:lstStyle/>
          <a:p>
            <a:r>
              <a:rPr lang="en-US" sz="6000">
                <a:solidFill>
                  <a:srgbClr val="001746"/>
                </a:solidFill>
                <a:latin typeface="+mj-lt"/>
              </a:rPr>
              <a:t>THANK YOU</a:t>
            </a:r>
          </a:p>
        </p:txBody>
      </p:sp>
      <p:sp>
        <p:nvSpPr>
          <p:cNvPr id="29" name="TextBox 28"/>
          <p:cNvSpPr txBox="1"/>
          <p:nvPr userDrawn="1"/>
        </p:nvSpPr>
        <p:spPr>
          <a:xfrm>
            <a:off x="2145912" y="1844116"/>
            <a:ext cx="2975495" cy="253916"/>
          </a:xfrm>
          <a:prstGeom prst="rect">
            <a:avLst/>
          </a:prstGeom>
          <a:noFill/>
        </p:spPr>
        <p:txBody>
          <a:bodyPr wrap="none" rtlCol="0">
            <a:spAutoFit/>
          </a:bodyPr>
          <a:lstStyle/>
          <a:p>
            <a:pPr defTabSz="914286"/>
            <a:r>
              <a:rPr lang="en-US" sz="1050">
                <a:solidFill>
                  <a:schemeClr val="accent6">
                    <a:lumMod val="65000"/>
                  </a:schemeClr>
                </a:solidFill>
                <a:latin typeface="Segoe UI Light" panose="020B0502040204020203" pitchFamily="34" charset="0"/>
                <a:ea typeface="Tahoma" panose="020B0604030504040204" pitchFamily="34" charset="0"/>
                <a:cs typeface="Tahoma" panose="020B0604030504040204" pitchFamily="34" charset="0"/>
              </a:rPr>
              <a:t>www.osf-global.com   |   www.osf-commerce.com</a:t>
            </a:r>
            <a:endParaRPr lang="ro-RO" sz="1050">
              <a:solidFill>
                <a:schemeClr val="accent6">
                  <a:lumMod val="65000"/>
                </a:schemeClr>
              </a:solidFill>
              <a:latin typeface="Segoe UI Light" panose="020B0502040204020203" pitchFamily="34" charset="0"/>
              <a:ea typeface="Tahoma" panose="020B0604030504040204" pitchFamily="34" charset="0"/>
              <a:cs typeface="Tahoma" panose="020B0604030504040204" pitchFamily="34" charset="0"/>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43937" y="1541323"/>
            <a:ext cx="1769271" cy="284852"/>
          </a:xfrm>
          <a:prstGeom prst="rect">
            <a:avLst/>
          </a:prstGeom>
        </p:spPr>
      </p:pic>
    </p:spTree>
    <p:extLst>
      <p:ext uri="{BB962C8B-B14F-4D97-AF65-F5344CB8AC3E}">
        <p14:creationId xmlns:p14="http://schemas.microsoft.com/office/powerpoint/2010/main" val="8588413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1"/>
            <a:r>
              <a:rPr lang="en-US"/>
              <a:t>Second level</a:t>
            </a:r>
          </a:p>
        </p:txBody>
      </p:sp>
    </p:spTree>
    <p:extLst>
      <p:ext uri="{BB962C8B-B14F-4D97-AF65-F5344CB8AC3E}">
        <p14:creationId xmlns:p14="http://schemas.microsoft.com/office/powerpoint/2010/main" val="3464100991"/>
      </p:ext>
    </p:extLst>
  </p:cSld>
  <p:clrMap bg1="lt1" tx1="dk1" bg2="lt2" tx2="dk2" accent1="accent1" accent2="accent2" accent3="accent3" accent4="accent4" accent5="accent5" accent6="accent6" hlink="hlink" folHlink="folHlink"/>
  <p:sldLayoutIdLst>
    <p:sldLayoutId id="2147483714" r:id="rId1"/>
    <p:sldLayoutId id="2147483719" r:id="rId2"/>
    <p:sldLayoutId id="2147483717" r:id="rId3"/>
    <p:sldLayoutId id="2147483718" r:id="rId4"/>
    <p:sldLayoutId id="2147483715" r:id="rId5"/>
  </p:sldLayoutIdLst>
  <p:hf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14400" rtl="0" eaLnBrk="1" latinLnBrk="0" hangingPunct="1">
        <a:lnSpc>
          <a:spcPct val="90000"/>
        </a:lnSpc>
        <a:spcBef>
          <a:spcPts val="1000"/>
        </a:spcBef>
        <a:buFont typeface="Arial" panose="020B0604020202020204" pitchFamily="34" charset="0"/>
        <a:buNone/>
        <a:defRPr sz="1600" kern="1200">
          <a:solidFill>
            <a:srgbClr val="359BBB"/>
          </a:solidFill>
          <a:latin typeface="+mj-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tabLst/>
        <a:defRPr sz="1800" kern="1200">
          <a:solidFill>
            <a:srgbClr val="001746"/>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23.png"/><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a:t>OOP JS &amp; ES6</a:t>
            </a:r>
            <a:endParaRPr lang="ro-RO" dirty="0"/>
          </a:p>
        </p:txBody>
      </p:sp>
      <p:sp>
        <p:nvSpPr>
          <p:cNvPr id="8" name="Title 7"/>
          <p:cNvSpPr>
            <a:spLocks noGrp="1"/>
          </p:cNvSpPr>
          <p:nvPr>
            <p:ph type="title"/>
          </p:nvPr>
        </p:nvSpPr>
        <p:spPr/>
        <p:txBody>
          <a:bodyPr/>
          <a:lstStyle/>
          <a:p>
            <a:r>
              <a:rPr lang="en-US" dirty="0"/>
              <a:t>#JS İzmir</a:t>
            </a:r>
            <a:endParaRPr lang="ro-RO" dirty="0"/>
          </a:p>
        </p:txBody>
      </p:sp>
    </p:spTree>
    <p:extLst>
      <p:ext uri="{BB962C8B-B14F-4D97-AF65-F5344CB8AC3E}">
        <p14:creationId xmlns:p14="http://schemas.microsoft.com/office/powerpoint/2010/main" val="1328437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1D0905A-54A5-44B5-829E-C472D5BBD1B4}"/>
              </a:ext>
            </a:extLst>
          </p:cNvPr>
          <p:cNvSpPr>
            <a:spLocks noGrp="1"/>
          </p:cNvSpPr>
          <p:nvPr>
            <p:ph type="body" sz="quarter" idx="10"/>
          </p:nvPr>
        </p:nvSpPr>
        <p:spPr/>
        <p:txBody>
          <a:bodyPr>
            <a:normAutofit lnSpcReduction="10000"/>
          </a:bodyPr>
          <a:lstStyle/>
          <a:p>
            <a:r>
              <a:rPr lang="en-US" dirty="0"/>
              <a:t>JS Fundamentals</a:t>
            </a:r>
          </a:p>
        </p:txBody>
      </p:sp>
      <p:sp>
        <p:nvSpPr>
          <p:cNvPr id="5" name="Title 4">
            <a:extLst>
              <a:ext uri="{FF2B5EF4-FFF2-40B4-BE49-F238E27FC236}">
                <a16:creationId xmlns:a16="http://schemas.microsoft.com/office/drawing/2014/main" id="{B85470D4-F1B5-414F-B2C2-F176654E061E}"/>
              </a:ext>
            </a:extLst>
          </p:cNvPr>
          <p:cNvSpPr>
            <a:spLocks noGrp="1"/>
          </p:cNvSpPr>
          <p:nvPr>
            <p:ph type="title"/>
          </p:nvPr>
        </p:nvSpPr>
        <p:spPr>
          <a:xfrm>
            <a:off x="0" y="588906"/>
            <a:ext cx="12192000" cy="584775"/>
          </a:xfrm>
        </p:spPr>
        <p:txBody>
          <a:bodyPr/>
          <a:lstStyle/>
          <a:p>
            <a:r>
              <a:rPr lang="en-US" dirty="0"/>
              <a:t>Variable Scope</a:t>
            </a:r>
          </a:p>
        </p:txBody>
      </p:sp>
      <p:sp>
        <p:nvSpPr>
          <p:cNvPr id="3" name="Rectangle 2">
            <a:extLst>
              <a:ext uri="{FF2B5EF4-FFF2-40B4-BE49-F238E27FC236}">
                <a16:creationId xmlns:a16="http://schemas.microsoft.com/office/drawing/2014/main" id="{39B68E97-7BC9-4D4E-B14A-85D377848F1A}"/>
              </a:ext>
            </a:extLst>
          </p:cNvPr>
          <p:cNvSpPr/>
          <p:nvPr/>
        </p:nvSpPr>
        <p:spPr>
          <a:xfrm>
            <a:off x="216568" y="1257116"/>
            <a:ext cx="11975431" cy="1477328"/>
          </a:xfrm>
          <a:prstGeom prst="rect">
            <a:avLst/>
          </a:prstGeom>
        </p:spPr>
        <p:txBody>
          <a:bodyPr wrap="square">
            <a:spAutoFit/>
          </a:bodyPr>
          <a:lstStyle/>
          <a:p>
            <a:pPr eaLnBrk="0" fontAlgn="base" hangingPunct="0">
              <a:spcBef>
                <a:spcPct val="0"/>
              </a:spcBef>
              <a:spcAft>
                <a:spcPct val="0"/>
              </a:spcAft>
            </a:pPr>
            <a:r>
              <a:rPr lang="en-US" dirty="0">
                <a:solidFill>
                  <a:srgbClr val="000000"/>
                </a:solidFill>
                <a:latin typeface="Verdana" panose="020B0604030504040204" pitchFamily="34" charset="0"/>
              </a:rPr>
              <a:t>A </a:t>
            </a:r>
            <a:r>
              <a:rPr lang="en-US" b="1" dirty="0">
                <a:solidFill>
                  <a:srgbClr val="000000"/>
                </a:solidFill>
                <a:latin typeface="Verdana" panose="020B0604030504040204" pitchFamily="34" charset="0"/>
              </a:rPr>
              <a:t>scope</a:t>
            </a:r>
            <a:r>
              <a:rPr lang="en-US" dirty="0">
                <a:solidFill>
                  <a:srgbClr val="000000"/>
                </a:solidFill>
                <a:latin typeface="Verdana" panose="020B0604030504040204" pitchFamily="34" charset="0"/>
              </a:rPr>
              <a:t> in JavaScript defines what variables you have access to. </a:t>
            </a:r>
          </a:p>
          <a:p>
            <a:pPr marL="285750" indent="-285750" eaLnBrk="0" fontAlgn="base" hangingPunct="0">
              <a:spcBef>
                <a:spcPct val="0"/>
              </a:spcBef>
              <a:spcAft>
                <a:spcPct val="0"/>
              </a:spcAft>
              <a:buFont typeface="Arial" panose="020B0604020202020204" pitchFamily="34" charset="0"/>
              <a:buChar char="•"/>
            </a:pPr>
            <a:r>
              <a:rPr lang="en-US" dirty="0">
                <a:solidFill>
                  <a:srgbClr val="000000"/>
                </a:solidFill>
                <a:latin typeface="Verdana" panose="020B0604030504040204" pitchFamily="34" charset="0"/>
              </a:rPr>
              <a:t>Variables defined inside a function are in local scope while variables defined outside of a function are in the global scope. </a:t>
            </a:r>
          </a:p>
          <a:p>
            <a:pPr marL="285750" indent="-285750" eaLnBrk="0" fontAlgn="base" hangingPunct="0">
              <a:spcBef>
                <a:spcPct val="0"/>
              </a:spcBef>
              <a:spcAft>
                <a:spcPct val="0"/>
              </a:spcAft>
              <a:buFont typeface="Arial" panose="020B0604020202020204" pitchFamily="34" charset="0"/>
              <a:buChar char="•"/>
            </a:pPr>
            <a:r>
              <a:rPr lang="en-US" dirty="0">
                <a:solidFill>
                  <a:srgbClr val="000000"/>
                </a:solidFill>
                <a:latin typeface="Verdana" panose="020B0604030504040204" pitchFamily="34" charset="0"/>
              </a:rPr>
              <a:t>Each function when invoked creates a new scope.</a:t>
            </a:r>
          </a:p>
          <a:p>
            <a:pPr marL="285750" indent="-285750" eaLnBrk="0" fontAlgn="base" hangingPunct="0">
              <a:spcBef>
                <a:spcPct val="0"/>
              </a:spcBef>
              <a:spcAft>
                <a:spcPct val="0"/>
              </a:spcAft>
              <a:buFont typeface="Arial" panose="020B0604020202020204" pitchFamily="34" charset="0"/>
              <a:buChar char="•"/>
            </a:pPr>
            <a:endParaRPr lang="en-US" dirty="0">
              <a:solidFill>
                <a:srgbClr val="000000"/>
              </a:solidFill>
              <a:latin typeface="Verdana" panose="020B0604030504040204" pitchFamily="34" charset="0"/>
            </a:endParaRPr>
          </a:p>
        </p:txBody>
      </p:sp>
      <p:pic>
        <p:nvPicPr>
          <p:cNvPr id="10" name="Picture 9">
            <a:extLst>
              <a:ext uri="{FF2B5EF4-FFF2-40B4-BE49-F238E27FC236}">
                <a16:creationId xmlns:a16="http://schemas.microsoft.com/office/drawing/2014/main" id="{39B92788-C143-4A37-A98C-93386729D112}"/>
              </a:ext>
            </a:extLst>
          </p:cNvPr>
          <p:cNvPicPr>
            <a:picLocks noChangeAspect="1"/>
          </p:cNvPicPr>
          <p:nvPr/>
        </p:nvPicPr>
        <p:blipFill>
          <a:blip r:embed="rId3"/>
          <a:stretch>
            <a:fillRect/>
          </a:stretch>
        </p:blipFill>
        <p:spPr>
          <a:xfrm>
            <a:off x="4090558" y="2513386"/>
            <a:ext cx="3496163" cy="2591162"/>
          </a:xfrm>
          <a:prstGeom prst="rect">
            <a:avLst/>
          </a:prstGeom>
        </p:spPr>
      </p:pic>
      <p:sp>
        <p:nvSpPr>
          <p:cNvPr id="2" name="Rectangle 1">
            <a:extLst>
              <a:ext uri="{FF2B5EF4-FFF2-40B4-BE49-F238E27FC236}">
                <a16:creationId xmlns:a16="http://schemas.microsoft.com/office/drawing/2014/main" id="{B449F60A-ACA4-4640-A50F-24EECF386C76}"/>
              </a:ext>
            </a:extLst>
          </p:cNvPr>
          <p:cNvSpPr/>
          <p:nvPr/>
        </p:nvSpPr>
        <p:spPr>
          <a:xfrm>
            <a:off x="216568" y="5257234"/>
            <a:ext cx="11758862" cy="1200329"/>
          </a:xfrm>
          <a:prstGeom prst="rect">
            <a:avLst/>
          </a:prstGeom>
        </p:spPr>
        <p:txBody>
          <a:bodyPr wrap="square">
            <a:spAutoFit/>
          </a:bodyPr>
          <a:lstStyle/>
          <a:p>
            <a:pPr marL="285750" indent="-285750" eaLnBrk="0" fontAlgn="base" hangingPunct="0">
              <a:spcBef>
                <a:spcPct val="0"/>
              </a:spcBef>
              <a:spcAft>
                <a:spcPct val="0"/>
              </a:spcAft>
              <a:buFont typeface="Arial" panose="020B0604020202020204" pitchFamily="34" charset="0"/>
              <a:buChar char="•"/>
            </a:pPr>
            <a:r>
              <a:rPr lang="en-US" b="1" dirty="0">
                <a:solidFill>
                  <a:srgbClr val="000000"/>
                </a:solidFill>
                <a:latin typeface="Verdana" panose="020B0604030504040204" pitchFamily="34" charset="0"/>
              </a:rPr>
              <a:t>Function Scope </a:t>
            </a:r>
            <a:r>
              <a:rPr lang="en-US" dirty="0">
                <a:solidFill>
                  <a:srgbClr val="000000"/>
                </a:solidFill>
                <a:latin typeface="Verdana" panose="020B0604030504040204" pitchFamily="34" charset="0"/>
              </a:rPr>
              <a:t>– Variables declared in function can be accessed through out that function block, but it is not accessible outside of the function.</a:t>
            </a:r>
          </a:p>
          <a:p>
            <a:pPr marL="285750" indent="-285750" eaLnBrk="0" fontAlgn="base" hangingPunct="0">
              <a:spcBef>
                <a:spcPct val="0"/>
              </a:spcBef>
              <a:spcAft>
                <a:spcPct val="0"/>
              </a:spcAft>
              <a:buFont typeface="Arial" panose="020B0604020202020204" pitchFamily="34" charset="0"/>
              <a:buChar char="•"/>
            </a:pPr>
            <a:r>
              <a:rPr lang="en-US" b="1" dirty="0">
                <a:solidFill>
                  <a:srgbClr val="000000"/>
                </a:solidFill>
                <a:latin typeface="Verdana" panose="020B0604030504040204" pitchFamily="34" charset="0"/>
              </a:rPr>
              <a:t>Block Scope </a:t>
            </a:r>
            <a:r>
              <a:rPr lang="en-US" dirty="0">
                <a:solidFill>
                  <a:srgbClr val="000000"/>
                </a:solidFill>
                <a:latin typeface="Verdana" panose="020B0604030504040204" pitchFamily="34" charset="0"/>
              </a:rPr>
              <a:t>–</a:t>
            </a:r>
            <a:r>
              <a:rPr lang="en-US" b="1" dirty="0">
                <a:solidFill>
                  <a:srgbClr val="000000"/>
                </a:solidFill>
                <a:latin typeface="Verdana" panose="020B0604030504040204" pitchFamily="34" charset="0"/>
              </a:rPr>
              <a:t> </a:t>
            </a:r>
            <a:r>
              <a:rPr lang="en-US" dirty="0">
                <a:solidFill>
                  <a:srgbClr val="000000"/>
                </a:solidFill>
                <a:latin typeface="Verdana" panose="020B0604030504040204" pitchFamily="34" charset="0"/>
              </a:rPr>
              <a:t>Variables defined with the keywords let or const are accessible though out of the {block}.</a:t>
            </a:r>
          </a:p>
        </p:txBody>
      </p:sp>
    </p:spTree>
    <p:extLst>
      <p:ext uri="{BB962C8B-B14F-4D97-AF65-F5344CB8AC3E}">
        <p14:creationId xmlns:p14="http://schemas.microsoft.com/office/powerpoint/2010/main" val="551063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1D0905A-54A5-44B5-829E-C472D5BBD1B4}"/>
              </a:ext>
            </a:extLst>
          </p:cNvPr>
          <p:cNvSpPr>
            <a:spLocks noGrp="1"/>
          </p:cNvSpPr>
          <p:nvPr>
            <p:ph type="body" sz="quarter" idx="10"/>
          </p:nvPr>
        </p:nvSpPr>
        <p:spPr/>
        <p:txBody>
          <a:bodyPr>
            <a:normAutofit lnSpcReduction="10000"/>
          </a:bodyPr>
          <a:lstStyle/>
          <a:p>
            <a:r>
              <a:rPr lang="en-US" dirty="0"/>
              <a:t>JS Fundamentals</a:t>
            </a:r>
          </a:p>
        </p:txBody>
      </p:sp>
      <p:sp>
        <p:nvSpPr>
          <p:cNvPr id="5" name="Title 4">
            <a:extLst>
              <a:ext uri="{FF2B5EF4-FFF2-40B4-BE49-F238E27FC236}">
                <a16:creationId xmlns:a16="http://schemas.microsoft.com/office/drawing/2014/main" id="{B85470D4-F1B5-414F-B2C2-F176654E061E}"/>
              </a:ext>
            </a:extLst>
          </p:cNvPr>
          <p:cNvSpPr>
            <a:spLocks noGrp="1"/>
          </p:cNvSpPr>
          <p:nvPr>
            <p:ph type="title"/>
          </p:nvPr>
        </p:nvSpPr>
        <p:spPr>
          <a:xfrm>
            <a:off x="0" y="588906"/>
            <a:ext cx="12192000" cy="584775"/>
          </a:xfrm>
        </p:spPr>
        <p:txBody>
          <a:bodyPr/>
          <a:lstStyle/>
          <a:p>
            <a:r>
              <a:rPr lang="en-US" dirty="0"/>
              <a:t>Lexical Scope &amp; Closure (1)</a:t>
            </a:r>
          </a:p>
        </p:txBody>
      </p:sp>
      <p:sp>
        <p:nvSpPr>
          <p:cNvPr id="3" name="Rectangle 2">
            <a:extLst>
              <a:ext uri="{FF2B5EF4-FFF2-40B4-BE49-F238E27FC236}">
                <a16:creationId xmlns:a16="http://schemas.microsoft.com/office/drawing/2014/main" id="{39B68E97-7BC9-4D4E-B14A-85D377848F1A}"/>
              </a:ext>
            </a:extLst>
          </p:cNvPr>
          <p:cNvSpPr/>
          <p:nvPr/>
        </p:nvSpPr>
        <p:spPr>
          <a:xfrm>
            <a:off x="216568" y="1257116"/>
            <a:ext cx="11975431" cy="1200329"/>
          </a:xfrm>
          <a:prstGeom prst="rect">
            <a:avLst/>
          </a:prstGeom>
        </p:spPr>
        <p:txBody>
          <a:bodyPr wrap="square">
            <a:spAutoFit/>
          </a:bodyPr>
          <a:lstStyle/>
          <a:p>
            <a:pPr eaLnBrk="0" fontAlgn="base" hangingPunct="0">
              <a:spcBef>
                <a:spcPct val="0"/>
              </a:spcBef>
              <a:spcAft>
                <a:spcPct val="0"/>
              </a:spcAft>
            </a:pPr>
            <a:r>
              <a:rPr lang="en-US" b="1" dirty="0">
                <a:solidFill>
                  <a:srgbClr val="000000"/>
                </a:solidFill>
                <a:latin typeface="Verdana" panose="020B0604030504040204" pitchFamily="34" charset="0"/>
              </a:rPr>
              <a:t>Lexical Scope </a:t>
            </a:r>
            <a:r>
              <a:rPr lang="en-US" dirty="0">
                <a:solidFill>
                  <a:srgbClr val="000000"/>
                </a:solidFill>
                <a:latin typeface="Verdana" panose="020B0604030504040204" pitchFamily="34" charset="0"/>
              </a:rPr>
              <a:t>means that in a nested group of functions, the inner functions have access to the variables and other resources of their parent scope. </a:t>
            </a:r>
          </a:p>
          <a:p>
            <a:pPr eaLnBrk="0" fontAlgn="base" hangingPunct="0">
              <a:spcBef>
                <a:spcPct val="0"/>
              </a:spcBef>
              <a:spcAft>
                <a:spcPct val="0"/>
              </a:spcAft>
            </a:pPr>
            <a:endParaRPr lang="en-US" dirty="0">
              <a:solidFill>
                <a:srgbClr val="000000"/>
              </a:solidFill>
              <a:latin typeface="Verdana" panose="020B0604030504040204" pitchFamily="34" charset="0"/>
            </a:endParaRPr>
          </a:p>
          <a:p>
            <a:pPr eaLnBrk="0" fontAlgn="base" hangingPunct="0">
              <a:spcBef>
                <a:spcPct val="0"/>
              </a:spcBef>
              <a:spcAft>
                <a:spcPct val="0"/>
              </a:spcAft>
            </a:pPr>
            <a:r>
              <a:rPr lang="en-US" dirty="0">
                <a:solidFill>
                  <a:srgbClr val="000000"/>
                </a:solidFill>
                <a:latin typeface="Verdana" panose="020B0604030504040204" pitchFamily="34" charset="0"/>
              </a:rPr>
              <a:t>This means that the child functions are lexically bound to the execution context of their parents.</a:t>
            </a:r>
          </a:p>
        </p:txBody>
      </p:sp>
      <p:sp>
        <p:nvSpPr>
          <p:cNvPr id="2" name="Rectangle 1">
            <a:extLst>
              <a:ext uri="{FF2B5EF4-FFF2-40B4-BE49-F238E27FC236}">
                <a16:creationId xmlns:a16="http://schemas.microsoft.com/office/drawing/2014/main" id="{F757E15D-8CB8-4096-9DB0-97AC1C171B84}"/>
              </a:ext>
            </a:extLst>
          </p:cNvPr>
          <p:cNvSpPr/>
          <p:nvPr/>
        </p:nvSpPr>
        <p:spPr>
          <a:xfrm>
            <a:off x="2654967" y="2469204"/>
            <a:ext cx="7098632" cy="3693319"/>
          </a:xfrm>
          <a:prstGeom prst="rect">
            <a:avLst/>
          </a:prstGeom>
        </p:spPr>
        <p:txBody>
          <a:bodyPr wrap="square">
            <a:spAutoFit/>
          </a:bodyPr>
          <a:lstStyle/>
          <a:p>
            <a:r>
              <a:rPr lang="en-US" dirty="0">
                <a:solidFill>
                  <a:srgbClr val="D73A49"/>
                </a:solidFill>
                <a:latin typeface=" Cascadia Code"/>
              </a:rPr>
              <a:t>function</a:t>
            </a:r>
            <a:r>
              <a:rPr lang="en-US" dirty="0">
                <a:solidFill>
                  <a:srgbClr val="24292E"/>
                </a:solidFill>
                <a:latin typeface=" Cascadia Code"/>
              </a:rPr>
              <a:t> </a:t>
            </a:r>
            <a:r>
              <a:rPr lang="en-US" dirty="0">
                <a:solidFill>
                  <a:srgbClr val="6F42C1"/>
                </a:solidFill>
                <a:latin typeface=" Cascadia Code"/>
              </a:rPr>
              <a:t>grandfather</a:t>
            </a:r>
            <a:r>
              <a:rPr lang="en-US" dirty="0">
                <a:solidFill>
                  <a:srgbClr val="24292E"/>
                </a:solidFill>
                <a:latin typeface=" Cascadia Code"/>
              </a:rPr>
              <a:t>() {</a:t>
            </a:r>
          </a:p>
          <a:p>
            <a:r>
              <a:rPr lang="en-US" dirty="0">
                <a:solidFill>
                  <a:srgbClr val="24292E"/>
                </a:solidFill>
                <a:latin typeface=" Cascadia Code"/>
              </a:rPr>
              <a:t>    </a:t>
            </a:r>
            <a:r>
              <a:rPr lang="en-US" dirty="0">
                <a:solidFill>
                  <a:srgbClr val="D73A49"/>
                </a:solidFill>
                <a:latin typeface=" Cascadia Code"/>
              </a:rPr>
              <a:t>var</a:t>
            </a:r>
            <a:r>
              <a:rPr lang="en-US" dirty="0">
                <a:solidFill>
                  <a:srgbClr val="24292E"/>
                </a:solidFill>
                <a:latin typeface=" Cascadia Code"/>
              </a:rPr>
              <a:t> name </a:t>
            </a:r>
            <a:r>
              <a:rPr lang="en-US" dirty="0">
                <a:solidFill>
                  <a:srgbClr val="D73A49"/>
                </a:solidFill>
                <a:latin typeface=" Cascadia Code"/>
              </a:rPr>
              <a:t>=</a:t>
            </a:r>
            <a:r>
              <a:rPr lang="en-US" dirty="0">
                <a:solidFill>
                  <a:srgbClr val="24292E"/>
                </a:solidFill>
                <a:latin typeface=" Cascadia Code"/>
              </a:rPr>
              <a:t> </a:t>
            </a:r>
            <a:r>
              <a:rPr lang="en-US" dirty="0">
                <a:solidFill>
                  <a:srgbClr val="22863A"/>
                </a:solidFill>
                <a:latin typeface=" Cascadia Code"/>
              </a:rPr>
              <a:t>'Habib'</a:t>
            </a:r>
            <a:r>
              <a:rPr lang="en-US" dirty="0">
                <a:solidFill>
                  <a:srgbClr val="24292E"/>
                </a:solidFill>
                <a:latin typeface=" Cascadia Code"/>
              </a:rPr>
              <a:t>;</a:t>
            </a:r>
          </a:p>
          <a:p>
            <a:r>
              <a:rPr lang="en-US" dirty="0">
                <a:solidFill>
                  <a:srgbClr val="24292E"/>
                </a:solidFill>
                <a:latin typeface=" Cascadia Code"/>
              </a:rPr>
              <a:t>    </a:t>
            </a:r>
            <a:r>
              <a:rPr lang="en-US" dirty="0">
                <a:solidFill>
                  <a:srgbClr val="6A737D"/>
                </a:solidFill>
                <a:latin typeface=" Cascadia Code"/>
              </a:rPr>
              <a:t>// likes is not accessible here</a:t>
            </a:r>
            <a:endParaRPr lang="en-US" dirty="0">
              <a:solidFill>
                <a:srgbClr val="24292E"/>
              </a:solidFill>
              <a:latin typeface=" Cascadia Code"/>
            </a:endParaRPr>
          </a:p>
          <a:p>
            <a:r>
              <a:rPr lang="en-US" dirty="0">
                <a:solidFill>
                  <a:srgbClr val="24292E"/>
                </a:solidFill>
                <a:latin typeface=" Cascadia Code"/>
              </a:rPr>
              <a:t>    </a:t>
            </a:r>
            <a:r>
              <a:rPr lang="en-US" dirty="0">
                <a:solidFill>
                  <a:srgbClr val="D73A49"/>
                </a:solidFill>
                <a:latin typeface=" Cascadia Code"/>
              </a:rPr>
              <a:t>function</a:t>
            </a:r>
            <a:r>
              <a:rPr lang="en-US" dirty="0">
                <a:solidFill>
                  <a:srgbClr val="24292E"/>
                </a:solidFill>
                <a:latin typeface=" Cascadia Code"/>
              </a:rPr>
              <a:t> </a:t>
            </a:r>
            <a:r>
              <a:rPr lang="en-US" dirty="0">
                <a:solidFill>
                  <a:srgbClr val="6F42C1"/>
                </a:solidFill>
                <a:latin typeface=" Cascadia Code"/>
              </a:rPr>
              <a:t>parent</a:t>
            </a:r>
            <a:r>
              <a:rPr lang="en-US" dirty="0">
                <a:solidFill>
                  <a:srgbClr val="24292E"/>
                </a:solidFill>
                <a:latin typeface=" Cascadia Code"/>
              </a:rPr>
              <a:t>() {</a:t>
            </a:r>
          </a:p>
          <a:p>
            <a:r>
              <a:rPr lang="en-US" dirty="0">
                <a:solidFill>
                  <a:srgbClr val="24292E"/>
                </a:solidFill>
                <a:latin typeface=" Cascadia Code"/>
              </a:rPr>
              <a:t>        </a:t>
            </a:r>
            <a:r>
              <a:rPr lang="en-US" dirty="0">
                <a:solidFill>
                  <a:srgbClr val="6A737D"/>
                </a:solidFill>
                <a:latin typeface=" Cascadia Code"/>
              </a:rPr>
              <a:t>//name is accessible here</a:t>
            </a:r>
            <a:endParaRPr lang="en-US" dirty="0">
              <a:solidFill>
                <a:srgbClr val="24292E"/>
              </a:solidFill>
              <a:latin typeface=" Cascadia Code"/>
            </a:endParaRPr>
          </a:p>
          <a:p>
            <a:r>
              <a:rPr lang="en-US" dirty="0">
                <a:solidFill>
                  <a:srgbClr val="24292E"/>
                </a:solidFill>
                <a:latin typeface=" Cascadia Code"/>
              </a:rPr>
              <a:t>        </a:t>
            </a:r>
            <a:r>
              <a:rPr lang="en-US" dirty="0">
                <a:solidFill>
                  <a:srgbClr val="6A737D"/>
                </a:solidFill>
                <a:latin typeface=" Cascadia Code"/>
              </a:rPr>
              <a:t>// likes is not accessible here</a:t>
            </a:r>
            <a:endParaRPr lang="en-US" dirty="0">
              <a:solidFill>
                <a:srgbClr val="24292E"/>
              </a:solidFill>
              <a:latin typeface=" Cascadia Code"/>
            </a:endParaRPr>
          </a:p>
          <a:p>
            <a:r>
              <a:rPr lang="en-US" dirty="0">
                <a:solidFill>
                  <a:srgbClr val="24292E"/>
                </a:solidFill>
                <a:latin typeface=" Cascadia Code"/>
              </a:rPr>
              <a:t>        </a:t>
            </a:r>
            <a:r>
              <a:rPr lang="en-US" dirty="0">
                <a:solidFill>
                  <a:srgbClr val="D73A49"/>
                </a:solidFill>
                <a:latin typeface=" Cascadia Code"/>
              </a:rPr>
              <a:t>function</a:t>
            </a:r>
            <a:r>
              <a:rPr lang="en-US" dirty="0">
                <a:solidFill>
                  <a:srgbClr val="24292E"/>
                </a:solidFill>
                <a:latin typeface=" Cascadia Code"/>
              </a:rPr>
              <a:t> </a:t>
            </a:r>
            <a:r>
              <a:rPr lang="en-US" dirty="0">
                <a:solidFill>
                  <a:srgbClr val="6F42C1"/>
                </a:solidFill>
                <a:latin typeface=" Cascadia Code"/>
              </a:rPr>
              <a:t>child</a:t>
            </a:r>
            <a:r>
              <a:rPr lang="en-US" dirty="0">
                <a:solidFill>
                  <a:srgbClr val="24292E"/>
                </a:solidFill>
                <a:latin typeface=" Cascadia Code"/>
              </a:rPr>
              <a:t>() {</a:t>
            </a:r>
          </a:p>
          <a:p>
            <a:r>
              <a:rPr lang="en-US" dirty="0">
                <a:solidFill>
                  <a:srgbClr val="24292E"/>
                </a:solidFill>
                <a:latin typeface=" Cascadia Code"/>
              </a:rPr>
              <a:t>            </a:t>
            </a:r>
            <a:r>
              <a:rPr lang="en-US" dirty="0">
                <a:solidFill>
                  <a:srgbClr val="6A737D"/>
                </a:solidFill>
                <a:latin typeface=" Cascadia Code"/>
              </a:rPr>
              <a:t>// Innermost level of the scope chain</a:t>
            </a:r>
            <a:endParaRPr lang="en-US" dirty="0">
              <a:solidFill>
                <a:srgbClr val="24292E"/>
              </a:solidFill>
              <a:latin typeface=" Cascadia Code"/>
            </a:endParaRPr>
          </a:p>
          <a:p>
            <a:r>
              <a:rPr lang="en-US" dirty="0">
                <a:solidFill>
                  <a:srgbClr val="24292E"/>
                </a:solidFill>
                <a:latin typeface=" Cascadia Code"/>
              </a:rPr>
              <a:t>            </a:t>
            </a:r>
            <a:r>
              <a:rPr lang="en-US" dirty="0">
                <a:solidFill>
                  <a:srgbClr val="6A737D"/>
                </a:solidFill>
                <a:latin typeface=" Cascadia Code"/>
              </a:rPr>
              <a:t>// name is also accessible here</a:t>
            </a:r>
            <a:endParaRPr lang="en-US" dirty="0">
              <a:solidFill>
                <a:srgbClr val="24292E"/>
              </a:solidFill>
              <a:latin typeface=" Cascadia Code"/>
            </a:endParaRPr>
          </a:p>
          <a:p>
            <a:r>
              <a:rPr lang="en-US" dirty="0">
                <a:solidFill>
                  <a:srgbClr val="24292E"/>
                </a:solidFill>
                <a:latin typeface=" Cascadia Code"/>
              </a:rPr>
              <a:t>            </a:t>
            </a:r>
            <a:r>
              <a:rPr lang="en-US" dirty="0">
                <a:solidFill>
                  <a:srgbClr val="D73A49"/>
                </a:solidFill>
                <a:latin typeface=" Cascadia Code"/>
              </a:rPr>
              <a:t>var</a:t>
            </a:r>
            <a:r>
              <a:rPr lang="en-US" dirty="0">
                <a:solidFill>
                  <a:srgbClr val="24292E"/>
                </a:solidFill>
                <a:latin typeface=" Cascadia Code"/>
              </a:rPr>
              <a:t> likes </a:t>
            </a:r>
            <a:r>
              <a:rPr lang="en-US" dirty="0">
                <a:solidFill>
                  <a:srgbClr val="D73A49"/>
                </a:solidFill>
                <a:latin typeface=" Cascadia Code"/>
              </a:rPr>
              <a:t>=</a:t>
            </a:r>
            <a:r>
              <a:rPr lang="en-US" dirty="0">
                <a:solidFill>
                  <a:srgbClr val="24292E"/>
                </a:solidFill>
                <a:latin typeface=" Cascadia Code"/>
              </a:rPr>
              <a:t> </a:t>
            </a:r>
            <a:r>
              <a:rPr lang="en-US" dirty="0">
                <a:solidFill>
                  <a:srgbClr val="22863A"/>
                </a:solidFill>
                <a:latin typeface=" Cascadia Code"/>
              </a:rPr>
              <a:t>'Coding'</a:t>
            </a:r>
            <a:r>
              <a:rPr lang="en-US" dirty="0">
                <a:solidFill>
                  <a:srgbClr val="24292E"/>
                </a:solidFill>
                <a:latin typeface=" Cascadia Code"/>
              </a:rPr>
              <a:t>;</a:t>
            </a:r>
          </a:p>
          <a:p>
            <a:r>
              <a:rPr lang="en-US" dirty="0">
                <a:solidFill>
                  <a:srgbClr val="24292E"/>
                </a:solidFill>
                <a:latin typeface=" Cascadia Code"/>
              </a:rPr>
              <a:t>        }</a:t>
            </a:r>
          </a:p>
          <a:p>
            <a:r>
              <a:rPr lang="en-US" dirty="0">
                <a:solidFill>
                  <a:srgbClr val="24292E"/>
                </a:solidFill>
                <a:latin typeface=" Cascadia Code"/>
              </a:rPr>
              <a:t>    }</a:t>
            </a:r>
          </a:p>
          <a:p>
            <a:r>
              <a:rPr lang="en-US" dirty="0">
                <a:solidFill>
                  <a:srgbClr val="24292E"/>
                </a:solidFill>
                <a:latin typeface=" Cascadia Code"/>
              </a:rPr>
              <a:t>}</a:t>
            </a:r>
          </a:p>
        </p:txBody>
      </p:sp>
    </p:spTree>
    <p:extLst>
      <p:ext uri="{BB962C8B-B14F-4D97-AF65-F5344CB8AC3E}">
        <p14:creationId xmlns:p14="http://schemas.microsoft.com/office/powerpoint/2010/main" val="717777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1D0905A-54A5-44B5-829E-C472D5BBD1B4}"/>
              </a:ext>
            </a:extLst>
          </p:cNvPr>
          <p:cNvSpPr>
            <a:spLocks noGrp="1"/>
          </p:cNvSpPr>
          <p:nvPr>
            <p:ph type="body" sz="quarter" idx="10"/>
          </p:nvPr>
        </p:nvSpPr>
        <p:spPr/>
        <p:txBody>
          <a:bodyPr>
            <a:normAutofit lnSpcReduction="10000"/>
          </a:bodyPr>
          <a:lstStyle/>
          <a:p>
            <a:r>
              <a:rPr lang="en-US" dirty="0"/>
              <a:t>JS Fundamentals</a:t>
            </a:r>
          </a:p>
        </p:txBody>
      </p:sp>
      <p:sp>
        <p:nvSpPr>
          <p:cNvPr id="5" name="Title 4">
            <a:extLst>
              <a:ext uri="{FF2B5EF4-FFF2-40B4-BE49-F238E27FC236}">
                <a16:creationId xmlns:a16="http://schemas.microsoft.com/office/drawing/2014/main" id="{B85470D4-F1B5-414F-B2C2-F176654E061E}"/>
              </a:ext>
            </a:extLst>
          </p:cNvPr>
          <p:cNvSpPr>
            <a:spLocks noGrp="1"/>
          </p:cNvSpPr>
          <p:nvPr>
            <p:ph type="title"/>
          </p:nvPr>
        </p:nvSpPr>
        <p:spPr>
          <a:xfrm>
            <a:off x="0" y="588906"/>
            <a:ext cx="12192000" cy="584775"/>
          </a:xfrm>
        </p:spPr>
        <p:txBody>
          <a:bodyPr/>
          <a:lstStyle/>
          <a:p>
            <a:r>
              <a:rPr lang="en-US" dirty="0"/>
              <a:t>Lexical Scope &amp; Closure (2)</a:t>
            </a:r>
          </a:p>
        </p:txBody>
      </p:sp>
      <p:sp>
        <p:nvSpPr>
          <p:cNvPr id="3" name="Rectangle 2">
            <a:extLst>
              <a:ext uri="{FF2B5EF4-FFF2-40B4-BE49-F238E27FC236}">
                <a16:creationId xmlns:a16="http://schemas.microsoft.com/office/drawing/2014/main" id="{39B68E97-7BC9-4D4E-B14A-85D377848F1A}"/>
              </a:ext>
            </a:extLst>
          </p:cNvPr>
          <p:cNvSpPr/>
          <p:nvPr/>
        </p:nvSpPr>
        <p:spPr>
          <a:xfrm>
            <a:off x="216568" y="1257116"/>
            <a:ext cx="11975431" cy="646331"/>
          </a:xfrm>
          <a:prstGeom prst="rect">
            <a:avLst/>
          </a:prstGeom>
        </p:spPr>
        <p:txBody>
          <a:bodyPr wrap="square">
            <a:spAutoFit/>
          </a:bodyPr>
          <a:lstStyle/>
          <a:p>
            <a:pPr eaLnBrk="0" fontAlgn="base" hangingPunct="0">
              <a:spcBef>
                <a:spcPct val="0"/>
              </a:spcBef>
              <a:spcAft>
                <a:spcPct val="0"/>
              </a:spcAft>
            </a:pPr>
            <a:r>
              <a:rPr lang="en-US" dirty="0">
                <a:solidFill>
                  <a:srgbClr val="000000"/>
                </a:solidFill>
                <a:latin typeface="Verdana" panose="020B0604030504040204" pitchFamily="34" charset="0"/>
              </a:rPr>
              <a:t>A </a:t>
            </a:r>
            <a:r>
              <a:rPr lang="en-US" b="1" dirty="0">
                <a:solidFill>
                  <a:srgbClr val="000000"/>
                </a:solidFill>
                <a:latin typeface="Verdana" panose="020B0604030504040204" pitchFamily="34" charset="0"/>
              </a:rPr>
              <a:t>closure</a:t>
            </a:r>
            <a:r>
              <a:rPr lang="en-US" dirty="0">
                <a:solidFill>
                  <a:srgbClr val="000000"/>
                </a:solidFill>
                <a:latin typeface="Verdana" panose="020B0604030504040204" pitchFamily="34" charset="0"/>
              </a:rPr>
              <a:t> gives you access to an outer function’s scope from an inner function. Closures are created every time a function is created, at function creation time.</a:t>
            </a:r>
          </a:p>
        </p:txBody>
      </p:sp>
      <p:sp>
        <p:nvSpPr>
          <p:cNvPr id="2" name="Rectangle 1">
            <a:extLst>
              <a:ext uri="{FF2B5EF4-FFF2-40B4-BE49-F238E27FC236}">
                <a16:creationId xmlns:a16="http://schemas.microsoft.com/office/drawing/2014/main" id="{A24BE8A0-420A-4C4B-AD37-2F68D865386D}"/>
              </a:ext>
            </a:extLst>
          </p:cNvPr>
          <p:cNvSpPr>
            <a:spLocks noChangeArrowheads="1"/>
          </p:cNvSpPr>
          <p:nvPr/>
        </p:nvSpPr>
        <p:spPr bwMode="auto">
          <a:xfrm>
            <a:off x="216568" y="2081477"/>
            <a:ext cx="119754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0" eaLnBrk="0" fontAlgn="base" hangingPunct="0">
              <a:lnSpc>
                <a:spcPct val="100000"/>
              </a:lnSpc>
              <a:spcBef>
                <a:spcPct val="0"/>
              </a:spcBef>
              <a:spcAft>
                <a:spcPct val="0"/>
              </a:spcAft>
              <a:buClrTx/>
              <a:buSzTx/>
              <a:buFontTx/>
              <a:buNone/>
              <a:tabLst/>
            </a:pPr>
            <a:r>
              <a:rPr lang="en-US" altLang="en-US" dirty="0">
                <a:solidFill>
                  <a:srgbClr val="000000"/>
                </a:solidFill>
                <a:latin typeface="Verdana" panose="020B0604030504040204" pitchFamily="34" charset="0"/>
              </a:rPr>
              <a:t>A </a:t>
            </a:r>
            <a:r>
              <a:rPr lang="en-US" altLang="en-US" b="1" dirty="0">
                <a:solidFill>
                  <a:srgbClr val="000000"/>
                </a:solidFill>
                <a:latin typeface="Verdana" panose="020B0604030504040204" pitchFamily="34" charset="0"/>
              </a:rPr>
              <a:t>closure</a:t>
            </a:r>
            <a:r>
              <a:rPr lang="en-US" altLang="en-US" dirty="0">
                <a:solidFill>
                  <a:srgbClr val="000000"/>
                </a:solidFill>
                <a:latin typeface="Verdana" panose="020B0604030504040204" pitchFamily="34" charset="0"/>
              </a:rPr>
              <a:t> can not only access the variables defined in its outer function but also the arguments of the outer function.</a:t>
            </a:r>
          </a:p>
        </p:txBody>
      </p:sp>
      <p:sp>
        <p:nvSpPr>
          <p:cNvPr id="7" name="Rectangle 6">
            <a:extLst>
              <a:ext uri="{FF2B5EF4-FFF2-40B4-BE49-F238E27FC236}">
                <a16:creationId xmlns:a16="http://schemas.microsoft.com/office/drawing/2014/main" id="{5611B2B4-CB7D-47FF-8E0C-0F0BA959E284}"/>
              </a:ext>
            </a:extLst>
          </p:cNvPr>
          <p:cNvSpPr/>
          <p:nvPr/>
        </p:nvSpPr>
        <p:spPr>
          <a:xfrm>
            <a:off x="216567" y="2811243"/>
            <a:ext cx="11659057" cy="369332"/>
          </a:xfrm>
          <a:prstGeom prst="rect">
            <a:avLst/>
          </a:prstGeom>
        </p:spPr>
        <p:txBody>
          <a:bodyPr wrap="square">
            <a:spAutoFit/>
          </a:bodyPr>
          <a:lstStyle/>
          <a:p>
            <a:pPr eaLnBrk="0" fontAlgn="base" hangingPunct="0">
              <a:spcBef>
                <a:spcPct val="0"/>
              </a:spcBef>
              <a:spcAft>
                <a:spcPct val="0"/>
              </a:spcAft>
            </a:pPr>
            <a:r>
              <a:rPr lang="en-US" dirty="0">
                <a:solidFill>
                  <a:srgbClr val="000000"/>
                </a:solidFill>
                <a:latin typeface="Verdana" panose="020B0604030504040204" pitchFamily="34" charset="0"/>
              </a:rPr>
              <a:t>A </a:t>
            </a:r>
            <a:r>
              <a:rPr lang="en-US" b="1" dirty="0">
                <a:solidFill>
                  <a:srgbClr val="000000"/>
                </a:solidFill>
                <a:latin typeface="Verdana" panose="020B0604030504040204" pitchFamily="34" charset="0"/>
              </a:rPr>
              <a:t>closure</a:t>
            </a:r>
            <a:r>
              <a:rPr lang="en-US" dirty="0">
                <a:solidFill>
                  <a:srgbClr val="000000"/>
                </a:solidFill>
                <a:latin typeface="Verdana" panose="020B0604030504040204" pitchFamily="34" charset="0"/>
              </a:rPr>
              <a:t> can also access the variables of its outer function even after the function has returned. </a:t>
            </a:r>
          </a:p>
        </p:txBody>
      </p:sp>
    </p:spTree>
    <p:extLst>
      <p:ext uri="{BB962C8B-B14F-4D97-AF65-F5344CB8AC3E}">
        <p14:creationId xmlns:p14="http://schemas.microsoft.com/office/powerpoint/2010/main" val="3172092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1D68C4F-8F18-44AA-9CF4-4E86DC936B67}"/>
              </a:ext>
            </a:extLst>
          </p:cNvPr>
          <p:cNvSpPr>
            <a:spLocks noGrp="1"/>
          </p:cNvSpPr>
          <p:nvPr>
            <p:ph type="pic" sz="quarter" idx="11"/>
          </p:nvPr>
        </p:nvSpPr>
        <p:spPr/>
      </p:sp>
      <p:sp>
        <p:nvSpPr>
          <p:cNvPr id="3" name="Text Placeholder 2">
            <a:extLst>
              <a:ext uri="{FF2B5EF4-FFF2-40B4-BE49-F238E27FC236}">
                <a16:creationId xmlns:a16="http://schemas.microsoft.com/office/drawing/2014/main" id="{7A2EAEA7-6845-44A1-9E74-746F8ECB781C}"/>
              </a:ext>
            </a:extLst>
          </p:cNvPr>
          <p:cNvSpPr>
            <a:spLocks noGrp="1"/>
          </p:cNvSpPr>
          <p:nvPr>
            <p:ph type="body" sz="quarter" idx="10"/>
          </p:nvPr>
        </p:nvSpPr>
        <p:spPr/>
        <p:txBody>
          <a:bodyPr>
            <a:normAutofit lnSpcReduction="10000"/>
          </a:bodyPr>
          <a:lstStyle/>
          <a:p>
            <a:endParaRPr lang="en-US" dirty="0"/>
          </a:p>
        </p:txBody>
      </p:sp>
      <p:sp>
        <p:nvSpPr>
          <p:cNvPr id="4" name="Title 3">
            <a:extLst>
              <a:ext uri="{FF2B5EF4-FFF2-40B4-BE49-F238E27FC236}">
                <a16:creationId xmlns:a16="http://schemas.microsoft.com/office/drawing/2014/main" id="{2A08296F-CAA3-49EC-96B0-714E0FEF5EDC}"/>
              </a:ext>
            </a:extLst>
          </p:cNvPr>
          <p:cNvSpPr>
            <a:spLocks noGrp="1"/>
          </p:cNvSpPr>
          <p:nvPr>
            <p:ph type="title"/>
          </p:nvPr>
        </p:nvSpPr>
        <p:spPr/>
        <p:txBody>
          <a:bodyPr/>
          <a:lstStyle/>
          <a:p>
            <a:r>
              <a:rPr lang="en-US" dirty="0"/>
              <a:t>New Features</a:t>
            </a:r>
          </a:p>
        </p:txBody>
      </p:sp>
      <p:sp>
        <p:nvSpPr>
          <p:cNvPr id="5" name="Rectangle 4">
            <a:extLst>
              <a:ext uri="{FF2B5EF4-FFF2-40B4-BE49-F238E27FC236}">
                <a16:creationId xmlns:a16="http://schemas.microsoft.com/office/drawing/2014/main" id="{4AF4013E-6CB2-4850-BA9C-3ABD7A23CC11}"/>
              </a:ext>
            </a:extLst>
          </p:cNvPr>
          <p:cNvSpPr/>
          <p:nvPr/>
        </p:nvSpPr>
        <p:spPr>
          <a:xfrm>
            <a:off x="2515162" y="1055399"/>
            <a:ext cx="7412222" cy="2800767"/>
          </a:xfrm>
          <a:prstGeom prst="rect">
            <a:avLst/>
          </a:prstGeom>
          <a:noFill/>
        </p:spPr>
        <p:txBody>
          <a:bodyPr wrap="none" lIns="91440" tIns="45720" rIns="91440" bIns="45720">
            <a:spAutoFit/>
          </a:bodyPr>
          <a:lstStyle/>
          <a:p>
            <a:pPr algn="ctr"/>
            <a:r>
              <a:rPr lang="en-US" sz="8800" b="1" dirty="0">
                <a:ln w="12700">
                  <a:solidFill>
                    <a:schemeClr val="tx1"/>
                  </a:solidFill>
                  <a:prstDash val="solid"/>
                </a:ln>
                <a:pattFill prst="dkUpDiag">
                  <a:fgClr>
                    <a:srgbClr val="CCCC00"/>
                  </a:fgClr>
                  <a:bgClr>
                    <a:schemeClr val="tx1"/>
                  </a:bgClr>
                </a:pattFill>
                <a:effectLst>
                  <a:outerShdw dist="38100" dir="2640000" algn="bl" rotWithShape="0">
                    <a:schemeClr val="tx2">
                      <a:lumMod val="75000"/>
                    </a:schemeClr>
                  </a:outerShdw>
                </a:effectLst>
              </a:rPr>
              <a:t>{ _ }</a:t>
            </a:r>
          </a:p>
          <a:p>
            <a:pPr algn="ctr"/>
            <a:r>
              <a:rPr lang="en-US" sz="8800" b="1" dirty="0">
                <a:ln w="12700">
                  <a:solidFill>
                    <a:schemeClr val="tx1"/>
                  </a:solidFill>
                  <a:prstDash val="solid"/>
                </a:ln>
                <a:pattFill prst="dkUpDiag">
                  <a:fgClr>
                    <a:srgbClr val="CCCC00"/>
                  </a:fgClr>
                  <a:bgClr>
                    <a:schemeClr val="tx1"/>
                  </a:bgClr>
                </a:pattFill>
                <a:effectLst>
                  <a:outerShdw dist="38100" dir="2640000" algn="bl" rotWithShape="0">
                    <a:schemeClr val="tx2">
                      <a:lumMod val="75000"/>
                    </a:schemeClr>
                  </a:outerShdw>
                </a:effectLst>
              </a:rPr>
              <a:t>ECMAScript 6</a:t>
            </a:r>
            <a:endParaRPr lang="en-US" sz="8800" b="1" cap="none" spc="0" dirty="0">
              <a:ln w="12700">
                <a:solidFill>
                  <a:schemeClr val="tx1"/>
                </a:solidFill>
                <a:prstDash val="solid"/>
              </a:ln>
              <a:pattFill prst="dkUpDiag">
                <a:fgClr>
                  <a:srgbClr val="CCCC00"/>
                </a:fgClr>
                <a:bgClr>
                  <a:schemeClr val="tx1"/>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698898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1D0905A-54A5-44B5-829E-C472D5BBD1B4}"/>
              </a:ext>
            </a:extLst>
          </p:cNvPr>
          <p:cNvSpPr>
            <a:spLocks noGrp="1"/>
          </p:cNvSpPr>
          <p:nvPr>
            <p:ph type="body" sz="quarter" idx="10"/>
          </p:nvPr>
        </p:nvSpPr>
        <p:spPr/>
        <p:txBody>
          <a:bodyPr>
            <a:normAutofit fontScale="92500" lnSpcReduction="10000"/>
          </a:bodyPr>
          <a:lstStyle/>
          <a:p>
            <a:r>
              <a:rPr lang="en-US" dirty="0"/>
              <a:t>ECMAScript 6 </a:t>
            </a:r>
          </a:p>
        </p:txBody>
      </p:sp>
      <p:sp>
        <p:nvSpPr>
          <p:cNvPr id="5" name="Title 4">
            <a:extLst>
              <a:ext uri="{FF2B5EF4-FFF2-40B4-BE49-F238E27FC236}">
                <a16:creationId xmlns:a16="http://schemas.microsoft.com/office/drawing/2014/main" id="{B85470D4-F1B5-414F-B2C2-F176654E061E}"/>
              </a:ext>
            </a:extLst>
          </p:cNvPr>
          <p:cNvSpPr>
            <a:spLocks noGrp="1"/>
          </p:cNvSpPr>
          <p:nvPr>
            <p:ph type="title"/>
          </p:nvPr>
        </p:nvSpPr>
        <p:spPr>
          <a:xfrm>
            <a:off x="0" y="588906"/>
            <a:ext cx="12192000" cy="584775"/>
          </a:xfrm>
        </p:spPr>
        <p:txBody>
          <a:bodyPr/>
          <a:lstStyle/>
          <a:p>
            <a:r>
              <a:rPr lang="en-US" dirty="0"/>
              <a:t>Let + const</a:t>
            </a:r>
          </a:p>
        </p:txBody>
      </p:sp>
      <p:sp>
        <p:nvSpPr>
          <p:cNvPr id="3" name="Rectangle 2">
            <a:extLst>
              <a:ext uri="{FF2B5EF4-FFF2-40B4-BE49-F238E27FC236}">
                <a16:creationId xmlns:a16="http://schemas.microsoft.com/office/drawing/2014/main" id="{39B68E97-7BC9-4D4E-B14A-85D377848F1A}"/>
              </a:ext>
            </a:extLst>
          </p:cNvPr>
          <p:cNvSpPr/>
          <p:nvPr/>
        </p:nvSpPr>
        <p:spPr>
          <a:xfrm>
            <a:off x="216568" y="1257116"/>
            <a:ext cx="11975431" cy="369332"/>
          </a:xfrm>
          <a:prstGeom prst="rect">
            <a:avLst/>
          </a:prstGeom>
        </p:spPr>
        <p:txBody>
          <a:bodyPr wrap="square">
            <a:spAutoFit/>
          </a:bodyPr>
          <a:lstStyle/>
          <a:p>
            <a:pPr eaLnBrk="0" fontAlgn="base" hangingPunct="0">
              <a:spcBef>
                <a:spcPct val="0"/>
              </a:spcBef>
              <a:spcAft>
                <a:spcPct val="0"/>
              </a:spcAft>
            </a:pPr>
            <a:r>
              <a:rPr lang="en-US" dirty="0">
                <a:solidFill>
                  <a:srgbClr val="000000"/>
                </a:solidFill>
                <a:latin typeface="Verdana" panose="020B0604030504040204" pitchFamily="34" charset="0"/>
              </a:rPr>
              <a:t>Block-scoped variables (and constants) without hoisting.</a:t>
            </a:r>
          </a:p>
        </p:txBody>
      </p:sp>
      <p:sp>
        <p:nvSpPr>
          <p:cNvPr id="2" name="Rectangle 1">
            <a:extLst>
              <a:ext uri="{FF2B5EF4-FFF2-40B4-BE49-F238E27FC236}">
                <a16:creationId xmlns:a16="http://schemas.microsoft.com/office/drawing/2014/main" id="{A24BE8A0-420A-4C4B-AD37-2F68D865386D}"/>
              </a:ext>
            </a:extLst>
          </p:cNvPr>
          <p:cNvSpPr>
            <a:spLocks noChangeArrowheads="1"/>
          </p:cNvSpPr>
          <p:nvPr/>
        </p:nvSpPr>
        <p:spPr bwMode="auto">
          <a:xfrm>
            <a:off x="216568" y="1804479"/>
            <a:ext cx="1197543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b="1" dirty="0">
                <a:solidFill>
                  <a:srgbClr val="000000"/>
                </a:solidFill>
                <a:latin typeface="Verdana" panose="020B0604030504040204" pitchFamily="34" charset="0"/>
              </a:rPr>
              <a:t>Constants</a:t>
            </a:r>
            <a:r>
              <a:rPr lang="en-US" dirty="0">
                <a:solidFill>
                  <a:srgbClr val="000000"/>
                </a:solidFill>
                <a:latin typeface="Verdana" panose="020B0604030504040204" pitchFamily="34" charset="0"/>
              </a:rPr>
              <a:t> (also known as "immutable variables"), i.e., variables which cannot be re-assigned new content. </a:t>
            </a:r>
          </a:p>
          <a:p>
            <a:pPr eaLnBrk="0" fontAlgn="base" hangingPunct="0">
              <a:spcBef>
                <a:spcPct val="0"/>
              </a:spcBef>
              <a:spcAft>
                <a:spcPct val="0"/>
              </a:spcAft>
            </a:pPr>
            <a:r>
              <a:rPr lang="en-US" dirty="0">
                <a:solidFill>
                  <a:srgbClr val="000000"/>
                </a:solidFill>
                <a:latin typeface="Verdana" panose="020B0604030504040204" pitchFamily="34" charset="0"/>
              </a:rPr>
              <a:t>Notice: this only makes the variable itself immutable, not its assigned content (for instance, in case the content is an object, this means the object itself can still be altered).</a:t>
            </a:r>
          </a:p>
        </p:txBody>
      </p:sp>
    </p:spTree>
    <p:extLst>
      <p:ext uri="{BB962C8B-B14F-4D97-AF65-F5344CB8AC3E}">
        <p14:creationId xmlns:p14="http://schemas.microsoft.com/office/powerpoint/2010/main" val="1180980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1D0905A-54A5-44B5-829E-C472D5BBD1B4}"/>
              </a:ext>
            </a:extLst>
          </p:cNvPr>
          <p:cNvSpPr>
            <a:spLocks noGrp="1"/>
          </p:cNvSpPr>
          <p:nvPr>
            <p:ph type="body" sz="quarter" idx="10"/>
          </p:nvPr>
        </p:nvSpPr>
        <p:spPr/>
        <p:txBody>
          <a:bodyPr>
            <a:normAutofit lnSpcReduction="10000"/>
          </a:bodyPr>
          <a:lstStyle/>
          <a:p>
            <a:r>
              <a:rPr lang="en-US" dirty="0"/>
              <a:t>ECMAScript 6 </a:t>
            </a:r>
          </a:p>
        </p:txBody>
      </p:sp>
      <p:sp>
        <p:nvSpPr>
          <p:cNvPr id="5" name="Title 4">
            <a:extLst>
              <a:ext uri="{FF2B5EF4-FFF2-40B4-BE49-F238E27FC236}">
                <a16:creationId xmlns:a16="http://schemas.microsoft.com/office/drawing/2014/main" id="{B85470D4-F1B5-414F-B2C2-F176654E061E}"/>
              </a:ext>
            </a:extLst>
          </p:cNvPr>
          <p:cNvSpPr>
            <a:spLocks noGrp="1"/>
          </p:cNvSpPr>
          <p:nvPr>
            <p:ph type="title"/>
          </p:nvPr>
        </p:nvSpPr>
        <p:spPr>
          <a:xfrm>
            <a:off x="0" y="588906"/>
            <a:ext cx="12192000" cy="584775"/>
          </a:xfrm>
        </p:spPr>
        <p:txBody>
          <a:bodyPr/>
          <a:lstStyle/>
          <a:p>
            <a:r>
              <a:rPr lang="en-US" dirty="0"/>
              <a:t>Binary &amp; Octal Literal</a:t>
            </a:r>
          </a:p>
        </p:txBody>
      </p:sp>
      <p:sp>
        <p:nvSpPr>
          <p:cNvPr id="3" name="Rectangle 2">
            <a:extLst>
              <a:ext uri="{FF2B5EF4-FFF2-40B4-BE49-F238E27FC236}">
                <a16:creationId xmlns:a16="http://schemas.microsoft.com/office/drawing/2014/main" id="{39B68E97-7BC9-4D4E-B14A-85D377848F1A}"/>
              </a:ext>
            </a:extLst>
          </p:cNvPr>
          <p:cNvSpPr/>
          <p:nvPr/>
        </p:nvSpPr>
        <p:spPr>
          <a:xfrm>
            <a:off x="216568" y="1257116"/>
            <a:ext cx="11975431" cy="369332"/>
          </a:xfrm>
          <a:prstGeom prst="rect">
            <a:avLst/>
          </a:prstGeom>
        </p:spPr>
        <p:txBody>
          <a:bodyPr wrap="square">
            <a:spAutoFit/>
          </a:bodyPr>
          <a:lstStyle/>
          <a:p>
            <a:pPr eaLnBrk="0" fontAlgn="base" hangingPunct="0">
              <a:spcBef>
                <a:spcPct val="0"/>
              </a:spcBef>
              <a:spcAft>
                <a:spcPct val="0"/>
              </a:spcAft>
            </a:pPr>
            <a:r>
              <a:rPr lang="en-US" dirty="0">
                <a:solidFill>
                  <a:srgbClr val="000000"/>
                </a:solidFill>
                <a:latin typeface="Verdana" panose="020B0604030504040204" pitchFamily="34" charset="0"/>
              </a:rPr>
              <a:t>Direct support for safe binary and octal literals.</a:t>
            </a:r>
          </a:p>
        </p:txBody>
      </p:sp>
      <p:pic>
        <p:nvPicPr>
          <p:cNvPr id="7" name="Picture 6">
            <a:extLst>
              <a:ext uri="{FF2B5EF4-FFF2-40B4-BE49-F238E27FC236}">
                <a16:creationId xmlns:a16="http://schemas.microsoft.com/office/drawing/2014/main" id="{CF442C05-CF8D-4049-B01E-036F8BE6FEB6}"/>
              </a:ext>
            </a:extLst>
          </p:cNvPr>
          <p:cNvPicPr>
            <a:picLocks noChangeAspect="1"/>
          </p:cNvPicPr>
          <p:nvPr/>
        </p:nvPicPr>
        <p:blipFill>
          <a:blip r:embed="rId3"/>
          <a:stretch>
            <a:fillRect/>
          </a:stretch>
        </p:blipFill>
        <p:spPr>
          <a:xfrm>
            <a:off x="3727783" y="2408321"/>
            <a:ext cx="4953000" cy="1295400"/>
          </a:xfrm>
          <a:prstGeom prst="rect">
            <a:avLst/>
          </a:prstGeom>
        </p:spPr>
      </p:pic>
    </p:spTree>
    <p:extLst>
      <p:ext uri="{BB962C8B-B14F-4D97-AF65-F5344CB8AC3E}">
        <p14:creationId xmlns:p14="http://schemas.microsoft.com/office/powerpoint/2010/main" val="1870322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1D0905A-54A5-44B5-829E-C472D5BBD1B4}"/>
              </a:ext>
            </a:extLst>
          </p:cNvPr>
          <p:cNvSpPr>
            <a:spLocks noGrp="1"/>
          </p:cNvSpPr>
          <p:nvPr>
            <p:ph type="body" sz="quarter" idx="10"/>
          </p:nvPr>
        </p:nvSpPr>
        <p:spPr/>
        <p:txBody>
          <a:bodyPr>
            <a:normAutofit lnSpcReduction="10000"/>
          </a:bodyPr>
          <a:lstStyle/>
          <a:p>
            <a:r>
              <a:rPr lang="en-US" dirty="0"/>
              <a:t>ECMAScript 6 </a:t>
            </a:r>
          </a:p>
        </p:txBody>
      </p:sp>
      <p:sp>
        <p:nvSpPr>
          <p:cNvPr id="5" name="Title 4">
            <a:extLst>
              <a:ext uri="{FF2B5EF4-FFF2-40B4-BE49-F238E27FC236}">
                <a16:creationId xmlns:a16="http://schemas.microsoft.com/office/drawing/2014/main" id="{B85470D4-F1B5-414F-B2C2-F176654E061E}"/>
              </a:ext>
            </a:extLst>
          </p:cNvPr>
          <p:cNvSpPr>
            <a:spLocks noGrp="1"/>
          </p:cNvSpPr>
          <p:nvPr>
            <p:ph type="title"/>
          </p:nvPr>
        </p:nvSpPr>
        <p:spPr>
          <a:xfrm>
            <a:off x="0" y="588906"/>
            <a:ext cx="12192000" cy="584775"/>
          </a:xfrm>
        </p:spPr>
        <p:txBody>
          <a:bodyPr/>
          <a:lstStyle/>
          <a:p>
            <a:r>
              <a:rPr lang="en-US" dirty="0"/>
              <a:t>Template Literals</a:t>
            </a:r>
          </a:p>
        </p:txBody>
      </p:sp>
      <p:sp>
        <p:nvSpPr>
          <p:cNvPr id="3" name="Rectangle 2">
            <a:extLst>
              <a:ext uri="{FF2B5EF4-FFF2-40B4-BE49-F238E27FC236}">
                <a16:creationId xmlns:a16="http://schemas.microsoft.com/office/drawing/2014/main" id="{39B68E97-7BC9-4D4E-B14A-85D377848F1A}"/>
              </a:ext>
            </a:extLst>
          </p:cNvPr>
          <p:cNvSpPr/>
          <p:nvPr/>
        </p:nvSpPr>
        <p:spPr>
          <a:xfrm>
            <a:off x="216568" y="1257116"/>
            <a:ext cx="11975431" cy="369332"/>
          </a:xfrm>
          <a:prstGeom prst="rect">
            <a:avLst/>
          </a:prstGeom>
        </p:spPr>
        <p:txBody>
          <a:bodyPr wrap="square">
            <a:spAutoFit/>
          </a:bodyPr>
          <a:lstStyle/>
          <a:p>
            <a:pPr eaLnBrk="0" fontAlgn="base" hangingPunct="0">
              <a:spcBef>
                <a:spcPct val="0"/>
              </a:spcBef>
              <a:spcAft>
                <a:spcPct val="0"/>
              </a:spcAft>
            </a:pPr>
            <a:r>
              <a:rPr lang="en-US" b="1" dirty="0">
                <a:solidFill>
                  <a:srgbClr val="000000"/>
                </a:solidFill>
                <a:latin typeface="Verdana" panose="020B0604030504040204" pitchFamily="34" charset="0"/>
              </a:rPr>
              <a:t>String Interpolation </a:t>
            </a:r>
            <a:r>
              <a:rPr lang="en-US" dirty="0">
                <a:solidFill>
                  <a:srgbClr val="000000"/>
                </a:solidFill>
                <a:latin typeface="Verdana" panose="020B0604030504040204" pitchFamily="34" charset="0"/>
              </a:rPr>
              <a:t>- Intuitive expression interpolation for single-line and multi-line strings. </a:t>
            </a:r>
          </a:p>
        </p:txBody>
      </p:sp>
      <p:sp>
        <p:nvSpPr>
          <p:cNvPr id="2" name="Rectangle 1">
            <a:extLst>
              <a:ext uri="{FF2B5EF4-FFF2-40B4-BE49-F238E27FC236}">
                <a16:creationId xmlns:a16="http://schemas.microsoft.com/office/drawing/2014/main" id="{A24BE8A0-420A-4C4B-AD37-2F68D865386D}"/>
              </a:ext>
            </a:extLst>
          </p:cNvPr>
          <p:cNvSpPr>
            <a:spLocks noChangeArrowheads="1"/>
          </p:cNvSpPr>
          <p:nvPr/>
        </p:nvSpPr>
        <p:spPr bwMode="auto">
          <a:xfrm>
            <a:off x="216568" y="2744599"/>
            <a:ext cx="1197543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b="1" dirty="0">
                <a:solidFill>
                  <a:srgbClr val="000000"/>
                </a:solidFill>
                <a:latin typeface="Verdana" panose="020B0604030504040204" pitchFamily="34" charset="0"/>
              </a:rPr>
              <a:t>Tagged templates </a:t>
            </a:r>
            <a:r>
              <a:rPr lang="en-US" dirty="0">
                <a:solidFill>
                  <a:srgbClr val="000000"/>
                </a:solidFill>
                <a:latin typeface="Verdana" panose="020B0604030504040204" pitchFamily="34" charset="0"/>
              </a:rPr>
              <a:t>- Tags allow you to parse template literals with a function.</a:t>
            </a:r>
          </a:p>
        </p:txBody>
      </p:sp>
      <p:pic>
        <p:nvPicPr>
          <p:cNvPr id="7" name="Picture 6">
            <a:extLst>
              <a:ext uri="{FF2B5EF4-FFF2-40B4-BE49-F238E27FC236}">
                <a16:creationId xmlns:a16="http://schemas.microsoft.com/office/drawing/2014/main" id="{581C107E-D5CF-4B88-AC46-8BB275AB0B02}"/>
              </a:ext>
            </a:extLst>
          </p:cNvPr>
          <p:cNvPicPr>
            <a:picLocks noChangeAspect="1"/>
          </p:cNvPicPr>
          <p:nvPr/>
        </p:nvPicPr>
        <p:blipFill>
          <a:blip r:embed="rId3"/>
          <a:stretch>
            <a:fillRect/>
          </a:stretch>
        </p:blipFill>
        <p:spPr>
          <a:xfrm>
            <a:off x="2964833" y="1794998"/>
            <a:ext cx="4295775" cy="781050"/>
          </a:xfrm>
          <a:prstGeom prst="rect">
            <a:avLst/>
          </a:prstGeom>
        </p:spPr>
      </p:pic>
      <p:pic>
        <p:nvPicPr>
          <p:cNvPr id="8" name="Picture 7">
            <a:extLst>
              <a:ext uri="{FF2B5EF4-FFF2-40B4-BE49-F238E27FC236}">
                <a16:creationId xmlns:a16="http://schemas.microsoft.com/office/drawing/2014/main" id="{5D17071F-B8A7-4C80-9F98-143A80ED2470}"/>
              </a:ext>
            </a:extLst>
          </p:cNvPr>
          <p:cNvPicPr>
            <a:picLocks noChangeAspect="1"/>
          </p:cNvPicPr>
          <p:nvPr/>
        </p:nvPicPr>
        <p:blipFill>
          <a:blip r:embed="rId4"/>
          <a:stretch>
            <a:fillRect/>
          </a:stretch>
        </p:blipFill>
        <p:spPr>
          <a:xfrm>
            <a:off x="1803733" y="3282482"/>
            <a:ext cx="8801100" cy="1447800"/>
          </a:xfrm>
          <a:prstGeom prst="rect">
            <a:avLst/>
          </a:prstGeom>
        </p:spPr>
      </p:pic>
    </p:spTree>
    <p:extLst>
      <p:ext uri="{BB962C8B-B14F-4D97-AF65-F5344CB8AC3E}">
        <p14:creationId xmlns:p14="http://schemas.microsoft.com/office/powerpoint/2010/main" val="3635036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1D0905A-54A5-44B5-829E-C472D5BBD1B4}"/>
              </a:ext>
            </a:extLst>
          </p:cNvPr>
          <p:cNvSpPr>
            <a:spLocks noGrp="1"/>
          </p:cNvSpPr>
          <p:nvPr>
            <p:ph type="body" sz="quarter" idx="10"/>
          </p:nvPr>
        </p:nvSpPr>
        <p:spPr/>
        <p:txBody>
          <a:bodyPr>
            <a:normAutofit lnSpcReduction="10000"/>
          </a:bodyPr>
          <a:lstStyle/>
          <a:p>
            <a:r>
              <a:rPr lang="en-US" dirty="0"/>
              <a:t>ECMAScript 6 </a:t>
            </a:r>
          </a:p>
        </p:txBody>
      </p:sp>
      <p:sp>
        <p:nvSpPr>
          <p:cNvPr id="5" name="Title 4">
            <a:extLst>
              <a:ext uri="{FF2B5EF4-FFF2-40B4-BE49-F238E27FC236}">
                <a16:creationId xmlns:a16="http://schemas.microsoft.com/office/drawing/2014/main" id="{B85470D4-F1B5-414F-B2C2-F176654E061E}"/>
              </a:ext>
            </a:extLst>
          </p:cNvPr>
          <p:cNvSpPr>
            <a:spLocks noGrp="1"/>
          </p:cNvSpPr>
          <p:nvPr>
            <p:ph type="title"/>
          </p:nvPr>
        </p:nvSpPr>
        <p:spPr>
          <a:xfrm>
            <a:off x="0" y="588906"/>
            <a:ext cx="12192000" cy="584775"/>
          </a:xfrm>
        </p:spPr>
        <p:txBody>
          <a:bodyPr/>
          <a:lstStyle/>
          <a:p>
            <a:r>
              <a:rPr lang="en-US" b="1" dirty="0"/>
              <a:t>Extended Parameter Handling</a:t>
            </a:r>
            <a:endParaRPr lang="en-US" dirty="0"/>
          </a:p>
        </p:txBody>
      </p:sp>
      <p:sp>
        <p:nvSpPr>
          <p:cNvPr id="3" name="Rectangle 2">
            <a:extLst>
              <a:ext uri="{FF2B5EF4-FFF2-40B4-BE49-F238E27FC236}">
                <a16:creationId xmlns:a16="http://schemas.microsoft.com/office/drawing/2014/main" id="{39B68E97-7BC9-4D4E-B14A-85D377848F1A}"/>
              </a:ext>
            </a:extLst>
          </p:cNvPr>
          <p:cNvSpPr/>
          <p:nvPr/>
        </p:nvSpPr>
        <p:spPr>
          <a:xfrm>
            <a:off x="216568" y="1257116"/>
            <a:ext cx="11975431" cy="369332"/>
          </a:xfrm>
          <a:prstGeom prst="rect">
            <a:avLst/>
          </a:prstGeom>
        </p:spPr>
        <p:txBody>
          <a:bodyPr wrap="square">
            <a:spAutoFit/>
          </a:bodyPr>
          <a:lstStyle/>
          <a:p>
            <a:pPr eaLnBrk="0" fontAlgn="base" hangingPunct="0">
              <a:spcBef>
                <a:spcPct val="0"/>
              </a:spcBef>
              <a:spcAft>
                <a:spcPct val="0"/>
              </a:spcAft>
            </a:pPr>
            <a:r>
              <a:rPr lang="en-US" b="1" dirty="0">
                <a:solidFill>
                  <a:srgbClr val="000000"/>
                </a:solidFill>
                <a:latin typeface="Verdana" panose="020B0604030504040204" pitchFamily="34" charset="0"/>
              </a:rPr>
              <a:t>Default Parameters</a:t>
            </a:r>
            <a:r>
              <a:rPr lang="en-US" dirty="0">
                <a:solidFill>
                  <a:srgbClr val="000000"/>
                </a:solidFill>
                <a:latin typeface="Verdana" panose="020B0604030504040204" pitchFamily="34" charset="0"/>
              </a:rPr>
              <a:t> - default values for function parameters</a:t>
            </a:r>
          </a:p>
        </p:txBody>
      </p:sp>
      <p:sp>
        <p:nvSpPr>
          <p:cNvPr id="2" name="Rectangle 1">
            <a:extLst>
              <a:ext uri="{FF2B5EF4-FFF2-40B4-BE49-F238E27FC236}">
                <a16:creationId xmlns:a16="http://schemas.microsoft.com/office/drawing/2014/main" id="{A24BE8A0-420A-4C4B-AD37-2F68D865386D}"/>
              </a:ext>
            </a:extLst>
          </p:cNvPr>
          <p:cNvSpPr>
            <a:spLocks noChangeArrowheads="1"/>
          </p:cNvSpPr>
          <p:nvPr/>
        </p:nvSpPr>
        <p:spPr bwMode="auto">
          <a:xfrm>
            <a:off x="216566" y="2778765"/>
            <a:ext cx="119754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b="1" dirty="0">
                <a:solidFill>
                  <a:srgbClr val="000000"/>
                </a:solidFill>
                <a:latin typeface="Verdana" panose="020B0604030504040204" pitchFamily="34" charset="0"/>
              </a:rPr>
              <a:t>Rest Parameters </a:t>
            </a:r>
            <a:r>
              <a:rPr lang="en-US" dirty="0">
                <a:solidFill>
                  <a:srgbClr val="000000"/>
                </a:solidFill>
                <a:latin typeface="Verdana" panose="020B0604030504040204" pitchFamily="34" charset="0"/>
              </a:rPr>
              <a:t>– Allows you to capture parameter passed to a function other than named arguments.</a:t>
            </a:r>
          </a:p>
        </p:txBody>
      </p:sp>
      <p:pic>
        <p:nvPicPr>
          <p:cNvPr id="10" name="Picture 9">
            <a:extLst>
              <a:ext uri="{FF2B5EF4-FFF2-40B4-BE49-F238E27FC236}">
                <a16:creationId xmlns:a16="http://schemas.microsoft.com/office/drawing/2014/main" id="{A4489E1A-2902-41FB-AE37-392B356DA016}"/>
              </a:ext>
            </a:extLst>
          </p:cNvPr>
          <p:cNvPicPr>
            <a:picLocks noChangeAspect="1"/>
          </p:cNvPicPr>
          <p:nvPr/>
        </p:nvPicPr>
        <p:blipFill>
          <a:blip r:embed="rId3"/>
          <a:stretch>
            <a:fillRect/>
          </a:stretch>
        </p:blipFill>
        <p:spPr>
          <a:xfrm>
            <a:off x="3869657" y="1783506"/>
            <a:ext cx="3105150" cy="838200"/>
          </a:xfrm>
          <a:prstGeom prst="rect">
            <a:avLst/>
          </a:prstGeom>
        </p:spPr>
      </p:pic>
      <p:pic>
        <p:nvPicPr>
          <p:cNvPr id="12" name="Picture 11">
            <a:extLst>
              <a:ext uri="{FF2B5EF4-FFF2-40B4-BE49-F238E27FC236}">
                <a16:creationId xmlns:a16="http://schemas.microsoft.com/office/drawing/2014/main" id="{955FAAE4-7A17-4E11-A6C1-24CC10B68A40}"/>
              </a:ext>
            </a:extLst>
          </p:cNvPr>
          <p:cNvPicPr>
            <a:picLocks noChangeAspect="1"/>
          </p:cNvPicPr>
          <p:nvPr/>
        </p:nvPicPr>
        <p:blipFill rotWithShape="1">
          <a:blip r:embed="rId4"/>
          <a:srcRect t="40816"/>
          <a:stretch/>
        </p:blipFill>
        <p:spPr>
          <a:xfrm>
            <a:off x="2557462" y="3357664"/>
            <a:ext cx="7077075" cy="1443142"/>
          </a:xfrm>
          <a:prstGeom prst="rect">
            <a:avLst/>
          </a:prstGeom>
        </p:spPr>
      </p:pic>
      <p:sp>
        <p:nvSpPr>
          <p:cNvPr id="14" name="Rectangle 13">
            <a:extLst>
              <a:ext uri="{FF2B5EF4-FFF2-40B4-BE49-F238E27FC236}">
                <a16:creationId xmlns:a16="http://schemas.microsoft.com/office/drawing/2014/main" id="{668696E8-BECC-43EB-BD57-BF6EEAE2E722}"/>
              </a:ext>
            </a:extLst>
          </p:cNvPr>
          <p:cNvSpPr>
            <a:spLocks noChangeArrowheads="1"/>
          </p:cNvSpPr>
          <p:nvPr/>
        </p:nvSpPr>
        <p:spPr bwMode="auto">
          <a:xfrm>
            <a:off x="108283" y="4871873"/>
            <a:ext cx="119754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b="1" dirty="0">
                <a:solidFill>
                  <a:srgbClr val="000000"/>
                </a:solidFill>
                <a:latin typeface="Verdana" panose="020B0604030504040204" pitchFamily="34" charset="0"/>
              </a:rPr>
              <a:t>Spread Operator </a:t>
            </a:r>
            <a:r>
              <a:rPr lang="en-US" dirty="0">
                <a:solidFill>
                  <a:srgbClr val="000000"/>
                </a:solidFill>
                <a:latin typeface="Verdana" panose="020B0604030504040204" pitchFamily="34" charset="0"/>
              </a:rPr>
              <a:t>- Spreading of elements of an </a:t>
            </a:r>
            <a:r>
              <a:rPr lang="en-US" dirty="0" err="1">
                <a:solidFill>
                  <a:srgbClr val="000000"/>
                </a:solidFill>
                <a:latin typeface="Verdana" panose="020B0604030504040204" pitchFamily="34" charset="0"/>
              </a:rPr>
              <a:t>iterable</a:t>
            </a:r>
            <a:r>
              <a:rPr lang="en-US" dirty="0">
                <a:solidFill>
                  <a:srgbClr val="000000"/>
                </a:solidFill>
                <a:latin typeface="Verdana" panose="020B0604030504040204" pitchFamily="34" charset="0"/>
              </a:rPr>
              <a:t> collection (like an array or even a string) into both literal elements and individual function parameters.</a:t>
            </a:r>
          </a:p>
        </p:txBody>
      </p:sp>
      <p:pic>
        <p:nvPicPr>
          <p:cNvPr id="17" name="Picture 16">
            <a:extLst>
              <a:ext uri="{FF2B5EF4-FFF2-40B4-BE49-F238E27FC236}">
                <a16:creationId xmlns:a16="http://schemas.microsoft.com/office/drawing/2014/main" id="{7F6231F8-B18F-4D19-AB0C-99C8857AFDFF}"/>
              </a:ext>
            </a:extLst>
          </p:cNvPr>
          <p:cNvPicPr>
            <a:picLocks noChangeAspect="1"/>
          </p:cNvPicPr>
          <p:nvPr/>
        </p:nvPicPr>
        <p:blipFill>
          <a:blip r:embed="rId5"/>
          <a:stretch>
            <a:fillRect/>
          </a:stretch>
        </p:blipFill>
        <p:spPr>
          <a:xfrm>
            <a:off x="4885069" y="5711741"/>
            <a:ext cx="2638425" cy="752475"/>
          </a:xfrm>
          <a:prstGeom prst="rect">
            <a:avLst/>
          </a:prstGeom>
        </p:spPr>
      </p:pic>
    </p:spTree>
    <p:extLst>
      <p:ext uri="{BB962C8B-B14F-4D97-AF65-F5344CB8AC3E}">
        <p14:creationId xmlns:p14="http://schemas.microsoft.com/office/powerpoint/2010/main" val="3392690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1D0905A-54A5-44B5-829E-C472D5BBD1B4}"/>
              </a:ext>
            </a:extLst>
          </p:cNvPr>
          <p:cNvSpPr>
            <a:spLocks noGrp="1"/>
          </p:cNvSpPr>
          <p:nvPr>
            <p:ph type="body" sz="quarter" idx="10"/>
          </p:nvPr>
        </p:nvSpPr>
        <p:spPr/>
        <p:txBody>
          <a:bodyPr>
            <a:normAutofit lnSpcReduction="10000"/>
          </a:bodyPr>
          <a:lstStyle/>
          <a:p>
            <a:r>
              <a:rPr lang="en-US" dirty="0"/>
              <a:t>ECMAScript 6 </a:t>
            </a:r>
          </a:p>
        </p:txBody>
      </p:sp>
      <p:sp>
        <p:nvSpPr>
          <p:cNvPr id="5" name="Title 4">
            <a:extLst>
              <a:ext uri="{FF2B5EF4-FFF2-40B4-BE49-F238E27FC236}">
                <a16:creationId xmlns:a16="http://schemas.microsoft.com/office/drawing/2014/main" id="{B85470D4-F1B5-414F-B2C2-F176654E061E}"/>
              </a:ext>
            </a:extLst>
          </p:cNvPr>
          <p:cNvSpPr>
            <a:spLocks noGrp="1"/>
          </p:cNvSpPr>
          <p:nvPr>
            <p:ph type="title"/>
          </p:nvPr>
        </p:nvSpPr>
        <p:spPr>
          <a:xfrm>
            <a:off x="0" y="588906"/>
            <a:ext cx="12192000" cy="584775"/>
          </a:xfrm>
        </p:spPr>
        <p:txBody>
          <a:bodyPr/>
          <a:lstStyle/>
          <a:p>
            <a:r>
              <a:rPr lang="en-US" b="1" dirty="0"/>
              <a:t>Enhanced object literals </a:t>
            </a:r>
            <a:endParaRPr lang="en-US" dirty="0"/>
          </a:p>
        </p:txBody>
      </p:sp>
      <p:sp>
        <p:nvSpPr>
          <p:cNvPr id="3" name="Rectangle 2">
            <a:extLst>
              <a:ext uri="{FF2B5EF4-FFF2-40B4-BE49-F238E27FC236}">
                <a16:creationId xmlns:a16="http://schemas.microsoft.com/office/drawing/2014/main" id="{39B68E97-7BC9-4D4E-B14A-85D377848F1A}"/>
              </a:ext>
            </a:extLst>
          </p:cNvPr>
          <p:cNvSpPr/>
          <p:nvPr/>
        </p:nvSpPr>
        <p:spPr>
          <a:xfrm>
            <a:off x="216568" y="1257116"/>
            <a:ext cx="11975431" cy="369332"/>
          </a:xfrm>
          <a:prstGeom prst="rect">
            <a:avLst/>
          </a:prstGeom>
        </p:spPr>
        <p:txBody>
          <a:bodyPr wrap="square">
            <a:spAutoFit/>
          </a:bodyPr>
          <a:lstStyle/>
          <a:p>
            <a:pPr eaLnBrk="0" fontAlgn="base" hangingPunct="0">
              <a:spcBef>
                <a:spcPct val="0"/>
              </a:spcBef>
              <a:spcAft>
                <a:spcPct val="0"/>
              </a:spcAft>
            </a:pPr>
            <a:r>
              <a:rPr lang="en-US" b="1" dirty="0">
                <a:solidFill>
                  <a:srgbClr val="000000"/>
                </a:solidFill>
                <a:latin typeface="Verdana" panose="020B0604030504040204" pitchFamily="34" charset="0"/>
              </a:rPr>
              <a:t>Property Shorthand</a:t>
            </a:r>
            <a:r>
              <a:rPr lang="en-US" dirty="0">
                <a:solidFill>
                  <a:srgbClr val="000000"/>
                </a:solidFill>
                <a:latin typeface="Verdana" panose="020B0604030504040204" pitchFamily="34" charset="0"/>
              </a:rPr>
              <a:t> - Shorter syntax for common object property definition idiom.</a:t>
            </a:r>
          </a:p>
        </p:txBody>
      </p:sp>
      <p:sp>
        <p:nvSpPr>
          <p:cNvPr id="2" name="Rectangle 1">
            <a:extLst>
              <a:ext uri="{FF2B5EF4-FFF2-40B4-BE49-F238E27FC236}">
                <a16:creationId xmlns:a16="http://schemas.microsoft.com/office/drawing/2014/main" id="{A24BE8A0-420A-4C4B-AD37-2F68D865386D}"/>
              </a:ext>
            </a:extLst>
          </p:cNvPr>
          <p:cNvSpPr>
            <a:spLocks noChangeArrowheads="1"/>
          </p:cNvSpPr>
          <p:nvPr/>
        </p:nvSpPr>
        <p:spPr bwMode="auto">
          <a:xfrm>
            <a:off x="216566" y="4209009"/>
            <a:ext cx="1197543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b="1" dirty="0">
                <a:solidFill>
                  <a:srgbClr val="000000"/>
                </a:solidFill>
                <a:latin typeface="Verdana" panose="020B0604030504040204" pitchFamily="34" charset="0"/>
              </a:rPr>
              <a:t>Computed Property Names</a:t>
            </a:r>
            <a:r>
              <a:rPr lang="en-US" dirty="0">
                <a:solidFill>
                  <a:srgbClr val="000000"/>
                </a:solidFill>
                <a:latin typeface="Verdana" panose="020B0604030504040204" pitchFamily="34" charset="0"/>
              </a:rPr>
              <a:t> - Support for computed names in object property definitions.</a:t>
            </a:r>
          </a:p>
        </p:txBody>
      </p:sp>
      <p:pic>
        <p:nvPicPr>
          <p:cNvPr id="9" name="Picture 8">
            <a:extLst>
              <a:ext uri="{FF2B5EF4-FFF2-40B4-BE49-F238E27FC236}">
                <a16:creationId xmlns:a16="http://schemas.microsoft.com/office/drawing/2014/main" id="{400DF7B4-4881-4339-94E3-489D79D33751}"/>
              </a:ext>
            </a:extLst>
          </p:cNvPr>
          <p:cNvPicPr>
            <a:picLocks noChangeAspect="1"/>
          </p:cNvPicPr>
          <p:nvPr/>
        </p:nvPicPr>
        <p:blipFill>
          <a:blip r:embed="rId3"/>
          <a:stretch>
            <a:fillRect/>
          </a:stretch>
        </p:blipFill>
        <p:spPr>
          <a:xfrm>
            <a:off x="2975307" y="4661776"/>
            <a:ext cx="6562725" cy="1419225"/>
          </a:xfrm>
          <a:prstGeom prst="rect">
            <a:avLst/>
          </a:prstGeom>
        </p:spPr>
      </p:pic>
      <p:sp>
        <p:nvSpPr>
          <p:cNvPr id="10" name="Rectangle 9">
            <a:extLst>
              <a:ext uri="{FF2B5EF4-FFF2-40B4-BE49-F238E27FC236}">
                <a16:creationId xmlns:a16="http://schemas.microsoft.com/office/drawing/2014/main" id="{BF091F4A-8E39-4392-8E32-30823E1A7456}"/>
              </a:ext>
            </a:extLst>
          </p:cNvPr>
          <p:cNvSpPr>
            <a:spLocks noChangeArrowheads="1"/>
          </p:cNvSpPr>
          <p:nvPr/>
        </p:nvSpPr>
        <p:spPr bwMode="auto">
          <a:xfrm>
            <a:off x="216568" y="1709883"/>
            <a:ext cx="119754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b="1" dirty="0">
                <a:solidFill>
                  <a:srgbClr val="000000"/>
                </a:solidFill>
                <a:latin typeface="Verdana" panose="020B0604030504040204" pitchFamily="34" charset="0"/>
              </a:rPr>
              <a:t>Method Properties</a:t>
            </a:r>
            <a:r>
              <a:rPr lang="en-US" dirty="0">
                <a:solidFill>
                  <a:srgbClr val="000000"/>
                </a:solidFill>
                <a:latin typeface="Verdana" panose="020B0604030504040204" pitchFamily="34" charset="0"/>
              </a:rPr>
              <a:t> - Support for method notation in object property definitions, for both regular functions and generator functions.</a:t>
            </a:r>
          </a:p>
        </p:txBody>
      </p:sp>
      <p:pic>
        <p:nvPicPr>
          <p:cNvPr id="11" name="Picture 10">
            <a:extLst>
              <a:ext uri="{FF2B5EF4-FFF2-40B4-BE49-F238E27FC236}">
                <a16:creationId xmlns:a16="http://schemas.microsoft.com/office/drawing/2014/main" id="{60BC8C44-8074-4819-802B-9D2D09D3D6F4}"/>
              </a:ext>
            </a:extLst>
          </p:cNvPr>
          <p:cNvPicPr>
            <a:picLocks noChangeAspect="1"/>
          </p:cNvPicPr>
          <p:nvPr/>
        </p:nvPicPr>
        <p:blipFill>
          <a:blip r:embed="rId4"/>
          <a:stretch>
            <a:fillRect/>
          </a:stretch>
        </p:blipFill>
        <p:spPr>
          <a:xfrm>
            <a:off x="2922920" y="2439649"/>
            <a:ext cx="6667500" cy="1685925"/>
          </a:xfrm>
          <a:prstGeom prst="rect">
            <a:avLst/>
          </a:prstGeom>
        </p:spPr>
      </p:pic>
    </p:spTree>
    <p:extLst>
      <p:ext uri="{BB962C8B-B14F-4D97-AF65-F5344CB8AC3E}">
        <p14:creationId xmlns:p14="http://schemas.microsoft.com/office/powerpoint/2010/main" val="3050320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1D0905A-54A5-44B5-829E-C472D5BBD1B4}"/>
              </a:ext>
            </a:extLst>
          </p:cNvPr>
          <p:cNvSpPr>
            <a:spLocks noGrp="1"/>
          </p:cNvSpPr>
          <p:nvPr>
            <p:ph type="body" sz="quarter" idx="10"/>
          </p:nvPr>
        </p:nvSpPr>
        <p:spPr/>
        <p:txBody>
          <a:bodyPr>
            <a:normAutofit lnSpcReduction="10000"/>
          </a:bodyPr>
          <a:lstStyle/>
          <a:p>
            <a:r>
              <a:rPr lang="en-US" dirty="0"/>
              <a:t>ECMAScript 6 </a:t>
            </a:r>
          </a:p>
        </p:txBody>
      </p:sp>
      <p:sp>
        <p:nvSpPr>
          <p:cNvPr id="5" name="Title 4">
            <a:extLst>
              <a:ext uri="{FF2B5EF4-FFF2-40B4-BE49-F238E27FC236}">
                <a16:creationId xmlns:a16="http://schemas.microsoft.com/office/drawing/2014/main" id="{B85470D4-F1B5-414F-B2C2-F176654E061E}"/>
              </a:ext>
            </a:extLst>
          </p:cNvPr>
          <p:cNvSpPr>
            <a:spLocks noGrp="1"/>
          </p:cNvSpPr>
          <p:nvPr>
            <p:ph type="title"/>
          </p:nvPr>
        </p:nvSpPr>
        <p:spPr>
          <a:xfrm>
            <a:off x="0" y="588906"/>
            <a:ext cx="12192000" cy="584775"/>
          </a:xfrm>
        </p:spPr>
        <p:txBody>
          <a:bodyPr/>
          <a:lstStyle/>
          <a:p>
            <a:r>
              <a:rPr lang="en-US" b="1" dirty="0"/>
              <a:t>Destructuring</a:t>
            </a:r>
            <a:endParaRPr lang="en-US" dirty="0"/>
          </a:p>
        </p:txBody>
      </p:sp>
      <p:sp>
        <p:nvSpPr>
          <p:cNvPr id="3" name="Rectangle 2">
            <a:extLst>
              <a:ext uri="{FF2B5EF4-FFF2-40B4-BE49-F238E27FC236}">
                <a16:creationId xmlns:a16="http://schemas.microsoft.com/office/drawing/2014/main" id="{39B68E97-7BC9-4D4E-B14A-85D377848F1A}"/>
              </a:ext>
            </a:extLst>
          </p:cNvPr>
          <p:cNvSpPr/>
          <p:nvPr/>
        </p:nvSpPr>
        <p:spPr>
          <a:xfrm>
            <a:off x="216568" y="4000318"/>
            <a:ext cx="11975431" cy="646331"/>
          </a:xfrm>
          <a:prstGeom prst="rect">
            <a:avLst/>
          </a:prstGeom>
        </p:spPr>
        <p:txBody>
          <a:bodyPr wrap="square">
            <a:spAutoFit/>
          </a:bodyPr>
          <a:lstStyle/>
          <a:p>
            <a:pPr eaLnBrk="0" fontAlgn="base" hangingPunct="0">
              <a:spcBef>
                <a:spcPct val="0"/>
              </a:spcBef>
              <a:spcAft>
                <a:spcPct val="0"/>
              </a:spcAft>
            </a:pPr>
            <a:r>
              <a:rPr lang="en-US" b="1" dirty="0">
                <a:solidFill>
                  <a:srgbClr val="000000"/>
                </a:solidFill>
                <a:latin typeface="Verdana" panose="020B0604030504040204" pitchFamily="34" charset="0"/>
              </a:rPr>
              <a:t>Array Matching</a:t>
            </a:r>
            <a:r>
              <a:rPr lang="en-US" dirty="0">
                <a:solidFill>
                  <a:srgbClr val="000000"/>
                </a:solidFill>
                <a:latin typeface="Verdana" panose="020B0604030504040204" pitchFamily="34" charset="0"/>
              </a:rPr>
              <a:t> - Intuitive and flexible </a:t>
            </a:r>
            <a:r>
              <a:rPr lang="en-US" dirty="0" err="1">
                <a:solidFill>
                  <a:srgbClr val="000000"/>
                </a:solidFill>
                <a:latin typeface="Verdana" panose="020B0604030504040204" pitchFamily="34" charset="0"/>
              </a:rPr>
              <a:t>destructuring</a:t>
            </a:r>
            <a:r>
              <a:rPr lang="en-US" dirty="0">
                <a:solidFill>
                  <a:srgbClr val="000000"/>
                </a:solidFill>
                <a:latin typeface="Verdana" panose="020B0604030504040204" pitchFamily="34" charset="0"/>
              </a:rPr>
              <a:t> of Arrays into individual variables during assignment.</a:t>
            </a:r>
          </a:p>
        </p:txBody>
      </p:sp>
      <p:sp>
        <p:nvSpPr>
          <p:cNvPr id="10" name="Rectangle 9">
            <a:extLst>
              <a:ext uri="{FF2B5EF4-FFF2-40B4-BE49-F238E27FC236}">
                <a16:creationId xmlns:a16="http://schemas.microsoft.com/office/drawing/2014/main" id="{BF091F4A-8E39-4392-8E32-30823E1A7456}"/>
              </a:ext>
            </a:extLst>
          </p:cNvPr>
          <p:cNvSpPr>
            <a:spLocks noChangeArrowheads="1"/>
          </p:cNvSpPr>
          <p:nvPr/>
        </p:nvSpPr>
        <p:spPr bwMode="auto">
          <a:xfrm>
            <a:off x="216567" y="4730084"/>
            <a:ext cx="119754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b="1" dirty="0">
                <a:solidFill>
                  <a:srgbClr val="000000"/>
                </a:solidFill>
                <a:latin typeface="Verdana" panose="020B0604030504040204" pitchFamily="34" charset="0"/>
              </a:rPr>
              <a:t>Object Matching, Shorthand Notation, Deep Matching</a:t>
            </a:r>
            <a:r>
              <a:rPr lang="en-US" dirty="0">
                <a:solidFill>
                  <a:srgbClr val="000000"/>
                </a:solidFill>
                <a:latin typeface="Verdana" panose="020B0604030504040204" pitchFamily="34" charset="0"/>
              </a:rPr>
              <a:t> - Support for method notation in object property definitions, for both regular functions and generator functions.</a:t>
            </a:r>
          </a:p>
        </p:txBody>
      </p:sp>
      <p:sp>
        <p:nvSpPr>
          <p:cNvPr id="12" name="Rectangle 11">
            <a:extLst>
              <a:ext uri="{FF2B5EF4-FFF2-40B4-BE49-F238E27FC236}">
                <a16:creationId xmlns:a16="http://schemas.microsoft.com/office/drawing/2014/main" id="{0B251084-B8A5-4DA6-84A7-C080097EC162}"/>
              </a:ext>
            </a:extLst>
          </p:cNvPr>
          <p:cNvSpPr>
            <a:spLocks noChangeArrowheads="1"/>
          </p:cNvSpPr>
          <p:nvPr/>
        </p:nvSpPr>
        <p:spPr bwMode="auto">
          <a:xfrm>
            <a:off x="216568" y="5459850"/>
            <a:ext cx="1197543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dirty="0">
                <a:solidFill>
                  <a:srgbClr val="000000"/>
                </a:solidFill>
                <a:latin typeface="Verdana" panose="020B0604030504040204" pitchFamily="34" charset="0"/>
              </a:rPr>
              <a:t>Object and Array </a:t>
            </a:r>
            <a:r>
              <a:rPr lang="en-US" dirty="0" err="1">
                <a:solidFill>
                  <a:srgbClr val="000000"/>
                </a:solidFill>
                <a:latin typeface="Verdana" panose="020B0604030504040204" pitchFamily="34" charset="0"/>
              </a:rPr>
              <a:t>destructuring</a:t>
            </a:r>
            <a:r>
              <a:rPr lang="en-US" dirty="0">
                <a:solidFill>
                  <a:srgbClr val="000000"/>
                </a:solidFill>
                <a:latin typeface="Verdana" panose="020B0604030504040204" pitchFamily="34" charset="0"/>
              </a:rPr>
              <a:t> can be done with default values. </a:t>
            </a:r>
          </a:p>
        </p:txBody>
      </p:sp>
      <p:sp>
        <p:nvSpPr>
          <p:cNvPr id="14" name="Rectangle 13">
            <a:extLst>
              <a:ext uri="{FF2B5EF4-FFF2-40B4-BE49-F238E27FC236}">
                <a16:creationId xmlns:a16="http://schemas.microsoft.com/office/drawing/2014/main" id="{15AB8B38-2CB1-4BF6-BF0E-EDF5763EBF26}"/>
              </a:ext>
            </a:extLst>
          </p:cNvPr>
          <p:cNvSpPr>
            <a:spLocks noChangeArrowheads="1"/>
          </p:cNvSpPr>
          <p:nvPr/>
        </p:nvSpPr>
        <p:spPr bwMode="auto">
          <a:xfrm>
            <a:off x="216568" y="5912617"/>
            <a:ext cx="1197543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dirty="0">
                <a:solidFill>
                  <a:srgbClr val="000000"/>
                </a:solidFill>
                <a:latin typeface="Verdana" panose="020B0604030504040204" pitchFamily="34" charset="0"/>
              </a:rPr>
              <a:t>Function arguments also can be form of </a:t>
            </a:r>
            <a:r>
              <a:rPr lang="en-US" dirty="0" err="1">
                <a:solidFill>
                  <a:srgbClr val="000000"/>
                </a:solidFill>
                <a:latin typeface="Verdana" panose="020B0604030504040204" pitchFamily="34" charset="0"/>
              </a:rPr>
              <a:t>destructuring</a:t>
            </a:r>
            <a:r>
              <a:rPr lang="en-US" dirty="0">
                <a:solidFill>
                  <a:srgbClr val="000000"/>
                </a:solidFill>
                <a:latin typeface="Verdana" panose="020B0604030504040204" pitchFamily="34" charset="0"/>
              </a:rPr>
              <a:t>.</a:t>
            </a:r>
          </a:p>
        </p:txBody>
      </p:sp>
      <p:pic>
        <p:nvPicPr>
          <p:cNvPr id="4" name="Picture 3">
            <a:extLst>
              <a:ext uri="{FF2B5EF4-FFF2-40B4-BE49-F238E27FC236}">
                <a16:creationId xmlns:a16="http://schemas.microsoft.com/office/drawing/2014/main" id="{074EB0EA-AC1E-4565-AC4E-C33BCBE20A36}"/>
              </a:ext>
            </a:extLst>
          </p:cNvPr>
          <p:cNvPicPr>
            <a:picLocks noChangeAspect="1"/>
          </p:cNvPicPr>
          <p:nvPr/>
        </p:nvPicPr>
        <p:blipFill>
          <a:blip r:embed="rId3"/>
          <a:stretch>
            <a:fillRect/>
          </a:stretch>
        </p:blipFill>
        <p:spPr>
          <a:xfrm>
            <a:off x="2551445" y="1326447"/>
            <a:ext cx="7305675" cy="2381250"/>
          </a:xfrm>
          <a:prstGeom prst="rect">
            <a:avLst/>
          </a:prstGeom>
        </p:spPr>
      </p:pic>
    </p:spTree>
    <p:extLst>
      <p:ext uri="{BB962C8B-B14F-4D97-AF65-F5344CB8AC3E}">
        <p14:creationId xmlns:p14="http://schemas.microsoft.com/office/powerpoint/2010/main" val="784253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5AA4C5F-7B5C-457D-B85D-7DCC3E50521C}"/>
              </a:ext>
            </a:extLst>
          </p:cNvPr>
          <p:cNvSpPr>
            <a:spLocks noGrp="1"/>
          </p:cNvSpPr>
          <p:nvPr>
            <p:ph type="body" sz="quarter" idx="10"/>
          </p:nvPr>
        </p:nvSpPr>
        <p:spPr/>
        <p:txBody>
          <a:bodyPr>
            <a:normAutofit lnSpcReduction="10000"/>
          </a:bodyPr>
          <a:lstStyle/>
          <a:p>
            <a:endParaRPr lang="en-US" dirty="0"/>
          </a:p>
        </p:txBody>
      </p:sp>
      <p:sp>
        <p:nvSpPr>
          <p:cNvPr id="5" name="Title 4">
            <a:extLst>
              <a:ext uri="{FF2B5EF4-FFF2-40B4-BE49-F238E27FC236}">
                <a16:creationId xmlns:a16="http://schemas.microsoft.com/office/drawing/2014/main" id="{741A18F0-0322-4233-949F-FC0F0E32A6CF}"/>
              </a:ext>
            </a:extLst>
          </p:cNvPr>
          <p:cNvSpPr>
            <a:spLocks noGrp="1"/>
          </p:cNvSpPr>
          <p:nvPr>
            <p:ph type="title"/>
          </p:nvPr>
        </p:nvSpPr>
        <p:spPr>
          <a:xfrm>
            <a:off x="0" y="588906"/>
            <a:ext cx="12192000" cy="584775"/>
          </a:xfrm>
        </p:spPr>
        <p:txBody>
          <a:bodyPr/>
          <a:lstStyle/>
          <a:p>
            <a:r>
              <a:rPr lang="en-US" dirty="0"/>
              <a:t>Agenda</a:t>
            </a:r>
          </a:p>
        </p:txBody>
      </p:sp>
      <p:grpSp>
        <p:nvGrpSpPr>
          <p:cNvPr id="8" name="Group 7">
            <a:extLst>
              <a:ext uri="{FF2B5EF4-FFF2-40B4-BE49-F238E27FC236}">
                <a16:creationId xmlns:a16="http://schemas.microsoft.com/office/drawing/2014/main" id="{9597D6CD-6089-45F0-8F9E-1B49D35CFECE}"/>
              </a:ext>
            </a:extLst>
          </p:cNvPr>
          <p:cNvGrpSpPr/>
          <p:nvPr/>
        </p:nvGrpSpPr>
        <p:grpSpPr>
          <a:xfrm>
            <a:off x="595297" y="1888657"/>
            <a:ext cx="10089179" cy="1435873"/>
            <a:chOff x="6651963" y="2833720"/>
            <a:chExt cx="5094982" cy="1005617"/>
          </a:xfrm>
        </p:grpSpPr>
        <p:sp>
          <p:nvSpPr>
            <p:cNvPr id="9" name="Rectangle 8">
              <a:extLst>
                <a:ext uri="{FF2B5EF4-FFF2-40B4-BE49-F238E27FC236}">
                  <a16:creationId xmlns:a16="http://schemas.microsoft.com/office/drawing/2014/main" id="{BBB45CC6-2F69-463B-A8E7-071419F34434}"/>
                </a:ext>
              </a:extLst>
            </p:cNvPr>
            <p:cNvSpPr/>
            <p:nvPr/>
          </p:nvSpPr>
          <p:spPr>
            <a:xfrm>
              <a:off x="6651963" y="2998684"/>
              <a:ext cx="5094982" cy="840653"/>
            </a:xfrm>
            <a:prstGeom prst="rect">
              <a:avLst/>
            </a:prstGeom>
          </p:spPr>
          <p:txBody>
            <a:bodyPr wrap="square">
              <a:spAutoFit/>
            </a:bodyPr>
            <a:lstStyle/>
            <a:p>
              <a:pPr marL="285750" indent="-285750">
                <a:buFont typeface="Arial" panose="020B0604020202020204" pitchFamily="34" charset="0"/>
                <a:buChar char="•"/>
              </a:pPr>
              <a:r>
                <a:rPr lang="en-US" dirty="0">
                  <a:solidFill>
                    <a:srgbClr val="001746"/>
                  </a:solidFill>
                  <a:latin typeface="+mj-lt"/>
                  <a:ea typeface="Segoe UI" panose="020B0502040204020203" pitchFamily="34" charset="0"/>
                  <a:cs typeface="Segoe UI" panose="020B0502040204020203" pitchFamily="34" charset="0"/>
                </a:rPr>
                <a:t>JS Fundamentals</a:t>
              </a:r>
            </a:p>
            <a:p>
              <a:pPr marL="285750" indent="-285750">
                <a:buFont typeface="Arial" panose="020B0604020202020204" pitchFamily="34" charset="0"/>
                <a:buChar char="•"/>
              </a:pPr>
              <a:r>
                <a:rPr lang="en-US" dirty="0">
                  <a:solidFill>
                    <a:srgbClr val="001746"/>
                  </a:solidFill>
                  <a:latin typeface="+mj-lt"/>
                  <a:ea typeface="Segoe UI" panose="020B0502040204020203" pitchFamily="34" charset="0"/>
                  <a:cs typeface="Segoe UI" panose="020B0502040204020203" pitchFamily="34" charset="0"/>
                </a:rPr>
                <a:t>ES6 Features</a:t>
              </a:r>
            </a:p>
            <a:p>
              <a:pPr marL="285750" indent="-285750">
                <a:buFont typeface="Arial" panose="020B0604020202020204" pitchFamily="34" charset="0"/>
                <a:buChar char="•"/>
              </a:pPr>
              <a:r>
                <a:rPr lang="en-US" dirty="0">
                  <a:solidFill>
                    <a:srgbClr val="001746"/>
                  </a:solidFill>
                  <a:latin typeface="+mj-lt"/>
                  <a:cs typeface="Segoe UI" panose="020B0502040204020203" pitchFamily="34" charset="0"/>
                </a:rPr>
                <a:t>OOP or OLOO in JS</a:t>
              </a:r>
            </a:p>
            <a:p>
              <a:pPr marL="285750" indent="-285750">
                <a:buFont typeface="Arial" panose="020B0604020202020204" pitchFamily="34" charset="0"/>
                <a:buChar char="•"/>
              </a:pPr>
              <a:r>
                <a:rPr lang="en-US" dirty="0">
                  <a:solidFill>
                    <a:srgbClr val="001746"/>
                  </a:solidFill>
                  <a:latin typeface="+mj-lt"/>
                  <a:ea typeface="Segoe UI" panose="020B0502040204020203" pitchFamily="34" charset="0"/>
                  <a:cs typeface="Segoe UI" panose="020B0502040204020203" pitchFamily="34" charset="0"/>
                </a:rPr>
                <a:t>Q &amp; A</a:t>
              </a:r>
            </a:p>
          </p:txBody>
        </p:sp>
        <p:grpSp>
          <p:nvGrpSpPr>
            <p:cNvPr id="10" name="Group 41">
              <a:extLst>
                <a:ext uri="{FF2B5EF4-FFF2-40B4-BE49-F238E27FC236}">
                  <a16:creationId xmlns:a16="http://schemas.microsoft.com/office/drawing/2014/main" id="{A935EB83-4CD0-40F7-9BF1-9594591E4B3D}"/>
                </a:ext>
              </a:extLst>
            </p:cNvPr>
            <p:cNvGrpSpPr>
              <a:grpSpLocks/>
            </p:cNvGrpSpPr>
            <p:nvPr/>
          </p:nvGrpSpPr>
          <p:grpSpPr bwMode="auto">
            <a:xfrm>
              <a:off x="6717745" y="2833720"/>
              <a:ext cx="5029200" cy="45719"/>
              <a:chOff x="367169" y="6525344"/>
              <a:chExt cx="676440" cy="346665"/>
            </a:xfrm>
          </p:grpSpPr>
          <p:sp>
            <p:nvSpPr>
              <p:cNvPr id="11" name="Rectangle 10">
                <a:extLst>
                  <a:ext uri="{FF2B5EF4-FFF2-40B4-BE49-F238E27FC236}">
                    <a16:creationId xmlns:a16="http://schemas.microsoft.com/office/drawing/2014/main" id="{9EEB7DE0-10BB-4E56-A816-63F4B8066DD0}"/>
                  </a:ext>
                </a:extLst>
              </p:cNvPr>
              <p:cNvSpPr/>
              <p:nvPr/>
            </p:nvSpPr>
            <p:spPr>
              <a:xfrm>
                <a:off x="367169" y="6525344"/>
                <a:ext cx="105252" cy="346665"/>
              </a:xfrm>
              <a:prstGeom prst="rect">
                <a:avLst/>
              </a:prstGeom>
              <a:solidFill>
                <a:srgbClr val="83CC0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en-US" sz="1000"/>
              </a:p>
            </p:txBody>
          </p:sp>
          <p:sp>
            <p:nvSpPr>
              <p:cNvPr id="12" name="Rectangle 11">
                <a:extLst>
                  <a:ext uri="{FF2B5EF4-FFF2-40B4-BE49-F238E27FC236}">
                    <a16:creationId xmlns:a16="http://schemas.microsoft.com/office/drawing/2014/main" id="{524EC79D-260C-410D-A34A-BA261B3B659E}"/>
                  </a:ext>
                </a:extLst>
              </p:cNvPr>
              <p:cNvSpPr/>
              <p:nvPr/>
            </p:nvSpPr>
            <p:spPr>
              <a:xfrm>
                <a:off x="472421" y="6525344"/>
                <a:ext cx="499320" cy="346665"/>
              </a:xfrm>
              <a:prstGeom prst="rect">
                <a:avLst/>
              </a:prstGeom>
              <a:solidFill>
                <a:srgbClr val="0097C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en-US" sz="1000"/>
              </a:p>
            </p:txBody>
          </p:sp>
          <p:sp>
            <p:nvSpPr>
              <p:cNvPr id="13" name="Rectangle 12">
                <a:extLst>
                  <a:ext uri="{FF2B5EF4-FFF2-40B4-BE49-F238E27FC236}">
                    <a16:creationId xmlns:a16="http://schemas.microsoft.com/office/drawing/2014/main" id="{6C599B49-8885-409F-887B-0B5B18A2C5F6}"/>
                  </a:ext>
                </a:extLst>
              </p:cNvPr>
              <p:cNvSpPr/>
              <p:nvPr/>
            </p:nvSpPr>
            <p:spPr>
              <a:xfrm>
                <a:off x="687544" y="6525344"/>
                <a:ext cx="356065" cy="346665"/>
              </a:xfrm>
              <a:prstGeom prst="rect">
                <a:avLst/>
              </a:prstGeom>
              <a:solidFill>
                <a:srgbClr val="125B9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en-US" sz="1000"/>
              </a:p>
            </p:txBody>
          </p:sp>
        </p:grpSp>
      </p:grpSp>
      <p:sp>
        <p:nvSpPr>
          <p:cNvPr id="14" name="Freeform 213">
            <a:extLst>
              <a:ext uri="{FF2B5EF4-FFF2-40B4-BE49-F238E27FC236}">
                <a16:creationId xmlns:a16="http://schemas.microsoft.com/office/drawing/2014/main" id="{EF65DD17-7134-400A-B8A9-C9E98F6CBB8D}"/>
              </a:ext>
            </a:extLst>
          </p:cNvPr>
          <p:cNvSpPr>
            <a:spLocks noEditPoints="1"/>
          </p:cNvSpPr>
          <p:nvPr/>
        </p:nvSpPr>
        <p:spPr bwMode="auto">
          <a:xfrm>
            <a:off x="930876" y="1257116"/>
            <a:ext cx="332694" cy="497125"/>
          </a:xfrm>
          <a:custGeom>
            <a:avLst/>
            <a:gdLst/>
            <a:ahLst/>
            <a:cxnLst>
              <a:cxn ang="0">
                <a:pos x="53" y="219"/>
              </a:cxn>
              <a:cxn ang="0">
                <a:pos x="65" y="263"/>
              </a:cxn>
              <a:cxn ang="0">
                <a:pos x="59" y="286"/>
              </a:cxn>
              <a:cxn ang="0">
                <a:pos x="61" y="301"/>
              </a:cxn>
              <a:cxn ang="0">
                <a:pos x="59" y="319"/>
              </a:cxn>
              <a:cxn ang="0">
                <a:pos x="68" y="340"/>
              </a:cxn>
              <a:cxn ang="0">
                <a:pos x="70" y="361"/>
              </a:cxn>
              <a:cxn ang="0">
                <a:pos x="89" y="370"/>
              </a:cxn>
              <a:cxn ang="0">
                <a:pos x="104" y="386"/>
              </a:cxn>
              <a:cxn ang="0">
                <a:pos x="125" y="396"/>
              </a:cxn>
              <a:cxn ang="0">
                <a:pos x="149" y="393"/>
              </a:cxn>
              <a:cxn ang="0">
                <a:pos x="166" y="376"/>
              </a:cxn>
              <a:cxn ang="0">
                <a:pos x="184" y="367"/>
              </a:cxn>
              <a:cxn ang="0">
                <a:pos x="197" y="353"/>
              </a:cxn>
              <a:cxn ang="0">
                <a:pos x="198" y="330"/>
              </a:cxn>
              <a:cxn ang="0">
                <a:pos x="204" y="308"/>
              </a:cxn>
              <a:cxn ang="0">
                <a:pos x="202" y="294"/>
              </a:cxn>
              <a:cxn ang="0">
                <a:pos x="204" y="274"/>
              </a:cxn>
              <a:cxn ang="0">
                <a:pos x="193" y="253"/>
              </a:cxn>
              <a:cxn ang="0">
                <a:pos x="210" y="219"/>
              </a:cxn>
              <a:cxn ang="0">
                <a:pos x="245" y="177"/>
              </a:cxn>
              <a:cxn ang="0">
                <a:pos x="262" y="144"/>
              </a:cxn>
              <a:cxn ang="0">
                <a:pos x="265" y="103"/>
              </a:cxn>
              <a:cxn ang="0">
                <a:pos x="248" y="58"/>
              </a:cxn>
              <a:cxn ang="0">
                <a:pos x="213" y="25"/>
              </a:cxn>
              <a:cxn ang="0">
                <a:pos x="167" y="4"/>
              </a:cxn>
              <a:cxn ang="0">
                <a:pos x="119" y="0"/>
              </a:cxn>
              <a:cxn ang="0">
                <a:pos x="73" y="12"/>
              </a:cxn>
              <a:cxn ang="0">
                <a:pos x="32" y="39"/>
              </a:cxn>
              <a:cxn ang="0">
                <a:pos x="6" y="80"/>
              </a:cxn>
              <a:cxn ang="0">
                <a:pos x="1" y="125"/>
              </a:cxn>
              <a:cxn ang="0">
                <a:pos x="10" y="161"/>
              </a:cxn>
              <a:cxn ang="0">
                <a:pos x="42" y="81"/>
              </a:cxn>
              <a:cxn ang="0">
                <a:pos x="66" y="55"/>
              </a:cxn>
              <a:cxn ang="0">
                <a:pos x="113" y="36"/>
              </a:cxn>
              <a:cxn ang="0">
                <a:pos x="149" y="36"/>
              </a:cxn>
              <a:cxn ang="0">
                <a:pos x="199" y="55"/>
              </a:cxn>
              <a:cxn ang="0">
                <a:pos x="222" y="81"/>
              </a:cxn>
              <a:cxn ang="0">
                <a:pos x="232" y="115"/>
              </a:cxn>
              <a:cxn ang="0">
                <a:pos x="227" y="140"/>
              </a:cxn>
              <a:cxn ang="0">
                <a:pos x="205" y="171"/>
              </a:cxn>
              <a:cxn ang="0">
                <a:pos x="182" y="199"/>
              </a:cxn>
              <a:cxn ang="0">
                <a:pos x="165" y="237"/>
              </a:cxn>
              <a:cxn ang="0">
                <a:pos x="101" y="246"/>
              </a:cxn>
              <a:cxn ang="0">
                <a:pos x="86" y="208"/>
              </a:cxn>
              <a:cxn ang="0">
                <a:pos x="63" y="176"/>
              </a:cxn>
              <a:cxn ang="0">
                <a:pos x="45" y="157"/>
              </a:cxn>
              <a:cxn ang="0">
                <a:pos x="36" y="128"/>
              </a:cxn>
              <a:cxn ang="0">
                <a:pos x="38" y="88"/>
              </a:cxn>
              <a:cxn ang="0">
                <a:pos x="145" y="92"/>
              </a:cxn>
              <a:cxn ang="0">
                <a:pos x="170" y="104"/>
              </a:cxn>
              <a:cxn ang="0">
                <a:pos x="175" y="120"/>
              </a:cxn>
              <a:cxn ang="0">
                <a:pos x="184" y="120"/>
              </a:cxn>
              <a:cxn ang="0">
                <a:pos x="186" y="103"/>
              </a:cxn>
              <a:cxn ang="0">
                <a:pos x="168" y="85"/>
              </a:cxn>
              <a:cxn ang="0">
                <a:pos x="132" y="75"/>
              </a:cxn>
              <a:cxn ang="0">
                <a:pos x="123" y="84"/>
              </a:cxn>
              <a:cxn ang="0">
                <a:pos x="132" y="91"/>
              </a:cxn>
            </a:cxnLst>
            <a:rect l="0" t="0" r="r" b="b"/>
            <a:pathLst>
              <a:path w="267" h="396">
                <a:moveTo>
                  <a:pt x="26" y="184"/>
                </a:moveTo>
                <a:lnTo>
                  <a:pt x="37" y="195"/>
                </a:lnTo>
                <a:lnTo>
                  <a:pt x="47" y="206"/>
                </a:lnTo>
                <a:lnTo>
                  <a:pt x="53" y="219"/>
                </a:lnTo>
                <a:lnTo>
                  <a:pt x="61" y="232"/>
                </a:lnTo>
                <a:lnTo>
                  <a:pt x="68" y="247"/>
                </a:lnTo>
                <a:lnTo>
                  <a:pt x="70" y="259"/>
                </a:lnTo>
                <a:lnTo>
                  <a:pt x="65" y="263"/>
                </a:lnTo>
                <a:lnTo>
                  <a:pt x="61" y="268"/>
                </a:lnTo>
                <a:lnTo>
                  <a:pt x="59" y="274"/>
                </a:lnTo>
                <a:lnTo>
                  <a:pt x="58" y="281"/>
                </a:lnTo>
                <a:lnTo>
                  <a:pt x="59" y="286"/>
                </a:lnTo>
                <a:lnTo>
                  <a:pt x="59" y="290"/>
                </a:lnTo>
                <a:lnTo>
                  <a:pt x="61" y="294"/>
                </a:lnTo>
                <a:lnTo>
                  <a:pt x="64" y="297"/>
                </a:lnTo>
                <a:lnTo>
                  <a:pt x="61" y="301"/>
                </a:lnTo>
                <a:lnTo>
                  <a:pt x="59" y="305"/>
                </a:lnTo>
                <a:lnTo>
                  <a:pt x="59" y="308"/>
                </a:lnTo>
                <a:lnTo>
                  <a:pt x="58" y="313"/>
                </a:lnTo>
                <a:lnTo>
                  <a:pt x="59" y="319"/>
                </a:lnTo>
                <a:lnTo>
                  <a:pt x="61" y="326"/>
                </a:lnTo>
                <a:lnTo>
                  <a:pt x="65" y="330"/>
                </a:lnTo>
                <a:lnTo>
                  <a:pt x="70" y="335"/>
                </a:lnTo>
                <a:lnTo>
                  <a:pt x="68" y="340"/>
                </a:lnTo>
                <a:lnTo>
                  <a:pt x="66" y="346"/>
                </a:lnTo>
                <a:lnTo>
                  <a:pt x="66" y="353"/>
                </a:lnTo>
                <a:lnTo>
                  <a:pt x="68" y="358"/>
                </a:lnTo>
                <a:lnTo>
                  <a:pt x="70" y="361"/>
                </a:lnTo>
                <a:lnTo>
                  <a:pt x="74" y="365"/>
                </a:lnTo>
                <a:lnTo>
                  <a:pt x="79" y="367"/>
                </a:lnTo>
                <a:lnTo>
                  <a:pt x="84" y="369"/>
                </a:lnTo>
                <a:lnTo>
                  <a:pt x="89" y="370"/>
                </a:lnTo>
                <a:lnTo>
                  <a:pt x="93" y="371"/>
                </a:lnTo>
                <a:lnTo>
                  <a:pt x="97" y="376"/>
                </a:lnTo>
                <a:lnTo>
                  <a:pt x="100" y="381"/>
                </a:lnTo>
                <a:lnTo>
                  <a:pt x="104" y="386"/>
                </a:lnTo>
                <a:lnTo>
                  <a:pt x="109" y="391"/>
                </a:lnTo>
                <a:lnTo>
                  <a:pt x="114" y="393"/>
                </a:lnTo>
                <a:lnTo>
                  <a:pt x="119" y="394"/>
                </a:lnTo>
                <a:lnTo>
                  <a:pt x="125" y="396"/>
                </a:lnTo>
                <a:lnTo>
                  <a:pt x="132" y="396"/>
                </a:lnTo>
                <a:lnTo>
                  <a:pt x="138" y="396"/>
                </a:lnTo>
                <a:lnTo>
                  <a:pt x="143" y="394"/>
                </a:lnTo>
                <a:lnTo>
                  <a:pt x="149" y="393"/>
                </a:lnTo>
                <a:lnTo>
                  <a:pt x="154" y="391"/>
                </a:lnTo>
                <a:lnTo>
                  <a:pt x="159" y="386"/>
                </a:lnTo>
                <a:lnTo>
                  <a:pt x="162" y="381"/>
                </a:lnTo>
                <a:lnTo>
                  <a:pt x="166" y="376"/>
                </a:lnTo>
                <a:lnTo>
                  <a:pt x="170" y="371"/>
                </a:lnTo>
                <a:lnTo>
                  <a:pt x="175" y="370"/>
                </a:lnTo>
                <a:lnTo>
                  <a:pt x="179" y="369"/>
                </a:lnTo>
                <a:lnTo>
                  <a:pt x="184" y="367"/>
                </a:lnTo>
                <a:lnTo>
                  <a:pt x="189" y="365"/>
                </a:lnTo>
                <a:lnTo>
                  <a:pt x="193" y="361"/>
                </a:lnTo>
                <a:lnTo>
                  <a:pt x="195" y="358"/>
                </a:lnTo>
                <a:lnTo>
                  <a:pt x="197" y="353"/>
                </a:lnTo>
                <a:lnTo>
                  <a:pt x="197" y="346"/>
                </a:lnTo>
                <a:lnTo>
                  <a:pt x="195" y="340"/>
                </a:lnTo>
                <a:lnTo>
                  <a:pt x="193" y="335"/>
                </a:lnTo>
                <a:lnTo>
                  <a:pt x="198" y="330"/>
                </a:lnTo>
                <a:lnTo>
                  <a:pt x="202" y="326"/>
                </a:lnTo>
                <a:lnTo>
                  <a:pt x="204" y="319"/>
                </a:lnTo>
                <a:lnTo>
                  <a:pt x="205" y="313"/>
                </a:lnTo>
                <a:lnTo>
                  <a:pt x="204" y="308"/>
                </a:lnTo>
                <a:lnTo>
                  <a:pt x="203" y="305"/>
                </a:lnTo>
                <a:lnTo>
                  <a:pt x="202" y="301"/>
                </a:lnTo>
                <a:lnTo>
                  <a:pt x="199" y="297"/>
                </a:lnTo>
                <a:lnTo>
                  <a:pt x="202" y="294"/>
                </a:lnTo>
                <a:lnTo>
                  <a:pt x="203" y="290"/>
                </a:lnTo>
                <a:lnTo>
                  <a:pt x="204" y="286"/>
                </a:lnTo>
                <a:lnTo>
                  <a:pt x="205" y="281"/>
                </a:lnTo>
                <a:lnTo>
                  <a:pt x="204" y="274"/>
                </a:lnTo>
                <a:lnTo>
                  <a:pt x="202" y="268"/>
                </a:lnTo>
                <a:lnTo>
                  <a:pt x="198" y="263"/>
                </a:lnTo>
                <a:lnTo>
                  <a:pt x="193" y="259"/>
                </a:lnTo>
                <a:lnTo>
                  <a:pt x="193" y="253"/>
                </a:lnTo>
                <a:lnTo>
                  <a:pt x="195" y="247"/>
                </a:lnTo>
                <a:lnTo>
                  <a:pt x="199" y="240"/>
                </a:lnTo>
                <a:lnTo>
                  <a:pt x="203" y="232"/>
                </a:lnTo>
                <a:lnTo>
                  <a:pt x="210" y="219"/>
                </a:lnTo>
                <a:lnTo>
                  <a:pt x="219" y="206"/>
                </a:lnTo>
                <a:lnTo>
                  <a:pt x="227" y="195"/>
                </a:lnTo>
                <a:lnTo>
                  <a:pt x="238" y="184"/>
                </a:lnTo>
                <a:lnTo>
                  <a:pt x="245" y="177"/>
                </a:lnTo>
                <a:lnTo>
                  <a:pt x="251" y="170"/>
                </a:lnTo>
                <a:lnTo>
                  <a:pt x="254" y="161"/>
                </a:lnTo>
                <a:lnTo>
                  <a:pt x="259" y="152"/>
                </a:lnTo>
                <a:lnTo>
                  <a:pt x="262" y="144"/>
                </a:lnTo>
                <a:lnTo>
                  <a:pt x="264" y="135"/>
                </a:lnTo>
                <a:lnTo>
                  <a:pt x="265" y="125"/>
                </a:lnTo>
                <a:lnTo>
                  <a:pt x="267" y="115"/>
                </a:lnTo>
                <a:lnTo>
                  <a:pt x="265" y="103"/>
                </a:lnTo>
                <a:lnTo>
                  <a:pt x="263" y="91"/>
                </a:lnTo>
                <a:lnTo>
                  <a:pt x="259" y="80"/>
                </a:lnTo>
                <a:lnTo>
                  <a:pt x="254" y="68"/>
                </a:lnTo>
                <a:lnTo>
                  <a:pt x="248" y="58"/>
                </a:lnTo>
                <a:lnTo>
                  <a:pt x="241" y="48"/>
                </a:lnTo>
                <a:lnTo>
                  <a:pt x="232" y="39"/>
                </a:lnTo>
                <a:lnTo>
                  <a:pt x="222" y="32"/>
                </a:lnTo>
                <a:lnTo>
                  <a:pt x="213" y="25"/>
                </a:lnTo>
                <a:lnTo>
                  <a:pt x="203" y="18"/>
                </a:lnTo>
                <a:lnTo>
                  <a:pt x="191" y="12"/>
                </a:lnTo>
                <a:lnTo>
                  <a:pt x="179" y="7"/>
                </a:lnTo>
                <a:lnTo>
                  <a:pt x="167" y="4"/>
                </a:lnTo>
                <a:lnTo>
                  <a:pt x="155" y="1"/>
                </a:lnTo>
                <a:lnTo>
                  <a:pt x="144" y="0"/>
                </a:lnTo>
                <a:lnTo>
                  <a:pt x="132" y="0"/>
                </a:lnTo>
                <a:lnTo>
                  <a:pt x="119" y="0"/>
                </a:lnTo>
                <a:lnTo>
                  <a:pt x="108" y="1"/>
                </a:lnTo>
                <a:lnTo>
                  <a:pt x="96" y="4"/>
                </a:lnTo>
                <a:lnTo>
                  <a:pt x="84" y="7"/>
                </a:lnTo>
                <a:lnTo>
                  <a:pt x="73" y="12"/>
                </a:lnTo>
                <a:lnTo>
                  <a:pt x="61" y="18"/>
                </a:lnTo>
                <a:lnTo>
                  <a:pt x="52" y="25"/>
                </a:lnTo>
                <a:lnTo>
                  <a:pt x="42" y="32"/>
                </a:lnTo>
                <a:lnTo>
                  <a:pt x="32" y="39"/>
                </a:lnTo>
                <a:lnTo>
                  <a:pt x="25" y="48"/>
                </a:lnTo>
                <a:lnTo>
                  <a:pt x="17" y="58"/>
                </a:lnTo>
                <a:lnTo>
                  <a:pt x="11" y="68"/>
                </a:lnTo>
                <a:lnTo>
                  <a:pt x="6" y="80"/>
                </a:lnTo>
                <a:lnTo>
                  <a:pt x="2" y="91"/>
                </a:lnTo>
                <a:lnTo>
                  <a:pt x="1" y="103"/>
                </a:lnTo>
                <a:lnTo>
                  <a:pt x="0" y="115"/>
                </a:lnTo>
                <a:lnTo>
                  <a:pt x="1" y="125"/>
                </a:lnTo>
                <a:lnTo>
                  <a:pt x="2" y="135"/>
                </a:lnTo>
                <a:lnTo>
                  <a:pt x="4" y="144"/>
                </a:lnTo>
                <a:lnTo>
                  <a:pt x="7" y="152"/>
                </a:lnTo>
                <a:lnTo>
                  <a:pt x="10" y="161"/>
                </a:lnTo>
                <a:lnTo>
                  <a:pt x="15" y="170"/>
                </a:lnTo>
                <a:lnTo>
                  <a:pt x="20" y="177"/>
                </a:lnTo>
                <a:lnTo>
                  <a:pt x="26" y="184"/>
                </a:lnTo>
                <a:close/>
                <a:moveTo>
                  <a:pt x="42" y="81"/>
                </a:moveTo>
                <a:lnTo>
                  <a:pt x="47" y="74"/>
                </a:lnTo>
                <a:lnTo>
                  <a:pt x="53" y="66"/>
                </a:lnTo>
                <a:lnTo>
                  <a:pt x="59" y="60"/>
                </a:lnTo>
                <a:lnTo>
                  <a:pt x="66" y="55"/>
                </a:lnTo>
                <a:lnTo>
                  <a:pt x="80" y="47"/>
                </a:lnTo>
                <a:lnTo>
                  <a:pt x="96" y="39"/>
                </a:lnTo>
                <a:lnTo>
                  <a:pt x="104" y="37"/>
                </a:lnTo>
                <a:lnTo>
                  <a:pt x="113" y="36"/>
                </a:lnTo>
                <a:lnTo>
                  <a:pt x="123" y="34"/>
                </a:lnTo>
                <a:lnTo>
                  <a:pt x="132" y="33"/>
                </a:lnTo>
                <a:lnTo>
                  <a:pt x="140" y="34"/>
                </a:lnTo>
                <a:lnTo>
                  <a:pt x="149" y="36"/>
                </a:lnTo>
                <a:lnTo>
                  <a:pt x="159" y="37"/>
                </a:lnTo>
                <a:lnTo>
                  <a:pt x="167" y="39"/>
                </a:lnTo>
                <a:lnTo>
                  <a:pt x="183" y="47"/>
                </a:lnTo>
                <a:lnTo>
                  <a:pt x="199" y="55"/>
                </a:lnTo>
                <a:lnTo>
                  <a:pt x="205" y="60"/>
                </a:lnTo>
                <a:lnTo>
                  <a:pt x="213" y="66"/>
                </a:lnTo>
                <a:lnTo>
                  <a:pt x="218" y="74"/>
                </a:lnTo>
                <a:lnTo>
                  <a:pt x="222" y="81"/>
                </a:lnTo>
                <a:lnTo>
                  <a:pt x="226" y="88"/>
                </a:lnTo>
                <a:lnTo>
                  <a:pt x="230" y="97"/>
                </a:lnTo>
                <a:lnTo>
                  <a:pt x="232" y="106"/>
                </a:lnTo>
                <a:lnTo>
                  <a:pt x="232" y="115"/>
                </a:lnTo>
                <a:lnTo>
                  <a:pt x="232" y="122"/>
                </a:lnTo>
                <a:lnTo>
                  <a:pt x="231" y="128"/>
                </a:lnTo>
                <a:lnTo>
                  <a:pt x="230" y="134"/>
                </a:lnTo>
                <a:lnTo>
                  <a:pt x="227" y="140"/>
                </a:lnTo>
                <a:lnTo>
                  <a:pt x="221" y="151"/>
                </a:lnTo>
                <a:lnTo>
                  <a:pt x="213" y="162"/>
                </a:lnTo>
                <a:lnTo>
                  <a:pt x="209" y="166"/>
                </a:lnTo>
                <a:lnTo>
                  <a:pt x="205" y="171"/>
                </a:lnTo>
                <a:lnTo>
                  <a:pt x="200" y="176"/>
                </a:lnTo>
                <a:lnTo>
                  <a:pt x="197" y="178"/>
                </a:lnTo>
                <a:lnTo>
                  <a:pt x="189" y="188"/>
                </a:lnTo>
                <a:lnTo>
                  <a:pt x="182" y="199"/>
                </a:lnTo>
                <a:lnTo>
                  <a:pt x="177" y="208"/>
                </a:lnTo>
                <a:lnTo>
                  <a:pt x="172" y="217"/>
                </a:lnTo>
                <a:lnTo>
                  <a:pt x="167" y="227"/>
                </a:lnTo>
                <a:lnTo>
                  <a:pt x="165" y="237"/>
                </a:lnTo>
                <a:lnTo>
                  <a:pt x="162" y="246"/>
                </a:lnTo>
                <a:lnTo>
                  <a:pt x="161" y="256"/>
                </a:lnTo>
                <a:lnTo>
                  <a:pt x="102" y="256"/>
                </a:lnTo>
                <a:lnTo>
                  <a:pt x="101" y="246"/>
                </a:lnTo>
                <a:lnTo>
                  <a:pt x="98" y="237"/>
                </a:lnTo>
                <a:lnTo>
                  <a:pt x="95" y="227"/>
                </a:lnTo>
                <a:lnTo>
                  <a:pt x="91" y="217"/>
                </a:lnTo>
                <a:lnTo>
                  <a:pt x="86" y="208"/>
                </a:lnTo>
                <a:lnTo>
                  <a:pt x="80" y="199"/>
                </a:lnTo>
                <a:lnTo>
                  <a:pt x="74" y="188"/>
                </a:lnTo>
                <a:lnTo>
                  <a:pt x="66" y="178"/>
                </a:lnTo>
                <a:lnTo>
                  <a:pt x="63" y="176"/>
                </a:lnTo>
                <a:lnTo>
                  <a:pt x="58" y="171"/>
                </a:lnTo>
                <a:lnTo>
                  <a:pt x="53" y="166"/>
                </a:lnTo>
                <a:lnTo>
                  <a:pt x="50" y="162"/>
                </a:lnTo>
                <a:lnTo>
                  <a:pt x="45" y="157"/>
                </a:lnTo>
                <a:lnTo>
                  <a:pt x="43" y="151"/>
                </a:lnTo>
                <a:lnTo>
                  <a:pt x="39" y="146"/>
                </a:lnTo>
                <a:lnTo>
                  <a:pt x="38" y="140"/>
                </a:lnTo>
                <a:lnTo>
                  <a:pt x="36" y="128"/>
                </a:lnTo>
                <a:lnTo>
                  <a:pt x="34" y="115"/>
                </a:lnTo>
                <a:lnTo>
                  <a:pt x="34" y="106"/>
                </a:lnTo>
                <a:lnTo>
                  <a:pt x="36" y="97"/>
                </a:lnTo>
                <a:lnTo>
                  <a:pt x="38" y="88"/>
                </a:lnTo>
                <a:lnTo>
                  <a:pt x="42" y="81"/>
                </a:lnTo>
                <a:close/>
                <a:moveTo>
                  <a:pt x="132" y="91"/>
                </a:moveTo>
                <a:lnTo>
                  <a:pt x="138" y="92"/>
                </a:lnTo>
                <a:lnTo>
                  <a:pt x="145" y="92"/>
                </a:lnTo>
                <a:lnTo>
                  <a:pt x="151" y="95"/>
                </a:lnTo>
                <a:lnTo>
                  <a:pt x="159" y="97"/>
                </a:lnTo>
                <a:lnTo>
                  <a:pt x="165" y="101"/>
                </a:lnTo>
                <a:lnTo>
                  <a:pt x="170" y="104"/>
                </a:lnTo>
                <a:lnTo>
                  <a:pt x="172" y="109"/>
                </a:lnTo>
                <a:lnTo>
                  <a:pt x="173" y="115"/>
                </a:lnTo>
                <a:lnTo>
                  <a:pt x="173" y="118"/>
                </a:lnTo>
                <a:lnTo>
                  <a:pt x="175" y="120"/>
                </a:lnTo>
                <a:lnTo>
                  <a:pt x="177" y="123"/>
                </a:lnTo>
                <a:lnTo>
                  <a:pt x="181" y="123"/>
                </a:lnTo>
                <a:lnTo>
                  <a:pt x="183" y="123"/>
                </a:lnTo>
                <a:lnTo>
                  <a:pt x="184" y="120"/>
                </a:lnTo>
                <a:lnTo>
                  <a:pt x="188" y="118"/>
                </a:lnTo>
                <a:lnTo>
                  <a:pt x="189" y="115"/>
                </a:lnTo>
                <a:lnTo>
                  <a:pt x="188" y="109"/>
                </a:lnTo>
                <a:lnTo>
                  <a:pt x="186" y="103"/>
                </a:lnTo>
                <a:lnTo>
                  <a:pt x="183" y="98"/>
                </a:lnTo>
                <a:lnTo>
                  <a:pt x="179" y="93"/>
                </a:lnTo>
                <a:lnTo>
                  <a:pt x="173" y="88"/>
                </a:lnTo>
                <a:lnTo>
                  <a:pt x="168" y="85"/>
                </a:lnTo>
                <a:lnTo>
                  <a:pt x="162" y="81"/>
                </a:lnTo>
                <a:lnTo>
                  <a:pt x="155" y="80"/>
                </a:lnTo>
                <a:lnTo>
                  <a:pt x="144" y="76"/>
                </a:lnTo>
                <a:lnTo>
                  <a:pt x="132" y="75"/>
                </a:lnTo>
                <a:lnTo>
                  <a:pt x="128" y="76"/>
                </a:lnTo>
                <a:lnTo>
                  <a:pt x="125" y="77"/>
                </a:lnTo>
                <a:lnTo>
                  <a:pt x="124" y="80"/>
                </a:lnTo>
                <a:lnTo>
                  <a:pt x="123" y="84"/>
                </a:lnTo>
                <a:lnTo>
                  <a:pt x="124" y="86"/>
                </a:lnTo>
                <a:lnTo>
                  <a:pt x="125" y="90"/>
                </a:lnTo>
                <a:lnTo>
                  <a:pt x="128" y="91"/>
                </a:lnTo>
                <a:lnTo>
                  <a:pt x="132" y="91"/>
                </a:lnTo>
                <a:close/>
              </a:path>
            </a:pathLst>
          </a:custGeom>
          <a:solidFill>
            <a:srgbClr val="83CC04"/>
          </a:solidFill>
          <a:ln w="9525">
            <a:noFill/>
            <a:round/>
            <a:headEnd/>
            <a:tailEnd/>
          </a:ln>
        </p:spPr>
        <p:txBody>
          <a:bodyPr vert="horz" wrap="square" lIns="91440" tIns="45720" rIns="91440" bIns="45720" numCol="1" anchor="t" anchorCtr="0" compatLnSpc="1">
            <a:prstTxWarp prst="textNoShape">
              <a:avLst/>
            </a:prstTxWarp>
          </a:bodyPr>
          <a:lstStyle/>
          <a:p>
            <a:endParaRPr lang="ar-SA"/>
          </a:p>
        </p:txBody>
      </p:sp>
    </p:spTree>
    <p:extLst>
      <p:ext uri="{BB962C8B-B14F-4D97-AF65-F5344CB8AC3E}">
        <p14:creationId xmlns:p14="http://schemas.microsoft.com/office/powerpoint/2010/main" val="1627426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1D0905A-54A5-44B5-829E-C472D5BBD1B4}"/>
              </a:ext>
            </a:extLst>
          </p:cNvPr>
          <p:cNvSpPr>
            <a:spLocks noGrp="1"/>
          </p:cNvSpPr>
          <p:nvPr>
            <p:ph type="body" sz="quarter" idx="10"/>
          </p:nvPr>
        </p:nvSpPr>
        <p:spPr/>
        <p:txBody>
          <a:bodyPr>
            <a:normAutofit lnSpcReduction="10000"/>
          </a:bodyPr>
          <a:lstStyle/>
          <a:p>
            <a:r>
              <a:rPr lang="en-US" dirty="0"/>
              <a:t>ECMAScript 6 </a:t>
            </a:r>
          </a:p>
        </p:txBody>
      </p:sp>
      <p:sp>
        <p:nvSpPr>
          <p:cNvPr id="5" name="Title 4">
            <a:extLst>
              <a:ext uri="{FF2B5EF4-FFF2-40B4-BE49-F238E27FC236}">
                <a16:creationId xmlns:a16="http://schemas.microsoft.com/office/drawing/2014/main" id="{B85470D4-F1B5-414F-B2C2-F176654E061E}"/>
              </a:ext>
            </a:extLst>
          </p:cNvPr>
          <p:cNvSpPr>
            <a:spLocks noGrp="1"/>
          </p:cNvSpPr>
          <p:nvPr>
            <p:ph type="title"/>
          </p:nvPr>
        </p:nvSpPr>
        <p:spPr>
          <a:xfrm>
            <a:off x="0" y="588906"/>
            <a:ext cx="12192000" cy="584775"/>
          </a:xfrm>
        </p:spPr>
        <p:txBody>
          <a:bodyPr/>
          <a:lstStyle/>
          <a:p>
            <a:r>
              <a:rPr lang="en-US" b="1" dirty="0"/>
              <a:t>Iterator &amp; For-Of Operator</a:t>
            </a:r>
            <a:endParaRPr lang="en-US" dirty="0"/>
          </a:p>
        </p:txBody>
      </p:sp>
      <p:sp>
        <p:nvSpPr>
          <p:cNvPr id="3" name="Rectangle 2">
            <a:extLst>
              <a:ext uri="{FF2B5EF4-FFF2-40B4-BE49-F238E27FC236}">
                <a16:creationId xmlns:a16="http://schemas.microsoft.com/office/drawing/2014/main" id="{39B68E97-7BC9-4D4E-B14A-85D377848F1A}"/>
              </a:ext>
            </a:extLst>
          </p:cNvPr>
          <p:cNvSpPr/>
          <p:nvPr/>
        </p:nvSpPr>
        <p:spPr>
          <a:xfrm>
            <a:off x="216568" y="4000318"/>
            <a:ext cx="11975431" cy="923330"/>
          </a:xfrm>
          <a:prstGeom prst="rect">
            <a:avLst/>
          </a:prstGeom>
        </p:spPr>
        <p:txBody>
          <a:bodyPr wrap="square">
            <a:spAutoFit/>
          </a:bodyPr>
          <a:lstStyle/>
          <a:p>
            <a:pPr eaLnBrk="0" fontAlgn="base" hangingPunct="0">
              <a:spcBef>
                <a:spcPct val="0"/>
              </a:spcBef>
              <a:spcAft>
                <a:spcPct val="0"/>
              </a:spcAft>
            </a:pPr>
            <a:endParaRPr lang="en-US" dirty="0">
              <a:solidFill>
                <a:srgbClr val="000000"/>
              </a:solidFill>
              <a:latin typeface="Verdana" panose="020B0604030504040204" pitchFamily="34" charset="0"/>
            </a:endParaRPr>
          </a:p>
          <a:p>
            <a:pPr eaLnBrk="0" fontAlgn="base" hangingPunct="0">
              <a:spcBef>
                <a:spcPct val="0"/>
              </a:spcBef>
              <a:spcAft>
                <a:spcPct val="0"/>
              </a:spcAft>
            </a:pPr>
            <a:endParaRPr lang="en-US" dirty="0">
              <a:solidFill>
                <a:srgbClr val="000000"/>
              </a:solidFill>
              <a:latin typeface="Verdana" panose="020B0604030504040204" pitchFamily="34" charset="0"/>
            </a:endParaRPr>
          </a:p>
          <a:p>
            <a:pPr eaLnBrk="0" fontAlgn="base" hangingPunct="0">
              <a:spcBef>
                <a:spcPct val="0"/>
              </a:spcBef>
              <a:spcAft>
                <a:spcPct val="0"/>
              </a:spcAft>
            </a:pPr>
            <a:endParaRPr lang="en-US" dirty="0">
              <a:solidFill>
                <a:srgbClr val="000000"/>
              </a:solidFill>
              <a:latin typeface="Verdana" panose="020B0604030504040204" pitchFamily="34" charset="0"/>
            </a:endParaRPr>
          </a:p>
        </p:txBody>
      </p:sp>
      <p:sp>
        <p:nvSpPr>
          <p:cNvPr id="10" name="Rectangle 9">
            <a:extLst>
              <a:ext uri="{FF2B5EF4-FFF2-40B4-BE49-F238E27FC236}">
                <a16:creationId xmlns:a16="http://schemas.microsoft.com/office/drawing/2014/main" id="{BF091F4A-8E39-4392-8E32-30823E1A7456}"/>
              </a:ext>
            </a:extLst>
          </p:cNvPr>
          <p:cNvSpPr>
            <a:spLocks noChangeArrowheads="1"/>
          </p:cNvSpPr>
          <p:nvPr/>
        </p:nvSpPr>
        <p:spPr bwMode="auto">
          <a:xfrm>
            <a:off x="216568" y="1386717"/>
            <a:ext cx="119754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dirty="0">
                <a:solidFill>
                  <a:srgbClr val="000000"/>
                </a:solidFill>
                <a:latin typeface="Verdana" panose="020B0604030504040204" pitchFamily="34" charset="0"/>
              </a:rPr>
              <a:t>The </a:t>
            </a:r>
            <a:r>
              <a:rPr lang="en-US" altLang="en-US" b="1" dirty="0">
                <a:solidFill>
                  <a:srgbClr val="000000"/>
                </a:solidFill>
                <a:latin typeface="Verdana" panose="020B0604030504040204" pitchFamily="34" charset="0"/>
              </a:rPr>
              <a:t>for–in</a:t>
            </a:r>
            <a:r>
              <a:rPr lang="en-US" altLang="en-US" dirty="0">
                <a:solidFill>
                  <a:srgbClr val="000000"/>
                </a:solidFill>
                <a:latin typeface="Verdana" panose="020B0604030504040204" pitchFamily="34" charset="0"/>
              </a:rPr>
              <a:t> loop is for looping over object properties.</a:t>
            </a:r>
          </a:p>
          <a:p>
            <a:pPr lvl="0" eaLnBrk="0" fontAlgn="base" hangingPunct="0">
              <a:spcBef>
                <a:spcPct val="0"/>
              </a:spcBef>
              <a:spcAft>
                <a:spcPct val="0"/>
              </a:spcAft>
            </a:pPr>
            <a:r>
              <a:rPr lang="en-US" altLang="en-US" dirty="0">
                <a:solidFill>
                  <a:srgbClr val="000000"/>
                </a:solidFill>
                <a:latin typeface="Verdana" panose="020B0604030504040204" pitchFamily="34" charset="0"/>
              </a:rPr>
              <a:t>The </a:t>
            </a:r>
            <a:r>
              <a:rPr lang="en-US" altLang="en-US" b="1" dirty="0">
                <a:solidFill>
                  <a:srgbClr val="000000"/>
                </a:solidFill>
                <a:latin typeface="Verdana" panose="020B0604030504040204" pitchFamily="34" charset="0"/>
              </a:rPr>
              <a:t>for–of </a:t>
            </a:r>
            <a:r>
              <a:rPr lang="en-US" altLang="en-US" dirty="0">
                <a:solidFill>
                  <a:srgbClr val="000000"/>
                </a:solidFill>
                <a:latin typeface="Verdana" panose="020B0604030504040204" pitchFamily="34" charset="0"/>
              </a:rPr>
              <a:t>loop is for looping over data—like the values in an array.</a:t>
            </a:r>
          </a:p>
        </p:txBody>
      </p:sp>
      <p:sp>
        <p:nvSpPr>
          <p:cNvPr id="7" name="Rectangle 2">
            <a:extLst>
              <a:ext uri="{FF2B5EF4-FFF2-40B4-BE49-F238E27FC236}">
                <a16:creationId xmlns:a16="http://schemas.microsoft.com/office/drawing/2014/main" id="{A38CB745-BA83-4FF5-9067-D9D0D5FA4D68}"/>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174" name="Picture 6">
            <a:extLst>
              <a:ext uri="{FF2B5EF4-FFF2-40B4-BE49-F238E27FC236}">
                <a16:creationId xmlns:a16="http://schemas.microsoft.com/office/drawing/2014/main" id="{33AA3EF4-523B-4203-B146-3A52D0CD11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210" y="2259705"/>
            <a:ext cx="5522495" cy="185808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824514E9-887E-45FD-8255-8C1A17B677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6596" y="3258492"/>
            <a:ext cx="634365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44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1D0905A-54A5-44B5-829E-C472D5BBD1B4}"/>
              </a:ext>
            </a:extLst>
          </p:cNvPr>
          <p:cNvSpPr>
            <a:spLocks noGrp="1"/>
          </p:cNvSpPr>
          <p:nvPr>
            <p:ph type="body" sz="quarter" idx="10"/>
          </p:nvPr>
        </p:nvSpPr>
        <p:spPr/>
        <p:txBody>
          <a:bodyPr>
            <a:normAutofit lnSpcReduction="10000"/>
          </a:bodyPr>
          <a:lstStyle/>
          <a:p>
            <a:r>
              <a:rPr lang="en-US" dirty="0"/>
              <a:t>ECMAScript 6 </a:t>
            </a:r>
          </a:p>
        </p:txBody>
      </p:sp>
      <p:sp>
        <p:nvSpPr>
          <p:cNvPr id="5" name="Title 4">
            <a:extLst>
              <a:ext uri="{FF2B5EF4-FFF2-40B4-BE49-F238E27FC236}">
                <a16:creationId xmlns:a16="http://schemas.microsoft.com/office/drawing/2014/main" id="{B85470D4-F1B5-414F-B2C2-F176654E061E}"/>
              </a:ext>
            </a:extLst>
          </p:cNvPr>
          <p:cNvSpPr>
            <a:spLocks noGrp="1"/>
          </p:cNvSpPr>
          <p:nvPr>
            <p:ph type="title"/>
          </p:nvPr>
        </p:nvSpPr>
        <p:spPr>
          <a:xfrm>
            <a:off x="0" y="588906"/>
            <a:ext cx="12192000" cy="584775"/>
          </a:xfrm>
        </p:spPr>
        <p:txBody>
          <a:bodyPr/>
          <a:lstStyle/>
          <a:p>
            <a:r>
              <a:rPr lang="en-US" b="1" dirty="0"/>
              <a:t>Generators</a:t>
            </a:r>
            <a:endParaRPr lang="en-US" dirty="0"/>
          </a:p>
        </p:txBody>
      </p:sp>
      <p:sp>
        <p:nvSpPr>
          <p:cNvPr id="3" name="Rectangle 2">
            <a:extLst>
              <a:ext uri="{FF2B5EF4-FFF2-40B4-BE49-F238E27FC236}">
                <a16:creationId xmlns:a16="http://schemas.microsoft.com/office/drawing/2014/main" id="{39B68E97-7BC9-4D4E-B14A-85D377848F1A}"/>
              </a:ext>
            </a:extLst>
          </p:cNvPr>
          <p:cNvSpPr/>
          <p:nvPr/>
        </p:nvSpPr>
        <p:spPr>
          <a:xfrm>
            <a:off x="216568" y="4000318"/>
            <a:ext cx="11975431" cy="923330"/>
          </a:xfrm>
          <a:prstGeom prst="rect">
            <a:avLst/>
          </a:prstGeom>
        </p:spPr>
        <p:txBody>
          <a:bodyPr wrap="square">
            <a:spAutoFit/>
          </a:bodyPr>
          <a:lstStyle/>
          <a:p>
            <a:pPr eaLnBrk="0" fontAlgn="base" hangingPunct="0">
              <a:spcBef>
                <a:spcPct val="0"/>
              </a:spcBef>
              <a:spcAft>
                <a:spcPct val="0"/>
              </a:spcAft>
            </a:pPr>
            <a:endParaRPr lang="en-US" dirty="0">
              <a:solidFill>
                <a:srgbClr val="000000"/>
              </a:solidFill>
              <a:latin typeface="Verdana" panose="020B0604030504040204" pitchFamily="34" charset="0"/>
            </a:endParaRPr>
          </a:p>
          <a:p>
            <a:pPr eaLnBrk="0" fontAlgn="base" hangingPunct="0">
              <a:spcBef>
                <a:spcPct val="0"/>
              </a:spcBef>
              <a:spcAft>
                <a:spcPct val="0"/>
              </a:spcAft>
            </a:pPr>
            <a:endParaRPr lang="en-US" dirty="0">
              <a:solidFill>
                <a:srgbClr val="000000"/>
              </a:solidFill>
              <a:latin typeface="Verdana" panose="020B0604030504040204" pitchFamily="34" charset="0"/>
            </a:endParaRPr>
          </a:p>
          <a:p>
            <a:pPr eaLnBrk="0" fontAlgn="base" hangingPunct="0">
              <a:spcBef>
                <a:spcPct val="0"/>
              </a:spcBef>
              <a:spcAft>
                <a:spcPct val="0"/>
              </a:spcAft>
            </a:pPr>
            <a:endParaRPr lang="en-US" dirty="0">
              <a:solidFill>
                <a:srgbClr val="000000"/>
              </a:solidFill>
              <a:latin typeface="Verdana" panose="020B0604030504040204" pitchFamily="34" charset="0"/>
            </a:endParaRPr>
          </a:p>
        </p:txBody>
      </p:sp>
      <p:sp>
        <p:nvSpPr>
          <p:cNvPr id="7" name="Rectangle 2">
            <a:extLst>
              <a:ext uri="{FF2B5EF4-FFF2-40B4-BE49-F238E27FC236}">
                <a16:creationId xmlns:a16="http://schemas.microsoft.com/office/drawing/2014/main" id="{A38CB745-BA83-4FF5-9067-D9D0D5FA4D68}"/>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338" name="Picture 2">
            <a:extLst>
              <a:ext uri="{FF2B5EF4-FFF2-40B4-BE49-F238E27FC236}">
                <a16:creationId xmlns:a16="http://schemas.microsoft.com/office/drawing/2014/main" id="{E9D91BE5-1FDB-4A01-BDEB-A8BC7E7864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6907" y="1305867"/>
            <a:ext cx="7248525" cy="534352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BF091F4A-8E39-4392-8E32-30823E1A7456}"/>
              </a:ext>
            </a:extLst>
          </p:cNvPr>
          <p:cNvSpPr>
            <a:spLocks noChangeArrowheads="1"/>
          </p:cNvSpPr>
          <p:nvPr/>
        </p:nvSpPr>
        <p:spPr bwMode="auto">
          <a:xfrm>
            <a:off x="336184" y="1305868"/>
            <a:ext cx="477653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b="1" dirty="0">
                <a:solidFill>
                  <a:srgbClr val="000000"/>
                </a:solidFill>
                <a:latin typeface="Verdana" panose="020B0604030504040204" pitchFamily="34" charset="0"/>
              </a:rPr>
              <a:t>Generator</a:t>
            </a:r>
            <a:r>
              <a:rPr lang="en-US" altLang="en-US" dirty="0">
                <a:solidFill>
                  <a:srgbClr val="000000"/>
                </a:solidFill>
                <a:latin typeface="Verdana" panose="020B0604030504040204" pitchFamily="34" charset="0"/>
              </a:rPr>
              <a:t> function is a form of iterator function that can stop midway and then  continue from where it stopped </a:t>
            </a:r>
          </a:p>
        </p:txBody>
      </p:sp>
    </p:spTree>
    <p:extLst>
      <p:ext uri="{BB962C8B-B14F-4D97-AF65-F5344CB8AC3E}">
        <p14:creationId xmlns:p14="http://schemas.microsoft.com/office/powerpoint/2010/main" val="1110945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1D0905A-54A5-44B5-829E-C472D5BBD1B4}"/>
              </a:ext>
            </a:extLst>
          </p:cNvPr>
          <p:cNvSpPr>
            <a:spLocks noGrp="1"/>
          </p:cNvSpPr>
          <p:nvPr>
            <p:ph type="body" sz="quarter" idx="10"/>
          </p:nvPr>
        </p:nvSpPr>
        <p:spPr/>
        <p:txBody>
          <a:bodyPr>
            <a:normAutofit lnSpcReduction="10000"/>
          </a:bodyPr>
          <a:lstStyle/>
          <a:p>
            <a:r>
              <a:rPr lang="en-US" dirty="0"/>
              <a:t>ECMAScript 6 </a:t>
            </a:r>
          </a:p>
        </p:txBody>
      </p:sp>
      <p:sp>
        <p:nvSpPr>
          <p:cNvPr id="5" name="Title 4">
            <a:extLst>
              <a:ext uri="{FF2B5EF4-FFF2-40B4-BE49-F238E27FC236}">
                <a16:creationId xmlns:a16="http://schemas.microsoft.com/office/drawing/2014/main" id="{B85470D4-F1B5-414F-B2C2-F176654E061E}"/>
              </a:ext>
            </a:extLst>
          </p:cNvPr>
          <p:cNvSpPr>
            <a:spLocks noGrp="1"/>
          </p:cNvSpPr>
          <p:nvPr>
            <p:ph type="title"/>
          </p:nvPr>
        </p:nvSpPr>
        <p:spPr>
          <a:xfrm>
            <a:off x="0" y="588906"/>
            <a:ext cx="12192000" cy="584775"/>
          </a:xfrm>
        </p:spPr>
        <p:txBody>
          <a:bodyPr/>
          <a:lstStyle/>
          <a:p>
            <a:r>
              <a:rPr lang="en-US" b="1" dirty="0"/>
              <a:t>Symbols</a:t>
            </a:r>
            <a:endParaRPr lang="en-US" dirty="0"/>
          </a:p>
        </p:txBody>
      </p:sp>
      <p:sp>
        <p:nvSpPr>
          <p:cNvPr id="3" name="Rectangle 2">
            <a:extLst>
              <a:ext uri="{FF2B5EF4-FFF2-40B4-BE49-F238E27FC236}">
                <a16:creationId xmlns:a16="http://schemas.microsoft.com/office/drawing/2014/main" id="{39B68E97-7BC9-4D4E-B14A-85D377848F1A}"/>
              </a:ext>
            </a:extLst>
          </p:cNvPr>
          <p:cNvSpPr/>
          <p:nvPr/>
        </p:nvSpPr>
        <p:spPr>
          <a:xfrm>
            <a:off x="216568" y="4000318"/>
            <a:ext cx="11975431" cy="923330"/>
          </a:xfrm>
          <a:prstGeom prst="rect">
            <a:avLst/>
          </a:prstGeom>
        </p:spPr>
        <p:txBody>
          <a:bodyPr wrap="square">
            <a:spAutoFit/>
          </a:bodyPr>
          <a:lstStyle/>
          <a:p>
            <a:pPr eaLnBrk="0" fontAlgn="base" hangingPunct="0">
              <a:spcBef>
                <a:spcPct val="0"/>
              </a:spcBef>
              <a:spcAft>
                <a:spcPct val="0"/>
              </a:spcAft>
            </a:pPr>
            <a:endParaRPr lang="en-US" dirty="0">
              <a:solidFill>
                <a:srgbClr val="000000"/>
              </a:solidFill>
              <a:latin typeface="Verdana" panose="020B0604030504040204" pitchFamily="34" charset="0"/>
            </a:endParaRPr>
          </a:p>
          <a:p>
            <a:pPr eaLnBrk="0" fontAlgn="base" hangingPunct="0">
              <a:spcBef>
                <a:spcPct val="0"/>
              </a:spcBef>
              <a:spcAft>
                <a:spcPct val="0"/>
              </a:spcAft>
            </a:pPr>
            <a:endParaRPr lang="en-US" dirty="0">
              <a:solidFill>
                <a:srgbClr val="000000"/>
              </a:solidFill>
              <a:latin typeface="Verdana" panose="020B0604030504040204" pitchFamily="34" charset="0"/>
            </a:endParaRPr>
          </a:p>
          <a:p>
            <a:pPr eaLnBrk="0" fontAlgn="base" hangingPunct="0">
              <a:spcBef>
                <a:spcPct val="0"/>
              </a:spcBef>
              <a:spcAft>
                <a:spcPct val="0"/>
              </a:spcAft>
            </a:pPr>
            <a:endParaRPr lang="en-US" dirty="0">
              <a:solidFill>
                <a:srgbClr val="000000"/>
              </a:solidFill>
              <a:latin typeface="Verdana" panose="020B0604030504040204" pitchFamily="34" charset="0"/>
            </a:endParaRPr>
          </a:p>
        </p:txBody>
      </p:sp>
      <p:sp>
        <p:nvSpPr>
          <p:cNvPr id="10" name="Rectangle 9">
            <a:extLst>
              <a:ext uri="{FF2B5EF4-FFF2-40B4-BE49-F238E27FC236}">
                <a16:creationId xmlns:a16="http://schemas.microsoft.com/office/drawing/2014/main" id="{BF091F4A-8E39-4392-8E32-30823E1A7456}"/>
              </a:ext>
            </a:extLst>
          </p:cNvPr>
          <p:cNvSpPr>
            <a:spLocks noChangeArrowheads="1"/>
          </p:cNvSpPr>
          <p:nvPr/>
        </p:nvSpPr>
        <p:spPr bwMode="auto">
          <a:xfrm>
            <a:off x="216568" y="1386717"/>
            <a:ext cx="119754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dirty="0">
                <a:solidFill>
                  <a:srgbClr val="000000"/>
                </a:solidFill>
                <a:latin typeface="Verdana" panose="020B0604030504040204" pitchFamily="34" charset="0"/>
              </a:rPr>
              <a:t>Unique and immutable data type to be used as an identifier for object properties. Symbol can have an optional description, but for debugging purposes only.</a:t>
            </a:r>
          </a:p>
        </p:txBody>
      </p:sp>
      <p:sp>
        <p:nvSpPr>
          <p:cNvPr id="7" name="Rectangle 2">
            <a:extLst>
              <a:ext uri="{FF2B5EF4-FFF2-40B4-BE49-F238E27FC236}">
                <a16:creationId xmlns:a16="http://schemas.microsoft.com/office/drawing/2014/main" id="{A38CB745-BA83-4FF5-9067-D9D0D5FA4D68}"/>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 name="Picture 1">
            <a:extLst>
              <a:ext uri="{FF2B5EF4-FFF2-40B4-BE49-F238E27FC236}">
                <a16:creationId xmlns:a16="http://schemas.microsoft.com/office/drawing/2014/main" id="{BF698580-A961-4573-A29A-B05D73DFB361}"/>
              </a:ext>
            </a:extLst>
          </p:cNvPr>
          <p:cNvPicPr>
            <a:picLocks noChangeAspect="1"/>
          </p:cNvPicPr>
          <p:nvPr/>
        </p:nvPicPr>
        <p:blipFill>
          <a:blip r:embed="rId3"/>
          <a:stretch>
            <a:fillRect/>
          </a:stretch>
        </p:blipFill>
        <p:spPr>
          <a:xfrm>
            <a:off x="1962150" y="2246084"/>
            <a:ext cx="8267700" cy="2857500"/>
          </a:xfrm>
          <a:prstGeom prst="rect">
            <a:avLst/>
          </a:prstGeom>
        </p:spPr>
      </p:pic>
      <p:sp>
        <p:nvSpPr>
          <p:cNvPr id="4" name="Rectangle 1">
            <a:extLst>
              <a:ext uri="{FF2B5EF4-FFF2-40B4-BE49-F238E27FC236}">
                <a16:creationId xmlns:a16="http://schemas.microsoft.com/office/drawing/2014/main" id="{32A94FDC-6536-41AC-975B-E86AE25FB659}"/>
              </a:ext>
            </a:extLst>
          </p:cNvPr>
          <p:cNvSpPr>
            <a:spLocks noChangeArrowheads="1"/>
          </p:cNvSpPr>
          <p:nvPr/>
        </p:nvSpPr>
        <p:spPr bwMode="auto">
          <a:xfrm>
            <a:off x="336885" y="5458653"/>
            <a:ext cx="65" cy="3923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1426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0DE50431-A888-452F-A3FB-CB0C6A6452EC}"/>
              </a:ext>
            </a:extLst>
          </p:cNvPr>
          <p:cNvSpPr>
            <a:spLocks noChangeArrowheads="1"/>
          </p:cNvSpPr>
          <p:nvPr/>
        </p:nvSpPr>
        <p:spPr bwMode="auto">
          <a:xfrm>
            <a:off x="216568" y="5103492"/>
            <a:ext cx="1197543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en-US" altLang="en-US" dirty="0">
              <a:solidFill>
                <a:srgbClr val="000000"/>
              </a:solidFill>
              <a:latin typeface="Verdana" panose="020B0604030504040204" pitchFamily="34" charset="0"/>
            </a:endParaRPr>
          </a:p>
          <a:p>
            <a:pPr lvl="0" eaLnBrk="0" fontAlgn="base" hangingPunct="0">
              <a:spcBef>
                <a:spcPct val="0"/>
              </a:spcBef>
              <a:spcAft>
                <a:spcPct val="0"/>
              </a:spcAft>
            </a:pPr>
            <a:r>
              <a:rPr lang="en-US" altLang="en-US" b="1" dirty="0" err="1">
                <a:solidFill>
                  <a:srgbClr val="000000"/>
                </a:solidFill>
                <a:latin typeface="Verdana" panose="020B0604030504040204" pitchFamily="34" charset="0"/>
              </a:rPr>
              <a:t>Symbol.for</a:t>
            </a:r>
            <a:r>
              <a:rPr lang="en-US" altLang="en-US" b="1" dirty="0">
                <a:solidFill>
                  <a:srgbClr val="000000"/>
                </a:solidFill>
                <a:latin typeface="Verdana" panose="020B0604030504040204" pitchFamily="34" charset="0"/>
              </a:rPr>
              <a:t>(key) - </a:t>
            </a:r>
            <a:r>
              <a:rPr lang="en-US" altLang="en-US" dirty="0">
                <a:solidFill>
                  <a:srgbClr val="000000"/>
                </a:solidFill>
                <a:latin typeface="Verdana" panose="020B0604030504040204" pitchFamily="34" charset="0"/>
              </a:rPr>
              <a:t>Searches for existing symbols with the given key and returns it if found. Otherwise a new symbol gets created in the global symbol registry with this key.</a:t>
            </a:r>
          </a:p>
          <a:p>
            <a:pPr lvl="0" eaLnBrk="0" fontAlgn="base" hangingPunct="0">
              <a:spcBef>
                <a:spcPct val="0"/>
              </a:spcBef>
              <a:spcAft>
                <a:spcPct val="0"/>
              </a:spcAft>
            </a:pPr>
            <a:r>
              <a:rPr lang="en-US" altLang="en-US" b="1" dirty="0" err="1">
                <a:solidFill>
                  <a:srgbClr val="000000"/>
                </a:solidFill>
                <a:latin typeface="Verdana" panose="020B0604030504040204" pitchFamily="34" charset="0"/>
              </a:rPr>
              <a:t>Symbol.keyFor</a:t>
            </a:r>
            <a:r>
              <a:rPr lang="en-US" altLang="en-US" b="1" dirty="0">
                <a:solidFill>
                  <a:srgbClr val="000000"/>
                </a:solidFill>
                <a:latin typeface="Verdana" panose="020B0604030504040204" pitchFamily="34" charset="0"/>
              </a:rPr>
              <a:t>(</a:t>
            </a:r>
            <a:r>
              <a:rPr lang="en-US" altLang="en-US" b="1" dirty="0" err="1">
                <a:solidFill>
                  <a:srgbClr val="000000"/>
                </a:solidFill>
                <a:latin typeface="Verdana" panose="020B0604030504040204" pitchFamily="34" charset="0"/>
              </a:rPr>
              <a:t>sym</a:t>
            </a:r>
            <a:r>
              <a:rPr lang="en-US" altLang="en-US" b="1" dirty="0">
                <a:solidFill>
                  <a:srgbClr val="000000"/>
                </a:solidFill>
                <a:latin typeface="Verdana" panose="020B0604030504040204" pitchFamily="34" charset="0"/>
              </a:rPr>
              <a:t>)</a:t>
            </a:r>
            <a:r>
              <a:rPr lang="en-US" altLang="en-US" dirty="0">
                <a:solidFill>
                  <a:srgbClr val="000000"/>
                </a:solidFill>
                <a:latin typeface="Verdana" panose="020B0604030504040204" pitchFamily="34" charset="0"/>
              </a:rPr>
              <a:t> - Retrieves a shared symbol key from the global symbol registry for the given symbol.</a:t>
            </a:r>
          </a:p>
          <a:p>
            <a:pPr lvl="0" eaLnBrk="0" fontAlgn="base" hangingPunct="0">
              <a:spcBef>
                <a:spcPct val="0"/>
              </a:spcBef>
              <a:spcAft>
                <a:spcPct val="0"/>
              </a:spcAft>
            </a:pPr>
            <a:endParaRPr lang="en-US" altLang="en-US" dirty="0">
              <a:solidFill>
                <a:srgbClr val="000000"/>
              </a:solidFill>
              <a:latin typeface="Verdana" panose="020B0604030504040204" pitchFamily="34" charset="0"/>
            </a:endParaRPr>
          </a:p>
        </p:txBody>
      </p:sp>
    </p:spTree>
    <p:extLst>
      <p:ext uri="{BB962C8B-B14F-4D97-AF65-F5344CB8AC3E}">
        <p14:creationId xmlns:p14="http://schemas.microsoft.com/office/powerpoint/2010/main" val="3893830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1D0905A-54A5-44B5-829E-C472D5BBD1B4}"/>
              </a:ext>
            </a:extLst>
          </p:cNvPr>
          <p:cNvSpPr>
            <a:spLocks noGrp="1"/>
          </p:cNvSpPr>
          <p:nvPr>
            <p:ph type="body" sz="quarter" idx="10"/>
          </p:nvPr>
        </p:nvSpPr>
        <p:spPr/>
        <p:txBody>
          <a:bodyPr>
            <a:normAutofit lnSpcReduction="10000"/>
          </a:bodyPr>
          <a:lstStyle/>
          <a:p>
            <a:r>
              <a:rPr lang="en-US" dirty="0"/>
              <a:t>ECMAScript 6 </a:t>
            </a:r>
          </a:p>
        </p:txBody>
      </p:sp>
      <p:sp>
        <p:nvSpPr>
          <p:cNvPr id="5" name="Title 4">
            <a:extLst>
              <a:ext uri="{FF2B5EF4-FFF2-40B4-BE49-F238E27FC236}">
                <a16:creationId xmlns:a16="http://schemas.microsoft.com/office/drawing/2014/main" id="{B85470D4-F1B5-414F-B2C2-F176654E061E}"/>
              </a:ext>
            </a:extLst>
          </p:cNvPr>
          <p:cNvSpPr>
            <a:spLocks noGrp="1"/>
          </p:cNvSpPr>
          <p:nvPr>
            <p:ph type="title"/>
          </p:nvPr>
        </p:nvSpPr>
        <p:spPr>
          <a:xfrm>
            <a:off x="0" y="588906"/>
            <a:ext cx="12192000" cy="584775"/>
          </a:xfrm>
        </p:spPr>
        <p:txBody>
          <a:bodyPr/>
          <a:lstStyle/>
          <a:p>
            <a:r>
              <a:rPr lang="en-US" b="1" dirty="0"/>
              <a:t>Modules &amp; Module Loaders</a:t>
            </a:r>
            <a:endParaRPr lang="en-US" dirty="0"/>
          </a:p>
        </p:txBody>
      </p:sp>
      <p:sp>
        <p:nvSpPr>
          <p:cNvPr id="3" name="Rectangle 2">
            <a:extLst>
              <a:ext uri="{FF2B5EF4-FFF2-40B4-BE49-F238E27FC236}">
                <a16:creationId xmlns:a16="http://schemas.microsoft.com/office/drawing/2014/main" id="{39B68E97-7BC9-4D4E-B14A-85D377848F1A}"/>
              </a:ext>
            </a:extLst>
          </p:cNvPr>
          <p:cNvSpPr/>
          <p:nvPr/>
        </p:nvSpPr>
        <p:spPr>
          <a:xfrm>
            <a:off x="216568" y="4000318"/>
            <a:ext cx="11975431" cy="923330"/>
          </a:xfrm>
          <a:prstGeom prst="rect">
            <a:avLst/>
          </a:prstGeom>
        </p:spPr>
        <p:txBody>
          <a:bodyPr wrap="square">
            <a:spAutoFit/>
          </a:bodyPr>
          <a:lstStyle/>
          <a:p>
            <a:pPr eaLnBrk="0" fontAlgn="base" hangingPunct="0">
              <a:spcBef>
                <a:spcPct val="0"/>
              </a:spcBef>
              <a:spcAft>
                <a:spcPct val="0"/>
              </a:spcAft>
            </a:pPr>
            <a:endParaRPr lang="en-US" dirty="0">
              <a:solidFill>
                <a:srgbClr val="000000"/>
              </a:solidFill>
              <a:latin typeface="Verdana" panose="020B0604030504040204" pitchFamily="34" charset="0"/>
            </a:endParaRPr>
          </a:p>
          <a:p>
            <a:pPr eaLnBrk="0" fontAlgn="base" hangingPunct="0">
              <a:spcBef>
                <a:spcPct val="0"/>
              </a:spcBef>
              <a:spcAft>
                <a:spcPct val="0"/>
              </a:spcAft>
            </a:pPr>
            <a:endParaRPr lang="en-US" dirty="0">
              <a:solidFill>
                <a:srgbClr val="000000"/>
              </a:solidFill>
              <a:latin typeface="Verdana" panose="020B0604030504040204" pitchFamily="34" charset="0"/>
            </a:endParaRPr>
          </a:p>
          <a:p>
            <a:pPr eaLnBrk="0" fontAlgn="base" hangingPunct="0">
              <a:spcBef>
                <a:spcPct val="0"/>
              </a:spcBef>
              <a:spcAft>
                <a:spcPct val="0"/>
              </a:spcAft>
            </a:pPr>
            <a:endParaRPr lang="en-US" dirty="0">
              <a:solidFill>
                <a:srgbClr val="000000"/>
              </a:solidFill>
              <a:latin typeface="Verdana" panose="020B0604030504040204" pitchFamily="34" charset="0"/>
            </a:endParaRPr>
          </a:p>
        </p:txBody>
      </p:sp>
      <p:sp>
        <p:nvSpPr>
          <p:cNvPr id="10" name="Rectangle 9">
            <a:extLst>
              <a:ext uri="{FF2B5EF4-FFF2-40B4-BE49-F238E27FC236}">
                <a16:creationId xmlns:a16="http://schemas.microsoft.com/office/drawing/2014/main" id="{BF091F4A-8E39-4392-8E32-30823E1A7456}"/>
              </a:ext>
            </a:extLst>
          </p:cNvPr>
          <p:cNvSpPr>
            <a:spLocks noChangeArrowheads="1"/>
          </p:cNvSpPr>
          <p:nvPr/>
        </p:nvSpPr>
        <p:spPr bwMode="auto">
          <a:xfrm>
            <a:off x="216568" y="1386717"/>
            <a:ext cx="119754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b="1" dirty="0">
                <a:solidFill>
                  <a:srgbClr val="000000"/>
                </a:solidFill>
                <a:latin typeface="Verdana" panose="020B0604030504040204" pitchFamily="34" charset="0"/>
              </a:rPr>
              <a:t>Module</a:t>
            </a:r>
            <a:r>
              <a:rPr lang="en-US" altLang="en-US" dirty="0">
                <a:solidFill>
                  <a:srgbClr val="000000"/>
                </a:solidFill>
                <a:latin typeface="Verdana" panose="020B0604030504040204" pitchFamily="34" charset="0"/>
              </a:rPr>
              <a:t> is essentially a reusable piece of JavaScript which exports specific objects, making them available for other modules to require in their programs.</a:t>
            </a:r>
          </a:p>
        </p:txBody>
      </p:sp>
      <p:sp>
        <p:nvSpPr>
          <p:cNvPr id="7" name="Rectangle 2">
            <a:extLst>
              <a:ext uri="{FF2B5EF4-FFF2-40B4-BE49-F238E27FC236}">
                <a16:creationId xmlns:a16="http://schemas.microsoft.com/office/drawing/2014/main" id="{A38CB745-BA83-4FF5-9067-D9D0D5FA4D68}"/>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19AE6435-7AC1-43ED-949C-82BCD519FA93}"/>
              </a:ext>
            </a:extLst>
          </p:cNvPr>
          <p:cNvSpPr>
            <a:spLocks noChangeArrowheads="1"/>
          </p:cNvSpPr>
          <p:nvPr/>
        </p:nvSpPr>
        <p:spPr bwMode="auto">
          <a:xfrm>
            <a:off x="216568" y="2246084"/>
            <a:ext cx="1197543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b="1" dirty="0">
                <a:solidFill>
                  <a:srgbClr val="000000"/>
                </a:solidFill>
                <a:latin typeface="Verdana" panose="020B0604030504040204" pitchFamily="34" charset="0"/>
              </a:rPr>
              <a:t>Module Systems &amp; Loaders</a:t>
            </a:r>
          </a:p>
          <a:p>
            <a:pPr marL="285750" lvl="0" indent="-285750" eaLnBrk="0" fontAlgn="base" hangingPunct="0">
              <a:spcBef>
                <a:spcPct val="0"/>
              </a:spcBef>
              <a:spcAft>
                <a:spcPct val="0"/>
              </a:spcAft>
              <a:buFontTx/>
              <a:buChar char="-"/>
            </a:pPr>
            <a:r>
              <a:rPr lang="en-US" altLang="en-US" dirty="0">
                <a:solidFill>
                  <a:srgbClr val="000000"/>
                </a:solidFill>
                <a:latin typeface="Verdana" panose="020B0604030504040204" pitchFamily="34" charset="0"/>
              </a:rPr>
              <a:t>System</a:t>
            </a:r>
          </a:p>
          <a:p>
            <a:pPr marL="285750" lvl="0" indent="-285750" eaLnBrk="0" fontAlgn="base" hangingPunct="0">
              <a:spcBef>
                <a:spcPct val="0"/>
              </a:spcBef>
              <a:spcAft>
                <a:spcPct val="0"/>
              </a:spcAft>
              <a:buFontTx/>
              <a:buChar char="-"/>
            </a:pPr>
            <a:r>
              <a:rPr lang="en-US" altLang="en-US" dirty="0" err="1">
                <a:solidFill>
                  <a:srgbClr val="000000"/>
                </a:solidFill>
                <a:latin typeface="Verdana" panose="020B0604030504040204" pitchFamily="34" charset="0"/>
              </a:rPr>
              <a:t>CommonJS</a:t>
            </a:r>
            <a:endParaRPr lang="en-US" altLang="en-US" dirty="0">
              <a:solidFill>
                <a:srgbClr val="000000"/>
              </a:solidFill>
              <a:latin typeface="Verdana" panose="020B0604030504040204" pitchFamily="34" charset="0"/>
            </a:endParaRPr>
          </a:p>
          <a:p>
            <a:pPr marL="285750" lvl="0" indent="-285750" eaLnBrk="0" fontAlgn="base" hangingPunct="0">
              <a:spcBef>
                <a:spcPct val="0"/>
              </a:spcBef>
              <a:spcAft>
                <a:spcPct val="0"/>
              </a:spcAft>
              <a:buFontTx/>
              <a:buChar char="-"/>
            </a:pPr>
            <a:r>
              <a:rPr lang="en-US" altLang="en-US" dirty="0">
                <a:solidFill>
                  <a:srgbClr val="000000"/>
                </a:solidFill>
                <a:latin typeface="Verdana" panose="020B0604030504040204" pitchFamily="34" charset="0"/>
              </a:rPr>
              <a:t>AMD</a:t>
            </a:r>
          </a:p>
          <a:p>
            <a:pPr marL="285750" lvl="0" indent="-285750" eaLnBrk="0" fontAlgn="base" hangingPunct="0">
              <a:spcBef>
                <a:spcPct val="0"/>
              </a:spcBef>
              <a:spcAft>
                <a:spcPct val="0"/>
              </a:spcAft>
              <a:buFontTx/>
              <a:buChar char="-"/>
            </a:pPr>
            <a:r>
              <a:rPr lang="en-US" altLang="en-US" dirty="0" err="1">
                <a:solidFill>
                  <a:srgbClr val="000000"/>
                </a:solidFill>
                <a:latin typeface="Verdana" panose="020B0604030504040204" pitchFamily="34" charset="0"/>
              </a:rPr>
              <a:t>RequreJS</a:t>
            </a:r>
            <a:endParaRPr lang="en-US" altLang="en-US" dirty="0">
              <a:solidFill>
                <a:srgbClr val="000000"/>
              </a:solidFill>
              <a:latin typeface="Verdana" panose="020B0604030504040204" pitchFamily="34" charset="0"/>
            </a:endParaRPr>
          </a:p>
          <a:p>
            <a:pPr marL="285750" lvl="0" indent="-285750" eaLnBrk="0" fontAlgn="base" hangingPunct="0">
              <a:spcBef>
                <a:spcPct val="0"/>
              </a:spcBef>
              <a:spcAft>
                <a:spcPct val="0"/>
              </a:spcAft>
              <a:buFontTx/>
              <a:buChar char="-"/>
            </a:pPr>
            <a:r>
              <a:rPr lang="en-US" altLang="en-US" dirty="0">
                <a:solidFill>
                  <a:srgbClr val="000000"/>
                </a:solidFill>
                <a:latin typeface="Verdana" panose="020B0604030504040204" pitchFamily="34" charset="0"/>
              </a:rPr>
              <a:t>ES2015</a:t>
            </a:r>
          </a:p>
          <a:p>
            <a:pPr marL="285750" lvl="0" indent="-285750" eaLnBrk="0" fontAlgn="base" hangingPunct="0">
              <a:spcBef>
                <a:spcPct val="0"/>
              </a:spcBef>
              <a:spcAft>
                <a:spcPct val="0"/>
              </a:spcAft>
              <a:buFontTx/>
              <a:buChar char="-"/>
            </a:pPr>
            <a:r>
              <a:rPr lang="en-US" altLang="en-US" dirty="0">
                <a:solidFill>
                  <a:srgbClr val="000000"/>
                </a:solidFill>
                <a:latin typeface="Verdana" panose="020B0604030504040204" pitchFamily="34" charset="0"/>
              </a:rPr>
              <a:t>UMD</a:t>
            </a:r>
          </a:p>
          <a:p>
            <a:pPr marL="285750" lvl="0" indent="-285750" eaLnBrk="0" fontAlgn="base" hangingPunct="0">
              <a:spcBef>
                <a:spcPct val="0"/>
              </a:spcBef>
              <a:spcAft>
                <a:spcPct val="0"/>
              </a:spcAft>
              <a:buFontTx/>
              <a:buChar char="-"/>
            </a:pPr>
            <a:endParaRPr lang="en-US" altLang="en-US" b="1" dirty="0">
              <a:solidFill>
                <a:srgbClr val="000000"/>
              </a:solidFill>
              <a:latin typeface="Verdana" panose="020B0604030504040204" pitchFamily="34" charset="0"/>
            </a:endParaRPr>
          </a:p>
          <a:p>
            <a:pPr marL="285750" lvl="0" indent="-285750" eaLnBrk="0" fontAlgn="base" hangingPunct="0">
              <a:spcBef>
                <a:spcPct val="0"/>
              </a:spcBef>
              <a:spcAft>
                <a:spcPct val="0"/>
              </a:spcAft>
              <a:buFontTx/>
              <a:buChar char="-"/>
            </a:pPr>
            <a:endParaRPr lang="en-US" altLang="en-US" b="1" dirty="0">
              <a:solidFill>
                <a:srgbClr val="000000"/>
              </a:solidFill>
              <a:latin typeface="Verdana" panose="020B0604030504040204" pitchFamily="34" charset="0"/>
            </a:endParaRPr>
          </a:p>
          <a:p>
            <a:pPr marL="285750" lvl="0" indent="-285750" eaLnBrk="0" fontAlgn="base" hangingPunct="0">
              <a:spcBef>
                <a:spcPct val="0"/>
              </a:spcBef>
              <a:spcAft>
                <a:spcPct val="0"/>
              </a:spcAft>
              <a:buFontTx/>
              <a:buChar char="-"/>
            </a:pPr>
            <a:endParaRPr lang="en-US" altLang="en-US" b="1" dirty="0">
              <a:solidFill>
                <a:srgbClr val="000000"/>
              </a:solidFill>
              <a:latin typeface="Verdana" panose="020B0604030504040204" pitchFamily="34" charset="0"/>
            </a:endParaRPr>
          </a:p>
        </p:txBody>
      </p:sp>
    </p:spTree>
    <p:extLst>
      <p:ext uri="{BB962C8B-B14F-4D97-AF65-F5344CB8AC3E}">
        <p14:creationId xmlns:p14="http://schemas.microsoft.com/office/powerpoint/2010/main" val="1143916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1D0905A-54A5-44B5-829E-C472D5BBD1B4}"/>
              </a:ext>
            </a:extLst>
          </p:cNvPr>
          <p:cNvSpPr>
            <a:spLocks noGrp="1"/>
          </p:cNvSpPr>
          <p:nvPr>
            <p:ph type="body" sz="quarter" idx="10"/>
          </p:nvPr>
        </p:nvSpPr>
        <p:spPr/>
        <p:txBody>
          <a:bodyPr>
            <a:normAutofit lnSpcReduction="10000"/>
          </a:bodyPr>
          <a:lstStyle/>
          <a:p>
            <a:r>
              <a:rPr lang="en-US" dirty="0"/>
              <a:t>ECMAScript 6 </a:t>
            </a:r>
          </a:p>
        </p:txBody>
      </p:sp>
      <p:sp>
        <p:nvSpPr>
          <p:cNvPr id="5" name="Title 4">
            <a:extLst>
              <a:ext uri="{FF2B5EF4-FFF2-40B4-BE49-F238E27FC236}">
                <a16:creationId xmlns:a16="http://schemas.microsoft.com/office/drawing/2014/main" id="{B85470D4-F1B5-414F-B2C2-F176654E061E}"/>
              </a:ext>
            </a:extLst>
          </p:cNvPr>
          <p:cNvSpPr>
            <a:spLocks noGrp="1"/>
          </p:cNvSpPr>
          <p:nvPr>
            <p:ph type="title"/>
          </p:nvPr>
        </p:nvSpPr>
        <p:spPr>
          <a:xfrm>
            <a:off x="0" y="588906"/>
            <a:ext cx="12192000" cy="584775"/>
          </a:xfrm>
        </p:spPr>
        <p:txBody>
          <a:bodyPr/>
          <a:lstStyle/>
          <a:p>
            <a:r>
              <a:rPr lang="en-US" b="1" dirty="0"/>
              <a:t>Proxy &amp; Reflect</a:t>
            </a:r>
            <a:endParaRPr lang="en-US" dirty="0"/>
          </a:p>
        </p:txBody>
      </p:sp>
      <p:sp>
        <p:nvSpPr>
          <p:cNvPr id="10" name="Rectangle 9">
            <a:extLst>
              <a:ext uri="{FF2B5EF4-FFF2-40B4-BE49-F238E27FC236}">
                <a16:creationId xmlns:a16="http://schemas.microsoft.com/office/drawing/2014/main" id="{BF091F4A-8E39-4392-8E32-30823E1A7456}"/>
              </a:ext>
            </a:extLst>
          </p:cNvPr>
          <p:cNvSpPr>
            <a:spLocks noChangeArrowheads="1"/>
          </p:cNvSpPr>
          <p:nvPr/>
        </p:nvSpPr>
        <p:spPr bwMode="auto">
          <a:xfrm>
            <a:off x="216568" y="1386717"/>
            <a:ext cx="119754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dirty="0">
                <a:solidFill>
                  <a:srgbClr val="000000"/>
                </a:solidFill>
                <a:latin typeface="Verdana" panose="020B0604030504040204" pitchFamily="34" charset="0"/>
              </a:rPr>
              <a:t>The </a:t>
            </a:r>
            <a:r>
              <a:rPr lang="en-US" altLang="en-US" b="1" dirty="0">
                <a:solidFill>
                  <a:srgbClr val="000000"/>
                </a:solidFill>
                <a:latin typeface="Verdana" panose="020B0604030504040204" pitchFamily="34" charset="0"/>
              </a:rPr>
              <a:t>Proxy</a:t>
            </a:r>
            <a:r>
              <a:rPr lang="en-US" altLang="en-US" dirty="0">
                <a:solidFill>
                  <a:srgbClr val="000000"/>
                </a:solidFill>
                <a:latin typeface="Verdana" panose="020B0604030504040204" pitchFamily="34" charset="0"/>
              </a:rPr>
              <a:t> object is used to define custom behavior for fundamental operations (e.g. property lookup, assignment, enumeration, function invocation, </a:t>
            </a:r>
            <a:r>
              <a:rPr lang="en-US" altLang="en-US" dirty="0" err="1">
                <a:solidFill>
                  <a:srgbClr val="000000"/>
                </a:solidFill>
                <a:latin typeface="Verdana" panose="020B0604030504040204" pitchFamily="34" charset="0"/>
              </a:rPr>
              <a:t>etc</a:t>
            </a:r>
            <a:r>
              <a:rPr lang="en-US" altLang="en-US" dirty="0">
                <a:solidFill>
                  <a:srgbClr val="000000"/>
                </a:solidFill>
                <a:latin typeface="Verdana" panose="020B0604030504040204" pitchFamily="34" charset="0"/>
              </a:rPr>
              <a:t>).</a:t>
            </a:r>
          </a:p>
        </p:txBody>
      </p:sp>
      <p:sp>
        <p:nvSpPr>
          <p:cNvPr id="7" name="Rectangle 2">
            <a:extLst>
              <a:ext uri="{FF2B5EF4-FFF2-40B4-BE49-F238E27FC236}">
                <a16:creationId xmlns:a16="http://schemas.microsoft.com/office/drawing/2014/main" id="{A38CB745-BA83-4FF5-9067-D9D0D5FA4D68}"/>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6A6E12C1-D6AA-4413-84EC-61589A27BD31}"/>
              </a:ext>
            </a:extLst>
          </p:cNvPr>
          <p:cNvSpPr/>
          <p:nvPr/>
        </p:nvSpPr>
        <p:spPr>
          <a:xfrm>
            <a:off x="3589421" y="2103409"/>
            <a:ext cx="6096000" cy="369332"/>
          </a:xfrm>
          <a:prstGeom prst="rect">
            <a:avLst/>
          </a:prstGeom>
        </p:spPr>
        <p:txBody>
          <a:bodyPr>
            <a:spAutoFit/>
          </a:bodyPr>
          <a:lstStyle/>
          <a:p>
            <a:r>
              <a:rPr lang="en-US" dirty="0">
                <a:solidFill>
                  <a:srgbClr val="D73A49"/>
                </a:solidFill>
                <a:latin typeface=" Cascadia Code"/>
              </a:rPr>
              <a:t>var</a:t>
            </a:r>
            <a:r>
              <a:rPr lang="en-US" dirty="0">
                <a:solidFill>
                  <a:srgbClr val="24292E"/>
                </a:solidFill>
                <a:latin typeface=" Cascadia Code"/>
              </a:rPr>
              <a:t> proxy </a:t>
            </a:r>
            <a:r>
              <a:rPr lang="en-US" dirty="0">
                <a:solidFill>
                  <a:srgbClr val="D73A49"/>
                </a:solidFill>
                <a:latin typeface=" Cascadia Code"/>
              </a:rPr>
              <a:t>=</a:t>
            </a:r>
            <a:r>
              <a:rPr lang="en-US" dirty="0">
                <a:solidFill>
                  <a:srgbClr val="24292E"/>
                </a:solidFill>
                <a:latin typeface=" Cascadia Code"/>
              </a:rPr>
              <a:t> </a:t>
            </a:r>
            <a:r>
              <a:rPr lang="en-US" dirty="0">
                <a:solidFill>
                  <a:srgbClr val="D73A49"/>
                </a:solidFill>
                <a:latin typeface=" Cascadia Code"/>
              </a:rPr>
              <a:t>new</a:t>
            </a:r>
            <a:r>
              <a:rPr lang="en-US" dirty="0">
                <a:solidFill>
                  <a:srgbClr val="24292E"/>
                </a:solidFill>
                <a:latin typeface=" Cascadia Code"/>
              </a:rPr>
              <a:t> </a:t>
            </a:r>
            <a:r>
              <a:rPr lang="en-US" dirty="0">
                <a:solidFill>
                  <a:srgbClr val="6F42C1"/>
                </a:solidFill>
                <a:latin typeface=" Cascadia Code"/>
              </a:rPr>
              <a:t>Proxy</a:t>
            </a:r>
            <a:r>
              <a:rPr lang="en-US" dirty="0">
                <a:solidFill>
                  <a:srgbClr val="24292E"/>
                </a:solidFill>
                <a:latin typeface=" Cascadia Code"/>
              </a:rPr>
              <a:t>(target, handler)</a:t>
            </a:r>
          </a:p>
        </p:txBody>
      </p:sp>
      <p:pic>
        <p:nvPicPr>
          <p:cNvPr id="8" name="Picture 7">
            <a:extLst>
              <a:ext uri="{FF2B5EF4-FFF2-40B4-BE49-F238E27FC236}">
                <a16:creationId xmlns:a16="http://schemas.microsoft.com/office/drawing/2014/main" id="{C0663D44-2136-420D-BF16-79610E72E0B6}"/>
              </a:ext>
            </a:extLst>
          </p:cNvPr>
          <p:cNvPicPr>
            <a:picLocks noChangeAspect="1"/>
          </p:cNvPicPr>
          <p:nvPr/>
        </p:nvPicPr>
        <p:blipFill>
          <a:blip r:embed="rId3"/>
          <a:stretch>
            <a:fillRect/>
          </a:stretch>
        </p:blipFill>
        <p:spPr>
          <a:xfrm>
            <a:off x="216568" y="2569238"/>
            <a:ext cx="9991725" cy="2886075"/>
          </a:xfrm>
          <a:prstGeom prst="rect">
            <a:avLst/>
          </a:prstGeom>
        </p:spPr>
      </p:pic>
      <p:sp>
        <p:nvSpPr>
          <p:cNvPr id="11" name="Rectangle 10">
            <a:extLst>
              <a:ext uri="{FF2B5EF4-FFF2-40B4-BE49-F238E27FC236}">
                <a16:creationId xmlns:a16="http://schemas.microsoft.com/office/drawing/2014/main" id="{0C9B5EF5-6C9C-4268-8883-8F1D0DAB7916}"/>
              </a:ext>
            </a:extLst>
          </p:cNvPr>
          <p:cNvSpPr>
            <a:spLocks noChangeArrowheads="1"/>
          </p:cNvSpPr>
          <p:nvPr/>
        </p:nvSpPr>
        <p:spPr bwMode="auto">
          <a:xfrm>
            <a:off x="216568" y="5663787"/>
            <a:ext cx="1197543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b="1" dirty="0">
                <a:solidFill>
                  <a:srgbClr val="000000"/>
                </a:solidFill>
                <a:latin typeface="Verdana" panose="020B0604030504040204" pitchFamily="34" charset="0"/>
              </a:rPr>
              <a:t>Reflect</a:t>
            </a:r>
            <a:r>
              <a:rPr lang="en-US" altLang="en-US" dirty="0">
                <a:solidFill>
                  <a:srgbClr val="000000"/>
                </a:solidFill>
                <a:latin typeface="Verdana" panose="020B0604030504040204" pitchFamily="34" charset="0"/>
              </a:rPr>
              <a:t> is a built-in object that provides methods for </a:t>
            </a:r>
            <a:r>
              <a:rPr lang="en-US" altLang="en-US" dirty="0" err="1">
                <a:solidFill>
                  <a:srgbClr val="000000"/>
                </a:solidFill>
                <a:latin typeface="Verdana" panose="020B0604030504040204" pitchFamily="34" charset="0"/>
              </a:rPr>
              <a:t>interceptable</a:t>
            </a:r>
            <a:r>
              <a:rPr lang="en-US" altLang="en-US" dirty="0">
                <a:solidFill>
                  <a:srgbClr val="000000"/>
                </a:solidFill>
                <a:latin typeface="Verdana" panose="020B0604030504040204" pitchFamily="34" charset="0"/>
              </a:rPr>
              <a:t> JavaScript operations. The methods are the same as those of proxy handlers. Reflect is not a function object, so it's not constructible.</a:t>
            </a:r>
          </a:p>
        </p:txBody>
      </p:sp>
    </p:spTree>
    <p:extLst>
      <p:ext uri="{BB962C8B-B14F-4D97-AF65-F5344CB8AC3E}">
        <p14:creationId xmlns:p14="http://schemas.microsoft.com/office/powerpoint/2010/main" val="38819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1D0905A-54A5-44B5-829E-C472D5BBD1B4}"/>
              </a:ext>
            </a:extLst>
          </p:cNvPr>
          <p:cNvSpPr>
            <a:spLocks noGrp="1"/>
          </p:cNvSpPr>
          <p:nvPr>
            <p:ph type="body" sz="quarter" idx="10"/>
          </p:nvPr>
        </p:nvSpPr>
        <p:spPr/>
        <p:txBody>
          <a:bodyPr>
            <a:normAutofit lnSpcReduction="10000"/>
          </a:bodyPr>
          <a:lstStyle/>
          <a:p>
            <a:r>
              <a:rPr lang="en-US" dirty="0"/>
              <a:t>ECMAScript 6 </a:t>
            </a:r>
          </a:p>
        </p:txBody>
      </p:sp>
      <p:sp>
        <p:nvSpPr>
          <p:cNvPr id="5" name="Title 4">
            <a:extLst>
              <a:ext uri="{FF2B5EF4-FFF2-40B4-BE49-F238E27FC236}">
                <a16:creationId xmlns:a16="http://schemas.microsoft.com/office/drawing/2014/main" id="{B85470D4-F1B5-414F-B2C2-F176654E061E}"/>
              </a:ext>
            </a:extLst>
          </p:cNvPr>
          <p:cNvSpPr>
            <a:spLocks noGrp="1"/>
          </p:cNvSpPr>
          <p:nvPr>
            <p:ph type="title"/>
          </p:nvPr>
        </p:nvSpPr>
        <p:spPr>
          <a:xfrm>
            <a:off x="0" y="588906"/>
            <a:ext cx="12192000" cy="584775"/>
          </a:xfrm>
        </p:spPr>
        <p:txBody>
          <a:bodyPr/>
          <a:lstStyle/>
          <a:p>
            <a:r>
              <a:rPr lang="en-US" b="1" dirty="0"/>
              <a:t>New Built-In Methods</a:t>
            </a:r>
            <a:endParaRPr lang="en-US" dirty="0"/>
          </a:p>
        </p:txBody>
      </p:sp>
      <p:sp>
        <p:nvSpPr>
          <p:cNvPr id="10" name="Rectangle 9">
            <a:extLst>
              <a:ext uri="{FF2B5EF4-FFF2-40B4-BE49-F238E27FC236}">
                <a16:creationId xmlns:a16="http://schemas.microsoft.com/office/drawing/2014/main" id="{BF091F4A-8E39-4392-8E32-30823E1A7456}"/>
              </a:ext>
            </a:extLst>
          </p:cNvPr>
          <p:cNvSpPr>
            <a:spLocks noChangeArrowheads="1"/>
          </p:cNvSpPr>
          <p:nvPr/>
        </p:nvSpPr>
        <p:spPr bwMode="auto">
          <a:xfrm>
            <a:off x="175886" y="1349321"/>
            <a:ext cx="11975432" cy="646331"/>
          </a:xfrm>
          <a:prstGeom prst="rect">
            <a:avLst/>
          </a:prstGeom>
          <a:noFill/>
          <a:ln w="9525" cap="flat">
            <a:gradFill>
              <a:gsLst>
                <a:gs pos="0">
                  <a:schemeClr val="bg1"/>
                </a:gs>
                <a:gs pos="74000">
                  <a:schemeClr val="accent1">
                    <a:lumMod val="45000"/>
                    <a:lumOff val="55000"/>
                  </a:schemeClr>
                </a:gs>
                <a:gs pos="83000">
                  <a:schemeClr val="accent1">
                    <a:lumMod val="45000"/>
                    <a:lumOff val="55000"/>
                  </a:schemeClr>
                </a:gs>
                <a:gs pos="100000">
                  <a:schemeClr val="tx1"/>
                </a:gs>
              </a:gsLst>
              <a:lin ang="5400000" scaled="1"/>
            </a:gra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dirty="0">
                <a:solidFill>
                  <a:srgbClr val="000000"/>
                </a:solidFill>
                <a:latin typeface="Verdana" panose="020B0604030504040204" pitchFamily="34" charset="0"/>
              </a:rPr>
              <a:t>Object Property Assignment - New function for assigning enumerable properties of one or more source objects onto a destination object.</a:t>
            </a:r>
          </a:p>
        </p:txBody>
      </p:sp>
      <p:sp>
        <p:nvSpPr>
          <p:cNvPr id="7" name="Rectangle 2">
            <a:extLst>
              <a:ext uri="{FF2B5EF4-FFF2-40B4-BE49-F238E27FC236}">
                <a16:creationId xmlns:a16="http://schemas.microsoft.com/office/drawing/2014/main" id="{A38CB745-BA83-4FF5-9067-D9D0D5FA4D68}"/>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1DFA612A-94CE-4B13-A720-0156D7D68814}"/>
              </a:ext>
            </a:extLst>
          </p:cNvPr>
          <p:cNvSpPr/>
          <p:nvPr/>
        </p:nvSpPr>
        <p:spPr>
          <a:xfrm>
            <a:off x="3272150" y="2171292"/>
            <a:ext cx="5647700" cy="369332"/>
          </a:xfrm>
          <a:prstGeom prst="rect">
            <a:avLst/>
          </a:prstGeom>
        </p:spPr>
        <p:txBody>
          <a:bodyPr wrap="none">
            <a:spAutoFit/>
          </a:bodyPr>
          <a:lstStyle/>
          <a:p>
            <a:r>
              <a:rPr lang="en-US" dirty="0">
                <a:solidFill>
                  <a:srgbClr val="D73A49"/>
                </a:solidFill>
                <a:latin typeface=" Cascadia Code"/>
              </a:rPr>
              <a:t>let</a:t>
            </a:r>
            <a:r>
              <a:rPr lang="en-US" dirty="0">
                <a:solidFill>
                  <a:srgbClr val="24292E"/>
                </a:solidFill>
                <a:latin typeface=" Cascadia Code"/>
              </a:rPr>
              <a:t> options </a:t>
            </a:r>
            <a:r>
              <a:rPr lang="en-US" dirty="0">
                <a:solidFill>
                  <a:srgbClr val="D73A49"/>
                </a:solidFill>
                <a:latin typeface=" Cascadia Code"/>
              </a:rPr>
              <a:t>=</a:t>
            </a:r>
            <a:r>
              <a:rPr lang="en-US" dirty="0">
                <a:solidFill>
                  <a:srgbClr val="24292E"/>
                </a:solidFill>
                <a:latin typeface=" Cascadia Code"/>
              </a:rPr>
              <a:t> </a:t>
            </a:r>
            <a:r>
              <a:rPr lang="en-US" dirty="0" err="1">
                <a:solidFill>
                  <a:srgbClr val="005CC5"/>
                </a:solidFill>
                <a:latin typeface=" Cascadia Code"/>
              </a:rPr>
              <a:t>Object</a:t>
            </a:r>
            <a:r>
              <a:rPr lang="en-US" dirty="0" err="1">
                <a:solidFill>
                  <a:srgbClr val="6F42C1"/>
                </a:solidFill>
                <a:latin typeface=" Cascadia Code"/>
              </a:rPr>
              <a:t>.assign</a:t>
            </a:r>
            <a:r>
              <a:rPr lang="en-US" dirty="0">
                <a:solidFill>
                  <a:srgbClr val="24292E"/>
                </a:solidFill>
                <a:latin typeface=" Cascadia Code"/>
              </a:rPr>
              <a:t>(opts, defaults)</a:t>
            </a:r>
            <a:endParaRPr lang="en-US" b="0" dirty="0">
              <a:solidFill>
                <a:srgbClr val="24292E"/>
              </a:solidFill>
              <a:effectLst/>
              <a:latin typeface=" Cascadia Code"/>
            </a:endParaRPr>
          </a:p>
        </p:txBody>
      </p:sp>
      <p:sp>
        <p:nvSpPr>
          <p:cNvPr id="12" name="Rectangle 11">
            <a:extLst>
              <a:ext uri="{FF2B5EF4-FFF2-40B4-BE49-F238E27FC236}">
                <a16:creationId xmlns:a16="http://schemas.microsoft.com/office/drawing/2014/main" id="{CCC0AD35-F576-49E6-B6A4-F36BF3D8D366}"/>
              </a:ext>
            </a:extLst>
          </p:cNvPr>
          <p:cNvSpPr>
            <a:spLocks noChangeArrowheads="1"/>
          </p:cNvSpPr>
          <p:nvPr/>
        </p:nvSpPr>
        <p:spPr bwMode="auto">
          <a:xfrm>
            <a:off x="184731" y="2712345"/>
            <a:ext cx="11975432" cy="369332"/>
          </a:xfrm>
          <a:prstGeom prst="rect">
            <a:avLst/>
          </a:prstGeom>
          <a:noFill/>
          <a:ln w="9525" cap="flat">
            <a:gradFill>
              <a:gsLst>
                <a:gs pos="0">
                  <a:schemeClr val="bg1"/>
                </a:gs>
                <a:gs pos="74000">
                  <a:schemeClr val="accent1">
                    <a:lumMod val="45000"/>
                    <a:lumOff val="55000"/>
                  </a:schemeClr>
                </a:gs>
                <a:gs pos="83000">
                  <a:schemeClr val="accent1">
                    <a:lumMod val="45000"/>
                    <a:lumOff val="55000"/>
                  </a:schemeClr>
                </a:gs>
                <a:gs pos="100000">
                  <a:schemeClr val="tx1"/>
                </a:gs>
              </a:gsLst>
              <a:lin ang="5400000" scaled="1"/>
            </a:gra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dirty="0">
                <a:solidFill>
                  <a:srgbClr val="000000"/>
                </a:solidFill>
                <a:latin typeface="Verdana" panose="020B0604030504040204" pitchFamily="34" charset="0"/>
              </a:rPr>
              <a:t>Array Element Finding - New function for finding an element/index in an array.</a:t>
            </a:r>
          </a:p>
        </p:txBody>
      </p:sp>
      <p:sp>
        <p:nvSpPr>
          <p:cNvPr id="9" name="Rectangle 8">
            <a:extLst>
              <a:ext uri="{FF2B5EF4-FFF2-40B4-BE49-F238E27FC236}">
                <a16:creationId xmlns:a16="http://schemas.microsoft.com/office/drawing/2014/main" id="{0F8720E5-0B1F-4258-8A00-283B3A29B1E6}"/>
              </a:ext>
            </a:extLst>
          </p:cNvPr>
          <p:cNvSpPr/>
          <p:nvPr/>
        </p:nvSpPr>
        <p:spPr>
          <a:xfrm>
            <a:off x="3048000" y="3081677"/>
            <a:ext cx="6096000" cy="646331"/>
          </a:xfrm>
          <a:prstGeom prst="rect">
            <a:avLst/>
          </a:prstGeom>
        </p:spPr>
        <p:txBody>
          <a:bodyPr>
            <a:spAutoFit/>
          </a:bodyPr>
          <a:lstStyle/>
          <a:p>
            <a:r>
              <a:rPr lang="en-US" dirty="0">
                <a:solidFill>
                  <a:srgbClr val="24292E"/>
                </a:solidFill>
                <a:latin typeface=" Cascadia Code"/>
              </a:rPr>
              <a:t>[</a:t>
            </a:r>
            <a:r>
              <a:rPr lang="en-US" dirty="0">
                <a:solidFill>
                  <a:srgbClr val="005CC5"/>
                </a:solidFill>
                <a:latin typeface=" Cascadia Code"/>
              </a:rPr>
              <a:t>1</a:t>
            </a:r>
            <a:r>
              <a:rPr lang="en-US" dirty="0">
                <a:solidFill>
                  <a:srgbClr val="24292E"/>
                </a:solidFill>
                <a:latin typeface=" Cascadia Code"/>
              </a:rPr>
              <a:t>, </a:t>
            </a:r>
            <a:r>
              <a:rPr lang="en-US" dirty="0">
                <a:solidFill>
                  <a:srgbClr val="005CC5"/>
                </a:solidFill>
                <a:latin typeface=" Cascadia Code"/>
              </a:rPr>
              <a:t>3</a:t>
            </a:r>
            <a:r>
              <a:rPr lang="en-US" dirty="0">
                <a:solidFill>
                  <a:srgbClr val="24292E"/>
                </a:solidFill>
                <a:latin typeface=" Cascadia Code"/>
              </a:rPr>
              <a:t>, </a:t>
            </a:r>
            <a:r>
              <a:rPr lang="en-US" dirty="0">
                <a:solidFill>
                  <a:srgbClr val="005CC5"/>
                </a:solidFill>
                <a:latin typeface=" Cascadia Code"/>
              </a:rPr>
              <a:t>4</a:t>
            </a:r>
            <a:r>
              <a:rPr lang="en-US" dirty="0">
                <a:solidFill>
                  <a:srgbClr val="24292E"/>
                </a:solidFill>
                <a:latin typeface=" Cascadia Code"/>
              </a:rPr>
              <a:t>, </a:t>
            </a:r>
            <a:r>
              <a:rPr lang="en-US" dirty="0">
                <a:solidFill>
                  <a:srgbClr val="005CC5"/>
                </a:solidFill>
                <a:latin typeface=" Cascadia Code"/>
              </a:rPr>
              <a:t>2</a:t>
            </a:r>
            <a:r>
              <a:rPr lang="en-US" dirty="0">
                <a:solidFill>
                  <a:srgbClr val="24292E"/>
                </a:solidFill>
                <a:latin typeface=" Cascadia Code"/>
              </a:rPr>
              <a:t>]</a:t>
            </a:r>
            <a:r>
              <a:rPr lang="en-US" dirty="0">
                <a:solidFill>
                  <a:srgbClr val="6F42C1"/>
                </a:solidFill>
                <a:latin typeface=" Cascadia Code"/>
              </a:rPr>
              <a:t>.find</a:t>
            </a:r>
            <a:r>
              <a:rPr lang="en-US" dirty="0">
                <a:solidFill>
                  <a:srgbClr val="24292E"/>
                </a:solidFill>
                <a:latin typeface=" Cascadia Code"/>
              </a:rPr>
              <a:t>(x </a:t>
            </a:r>
            <a:r>
              <a:rPr lang="en-US" dirty="0">
                <a:solidFill>
                  <a:srgbClr val="D73A49"/>
                </a:solidFill>
                <a:latin typeface=" Cascadia Code"/>
              </a:rPr>
              <a:t>=&gt;</a:t>
            </a:r>
            <a:r>
              <a:rPr lang="en-US" dirty="0">
                <a:solidFill>
                  <a:srgbClr val="24292E"/>
                </a:solidFill>
                <a:latin typeface=" Cascadia Code"/>
              </a:rPr>
              <a:t> x </a:t>
            </a:r>
            <a:r>
              <a:rPr lang="en-US" dirty="0">
                <a:solidFill>
                  <a:srgbClr val="D73A49"/>
                </a:solidFill>
                <a:latin typeface=" Cascadia Code"/>
              </a:rPr>
              <a:t>&gt;</a:t>
            </a:r>
            <a:r>
              <a:rPr lang="en-US" dirty="0">
                <a:solidFill>
                  <a:srgbClr val="24292E"/>
                </a:solidFill>
                <a:latin typeface=" Cascadia Code"/>
              </a:rPr>
              <a:t> </a:t>
            </a:r>
            <a:r>
              <a:rPr lang="en-US" dirty="0">
                <a:solidFill>
                  <a:srgbClr val="005CC5"/>
                </a:solidFill>
                <a:latin typeface=" Cascadia Code"/>
              </a:rPr>
              <a:t>3</a:t>
            </a:r>
            <a:r>
              <a:rPr lang="en-US" dirty="0">
                <a:solidFill>
                  <a:srgbClr val="24292E"/>
                </a:solidFill>
                <a:latin typeface=" Cascadia Code"/>
              </a:rPr>
              <a:t>) </a:t>
            </a:r>
            <a:r>
              <a:rPr lang="en-US" dirty="0">
                <a:solidFill>
                  <a:srgbClr val="6A737D"/>
                </a:solidFill>
                <a:latin typeface=" Cascadia Code"/>
              </a:rPr>
              <a:t>// 4</a:t>
            </a:r>
            <a:endParaRPr lang="en-US" dirty="0">
              <a:solidFill>
                <a:srgbClr val="24292E"/>
              </a:solidFill>
              <a:latin typeface=" Cascadia Code"/>
            </a:endParaRPr>
          </a:p>
          <a:p>
            <a:r>
              <a:rPr lang="en-US" dirty="0">
                <a:solidFill>
                  <a:srgbClr val="24292E"/>
                </a:solidFill>
                <a:latin typeface=" Cascadia Code"/>
              </a:rPr>
              <a:t>[</a:t>
            </a:r>
            <a:r>
              <a:rPr lang="en-US" dirty="0">
                <a:solidFill>
                  <a:srgbClr val="005CC5"/>
                </a:solidFill>
                <a:latin typeface=" Cascadia Code"/>
              </a:rPr>
              <a:t>1</a:t>
            </a:r>
            <a:r>
              <a:rPr lang="en-US" dirty="0">
                <a:solidFill>
                  <a:srgbClr val="24292E"/>
                </a:solidFill>
                <a:latin typeface=" Cascadia Code"/>
              </a:rPr>
              <a:t>, </a:t>
            </a:r>
            <a:r>
              <a:rPr lang="en-US" dirty="0">
                <a:solidFill>
                  <a:srgbClr val="005CC5"/>
                </a:solidFill>
                <a:latin typeface=" Cascadia Code"/>
              </a:rPr>
              <a:t>3</a:t>
            </a:r>
            <a:r>
              <a:rPr lang="en-US" dirty="0">
                <a:solidFill>
                  <a:srgbClr val="24292E"/>
                </a:solidFill>
                <a:latin typeface=" Cascadia Code"/>
              </a:rPr>
              <a:t>, </a:t>
            </a:r>
            <a:r>
              <a:rPr lang="en-US" dirty="0">
                <a:solidFill>
                  <a:srgbClr val="005CC5"/>
                </a:solidFill>
                <a:latin typeface=" Cascadia Code"/>
              </a:rPr>
              <a:t>4</a:t>
            </a:r>
            <a:r>
              <a:rPr lang="en-US" dirty="0">
                <a:solidFill>
                  <a:srgbClr val="24292E"/>
                </a:solidFill>
                <a:latin typeface=" Cascadia Code"/>
              </a:rPr>
              <a:t>, </a:t>
            </a:r>
            <a:r>
              <a:rPr lang="en-US" dirty="0">
                <a:solidFill>
                  <a:srgbClr val="005CC5"/>
                </a:solidFill>
                <a:latin typeface=" Cascadia Code"/>
              </a:rPr>
              <a:t>2</a:t>
            </a:r>
            <a:r>
              <a:rPr lang="en-US" dirty="0">
                <a:solidFill>
                  <a:srgbClr val="24292E"/>
                </a:solidFill>
                <a:latin typeface=" Cascadia Code"/>
              </a:rPr>
              <a:t>]</a:t>
            </a:r>
            <a:r>
              <a:rPr lang="en-US" dirty="0">
                <a:solidFill>
                  <a:srgbClr val="6F42C1"/>
                </a:solidFill>
                <a:latin typeface=" Cascadia Code"/>
              </a:rPr>
              <a:t>.</a:t>
            </a:r>
            <a:r>
              <a:rPr lang="en-US" dirty="0" err="1">
                <a:solidFill>
                  <a:srgbClr val="6F42C1"/>
                </a:solidFill>
                <a:latin typeface=" Cascadia Code"/>
              </a:rPr>
              <a:t>findIndex</a:t>
            </a:r>
            <a:r>
              <a:rPr lang="en-US" dirty="0">
                <a:solidFill>
                  <a:srgbClr val="24292E"/>
                </a:solidFill>
                <a:latin typeface=" Cascadia Code"/>
              </a:rPr>
              <a:t>(x </a:t>
            </a:r>
            <a:r>
              <a:rPr lang="en-US" dirty="0">
                <a:solidFill>
                  <a:srgbClr val="D73A49"/>
                </a:solidFill>
                <a:latin typeface=" Cascadia Code"/>
              </a:rPr>
              <a:t>=&gt;</a:t>
            </a:r>
            <a:r>
              <a:rPr lang="en-US" dirty="0">
                <a:solidFill>
                  <a:srgbClr val="24292E"/>
                </a:solidFill>
                <a:latin typeface=" Cascadia Code"/>
              </a:rPr>
              <a:t> x </a:t>
            </a:r>
            <a:r>
              <a:rPr lang="en-US" dirty="0">
                <a:solidFill>
                  <a:srgbClr val="D73A49"/>
                </a:solidFill>
                <a:latin typeface=" Cascadia Code"/>
              </a:rPr>
              <a:t>&gt;</a:t>
            </a:r>
            <a:r>
              <a:rPr lang="en-US" dirty="0">
                <a:solidFill>
                  <a:srgbClr val="24292E"/>
                </a:solidFill>
                <a:latin typeface=" Cascadia Code"/>
              </a:rPr>
              <a:t> </a:t>
            </a:r>
            <a:r>
              <a:rPr lang="en-US" dirty="0">
                <a:solidFill>
                  <a:srgbClr val="005CC5"/>
                </a:solidFill>
                <a:latin typeface=" Cascadia Code"/>
              </a:rPr>
              <a:t>3</a:t>
            </a:r>
            <a:r>
              <a:rPr lang="en-US" dirty="0">
                <a:solidFill>
                  <a:srgbClr val="24292E"/>
                </a:solidFill>
                <a:latin typeface=" Cascadia Code"/>
              </a:rPr>
              <a:t>) </a:t>
            </a:r>
            <a:r>
              <a:rPr lang="en-US" dirty="0">
                <a:solidFill>
                  <a:srgbClr val="6A737D"/>
                </a:solidFill>
                <a:latin typeface=" Cascadia Code"/>
              </a:rPr>
              <a:t>// 2</a:t>
            </a:r>
            <a:endParaRPr lang="en-US" b="0" dirty="0">
              <a:solidFill>
                <a:srgbClr val="24292E"/>
              </a:solidFill>
              <a:effectLst/>
              <a:latin typeface=" Cascadia Code"/>
            </a:endParaRPr>
          </a:p>
        </p:txBody>
      </p:sp>
      <p:sp>
        <p:nvSpPr>
          <p:cNvPr id="13" name="Rectangle 12">
            <a:extLst>
              <a:ext uri="{FF2B5EF4-FFF2-40B4-BE49-F238E27FC236}">
                <a16:creationId xmlns:a16="http://schemas.microsoft.com/office/drawing/2014/main" id="{CD2DD0CD-44AA-403D-BF6F-B347BFBE6D58}"/>
              </a:ext>
            </a:extLst>
          </p:cNvPr>
          <p:cNvSpPr>
            <a:spLocks noChangeArrowheads="1"/>
          </p:cNvSpPr>
          <p:nvPr/>
        </p:nvSpPr>
        <p:spPr bwMode="auto">
          <a:xfrm>
            <a:off x="108284" y="3811994"/>
            <a:ext cx="11975432" cy="369332"/>
          </a:xfrm>
          <a:prstGeom prst="rect">
            <a:avLst/>
          </a:prstGeom>
          <a:noFill/>
          <a:ln w="9525" cap="flat">
            <a:gradFill>
              <a:gsLst>
                <a:gs pos="0">
                  <a:schemeClr val="bg1"/>
                </a:gs>
                <a:gs pos="74000">
                  <a:schemeClr val="accent1">
                    <a:lumMod val="45000"/>
                    <a:lumOff val="55000"/>
                  </a:schemeClr>
                </a:gs>
                <a:gs pos="83000">
                  <a:schemeClr val="accent1">
                    <a:lumMod val="45000"/>
                    <a:lumOff val="55000"/>
                  </a:schemeClr>
                </a:gs>
                <a:gs pos="100000">
                  <a:schemeClr val="tx1"/>
                </a:gs>
              </a:gsLst>
              <a:lin ang="5400000" scaled="1"/>
            </a:gra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dirty="0">
                <a:solidFill>
                  <a:srgbClr val="000000"/>
                </a:solidFill>
                <a:latin typeface="Verdana" panose="020B0604030504040204" pitchFamily="34" charset="0"/>
              </a:rPr>
              <a:t>String Repeating</a:t>
            </a:r>
          </a:p>
        </p:txBody>
      </p:sp>
      <p:sp>
        <p:nvSpPr>
          <p:cNvPr id="14" name="Rectangle 13">
            <a:extLst>
              <a:ext uri="{FF2B5EF4-FFF2-40B4-BE49-F238E27FC236}">
                <a16:creationId xmlns:a16="http://schemas.microsoft.com/office/drawing/2014/main" id="{495620C5-F1ED-46ED-B745-DA4E17E62896}"/>
              </a:ext>
            </a:extLst>
          </p:cNvPr>
          <p:cNvSpPr/>
          <p:nvPr/>
        </p:nvSpPr>
        <p:spPr>
          <a:xfrm>
            <a:off x="4671571" y="4181326"/>
            <a:ext cx="2848857" cy="369332"/>
          </a:xfrm>
          <a:prstGeom prst="rect">
            <a:avLst/>
          </a:prstGeom>
        </p:spPr>
        <p:txBody>
          <a:bodyPr wrap="none">
            <a:spAutoFit/>
          </a:bodyPr>
          <a:lstStyle/>
          <a:p>
            <a:r>
              <a:rPr lang="en-US" dirty="0">
                <a:solidFill>
                  <a:srgbClr val="22863A"/>
                </a:solidFill>
                <a:latin typeface=" Cascadia Code"/>
              </a:rPr>
              <a:t>"-"</a:t>
            </a:r>
            <a:r>
              <a:rPr lang="en-US" dirty="0">
                <a:solidFill>
                  <a:srgbClr val="6F42C1"/>
                </a:solidFill>
                <a:latin typeface=" Cascadia Code"/>
              </a:rPr>
              <a:t>.repeat</a:t>
            </a:r>
            <a:r>
              <a:rPr lang="en-US" dirty="0">
                <a:solidFill>
                  <a:srgbClr val="24292E"/>
                </a:solidFill>
                <a:latin typeface=" Cascadia Code"/>
              </a:rPr>
              <a:t>(</a:t>
            </a:r>
            <a:r>
              <a:rPr lang="en-US" dirty="0">
                <a:solidFill>
                  <a:srgbClr val="005CC5"/>
                </a:solidFill>
                <a:latin typeface=" Cascadia Code"/>
              </a:rPr>
              <a:t>4</a:t>
            </a:r>
            <a:r>
              <a:rPr lang="en-US" dirty="0">
                <a:solidFill>
                  <a:srgbClr val="24292E"/>
                </a:solidFill>
                <a:latin typeface=" Cascadia Code"/>
              </a:rPr>
              <a:t>) </a:t>
            </a:r>
            <a:r>
              <a:rPr lang="en-US" dirty="0">
                <a:solidFill>
                  <a:srgbClr val="6A737D"/>
                </a:solidFill>
                <a:latin typeface=" Cascadia Code"/>
              </a:rPr>
              <a:t>// ----</a:t>
            </a:r>
            <a:endParaRPr lang="en-US" b="0" dirty="0">
              <a:solidFill>
                <a:srgbClr val="24292E"/>
              </a:solidFill>
              <a:effectLst/>
              <a:latin typeface=" Cascadia Code"/>
            </a:endParaRPr>
          </a:p>
        </p:txBody>
      </p:sp>
      <p:sp>
        <p:nvSpPr>
          <p:cNvPr id="15" name="Rectangle 14">
            <a:extLst>
              <a:ext uri="{FF2B5EF4-FFF2-40B4-BE49-F238E27FC236}">
                <a16:creationId xmlns:a16="http://schemas.microsoft.com/office/drawing/2014/main" id="{D3B1FF88-A01B-487E-B2E4-695F3DFDBF7E}"/>
              </a:ext>
            </a:extLst>
          </p:cNvPr>
          <p:cNvSpPr>
            <a:spLocks noChangeArrowheads="1"/>
          </p:cNvSpPr>
          <p:nvPr/>
        </p:nvSpPr>
        <p:spPr bwMode="auto">
          <a:xfrm>
            <a:off x="108284" y="4633965"/>
            <a:ext cx="11975432" cy="369332"/>
          </a:xfrm>
          <a:prstGeom prst="rect">
            <a:avLst/>
          </a:prstGeom>
          <a:noFill/>
          <a:ln w="9525" cap="flat">
            <a:gradFill>
              <a:gsLst>
                <a:gs pos="0">
                  <a:schemeClr val="bg1"/>
                </a:gs>
                <a:gs pos="74000">
                  <a:schemeClr val="accent1">
                    <a:lumMod val="45000"/>
                    <a:lumOff val="55000"/>
                  </a:schemeClr>
                </a:gs>
                <a:gs pos="83000">
                  <a:schemeClr val="accent1">
                    <a:lumMod val="45000"/>
                    <a:lumOff val="55000"/>
                  </a:schemeClr>
                </a:gs>
                <a:gs pos="100000">
                  <a:schemeClr val="tx1"/>
                </a:gs>
              </a:gsLst>
              <a:lin ang="5400000" scaled="1"/>
            </a:gra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dirty="0">
                <a:solidFill>
                  <a:srgbClr val="000000"/>
                </a:solidFill>
                <a:latin typeface="Verdana" panose="020B0604030504040204" pitchFamily="34" charset="0"/>
              </a:rPr>
              <a:t>String Searching</a:t>
            </a:r>
          </a:p>
        </p:txBody>
      </p:sp>
      <p:sp>
        <p:nvSpPr>
          <p:cNvPr id="16" name="Rectangle 15">
            <a:extLst>
              <a:ext uri="{FF2B5EF4-FFF2-40B4-BE49-F238E27FC236}">
                <a16:creationId xmlns:a16="http://schemas.microsoft.com/office/drawing/2014/main" id="{584ABFF6-EE91-46B8-9454-D10906B70CA2}"/>
              </a:ext>
            </a:extLst>
          </p:cNvPr>
          <p:cNvSpPr/>
          <p:nvPr/>
        </p:nvSpPr>
        <p:spPr>
          <a:xfrm>
            <a:off x="3115602" y="5169784"/>
            <a:ext cx="6096000" cy="1477328"/>
          </a:xfrm>
          <a:prstGeom prst="rect">
            <a:avLst/>
          </a:prstGeom>
        </p:spPr>
        <p:txBody>
          <a:bodyPr>
            <a:spAutoFit/>
          </a:bodyPr>
          <a:lstStyle/>
          <a:p>
            <a:r>
              <a:rPr lang="en-US" dirty="0">
                <a:solidFill>
                  <a:srgbClr val="22863A"/>
                </a:solidFill>
                <a:latin typeface=" Cascadia Code"/>
              </a:rPr>
              <a:t>"hello"</a:t>
            </a:r>
            <a:r>
              <a:rPr lang="en-US" dirty="0">
                <a:solidFill>
                  <a:srgbClr val="6F42C1"/>
                </a:solidFill>
                <a:latin typeface=" Cascadia Code"/>
              </a:rPr>
              <a:t>.</a:t>
            </a:r>
            <a:r>
              <a:rPr lang="en-US" dirty="0" err="1">
                <a:solidFill>
                  <a:srgbClr val="6F42C1"/>
                </a:solidFill>
                <a:latin typeface=" Cascadia Code"/>
              </a:rPr>
              <a:t>startsWith</a:t>
            </a:r>
            <a:r>
              <a:rPr lang="en-US" dirty="0">
                <a:solidFill>
                  <a:srgbClr val="24292E"/>
                </a:solidFill>
                <a:latin typeface=" Cascadia Code"/>
              </a:rPr>
              <a:t>(</a:t>
            </a:r>
            <a:r>
              <a:rPr lang="en-US" dirty="0">
                <a:solidFill>
                  <a:srgbClr val="22863A"/>
                </a:solidFill>
                <a:latin typeface=" Cascadia Code"/>
              </a:rPr>
              <a:t>"</a:t>
            </a:r>
            <a:r>
              <a:rPr lang="en-US" dirty="0" err="1">
                <a:solidFill>
                  <a:srgbClr val="22863A"/>
                </a:solidFill>
                <a:latin typeface=" Cascadia Code"/>
              </a:rPr>
              <a:t>ello</a:t>
            </a:r>
            <a:r>
              <a:rPr lang="en-US" dirty="0">
                <a:solidFill>
                  <a:srgbClr val="22863A"/>
                </a:solidFill>
                <a:latin typeface=" Cascadia Code"/>
              </a:rPr>
              <a:t>"</a:t>
            </a:r>
            <a:r>
              <a:rPr lang="en-US" dirty="0">
                <a:solidFill>
                  <a:srgbClr val="24292E"/>
                </a:solidFill>
                <a:latin typeface=" Cascadia Code"/>
              </a:rPr>
              <a:t>, </a:t>
            </a:r>
            <a:r>
              <a:rPr lang="en-US" dirty="0">
                <a:solidFill>
                  <a:srgbClr val="005CC5"/>
                </a:solidFill>
                <a:latin typeface=" Cascadia Code"/>
              </a:rPr>
              <a:t>1</a:t>
            </a:r>
            <a:r>
              <a:rPr lang="en-US" dirty="0">
                <a:solidFill>
                  <a:srgbClr val="24292E"/>
                </a:solidFill>
                <a:latin typeface=" Cascadia Code"/>
              </a:rPr>
              <a:t>) </a:t>
            </a:r>
            <a:r>
              <a:rPr lang="en-US" dirty="0">
                <a:solidFill>
                  <a:srgbClr val="6A737D"/>
                </a:solidFill>
                <a:latin typeface=" Cascadia Code"/>
              </a:rPr>
              <a:t>// true</a:t>
            </a:r>
            <a:endParaRPr lang="en-US" dirty="0">
              <a:solidFill>
                <a:srgbClr val="24292E"/>
              </a:solidFill>
              <a:latin typeface=" Cascadia Code"/>
            </a:endParaRPr>
          </a:p>
          <a:p>
            <a:r>
              <a:rPr lang="en-US" dirty="0">
                <a:solidFill>
                  <a:srgbClr val="22863A"/>
                </a:solidFill>
                <a:latin typeface=" Cascadia Code"/>
              </a:rPr>
              <a:t>"hello"</a:t>
            </a:r>
            <a:r>
              <a:rPr lang="en-US" dirty="0">
                <a:solidFill>
                  <a:srgbClr val="6F42C1"/>
                </a:solidFill>
                <a:latin typeface=" Cascadia Code"/>
              </a:rPr>
              <a:t>.</a:t>
            </a:r>
            <a:r>
              <a:rPr lang="en-US" dirty="0" err="1">
                <a:solidFill>
                  <a:srgbClr val="6F42C1"/>
                </a:solidFill>
                <a:latin typeface=" Cascadia Code"/>
              </a:rPr>
              <a:t>endsWith</a:t>
            </a:r>
            <a:r>
              <a:rPr lang="en-US" dirty="0">
                <a:solidFill>
                  <a:srgbClr val="24292E"/>
                </a:solidFill>
                <a:latin typeface=" Cascadia Code"/>
              </a:rPr>
              <a:t>(</a:t>
            </a:r>
            <a:r>
              <a:rPr lang="en-US" dirty="0">
                <a:solidFill>
                  <a:srgbClr val="22863A"/>
                </a:solidFill>
                <a:latin typeface=" Cascadia Code"/>
              </a:rPr>
              <a:t>"hell"</a:t>
            </a:r>
            <a:r>
              <a:rPr lang="en-US" dirty="0">
                <a:solidFill>
                  <a:srgbClr val="24292E"/>
                </a:solidFill>
                <a:latin typeface=" Cascadia Code"/>
              </a:rPr>
              <a:t>, </a:t>
            </a:r>
            <a:r>
              <a:rPr lang="en-US" dirty="0">
                <a:solidFill>
                  <a:srgbClr val="005CC5"/>
                </a:solidFill>
                <a:latin typeface=" Cascadia Code"/>
              </a:rPr>
              <a:t>4</a:t>
            </a:r>
            <a:r>
              <a:rPr lang="en-US" dirty="0">
                <a:solidFill>
                  <a:srgbClr val="24292E"/>
                </a:solidFill>
                <a:latin typeface=" Cascadia Code"/>
              </a:rPr>
              <a:t>)   </a:t>
            </a:r>
            <a:r>
              <a:rPr lang="en-US" dirty="0">
                <a:solidFill>
                  <a:srgbClr val="6A737D"/>
                </a:solidFill>
                <a:latin typeface=" Cascadia Code"/>
              </a:rPr>
              <a:t>// true</a:t>
            </a:r>
            <a:endParaRPr lang="en-US" dirty="0">
              <a:solidFill>
                <a:srgbClr val="24292E"/>
              </a:solidFill>
              <a:latin typeface=" Cascadia Code"/>
            </a:endParaRPr>
          </a:p>
          <a:p>
            <a:r>
              <a:rPr lang="en-US" dirty="0">
                <a:solidFill>
                  <a:srgbClr val="22863A"/>
                </a:solidFill>
                <a:latin typeface=" Cascadia Code"/>
              </a:rPr>
              <a:t>"</a:t>
            </a:r>
            <a:r>
              <a:rPr lang="en-US" dirty="0" err="1">
                <a:solidFill>
                  <a:srgbClr val="22863A"/>
                </a:solidFill>
                <a:latin typeface=" Cascadia Code"/>
              </a:rPr>
              <a:t>hello"</a:t>
            </a:r>
            <a:r>
              <a:rPr lang="en-US" dirty="0" err="1">
                <a:solidFill>
                  <a:srgbClr val="6F42C1"/>
                </a:solidFill>
                <a:latin typeface=" Cascadia Code"/>
              </a:rPr>
              <a:t>.includes</a:t>
            </a:r>
            <a:r>
              <a:rPr lang="en-US" dirty="0">
                <a:solidFill>
                  <a:srgbClr val="24292E"/>
                </a:solidFill>
                <a:latin typeface=" Cascadia Code"/>
              </a:rPr>
              <a:t>(</a:t>
            </a:r>
            <a:r>
              <a:rPr lang="en-US" dirty="0">
                <a:solidFill>
                  <a:srgbClr val="22863A"/>
                </a:solidFill>
                <a:latin typeface=" Cascadia Code"/>
              </a:rPr>
              <a:t>"ell"</a:t>
            </a:r>
            <a:r>
              <a:rPr lang="en-US" dirty="0">
                <a:solidFill>
                  <a:srgbClr val="24292E"/>
                </a:solidFill>
                <a:latin typeface=" Cascadia Code"/>
              </a:rPr>
              <a:t>)       </a:t>
            </a:r>
            <a:r>
              <a:rPr lang="en-US" dirty="0">
                <a:solidFill>
                  <a:srgbClr val="6A737D"/>
                </a:solidFill>
                <a:latin typeface=" Cascadia Code"/>
              </a:rPr>
              <a:t>// true</a:t>
            </a:r>
            <a:endParaRPr lang="en-US" dirty="0">
              <a:solidFill>
                <a:srgbClr val="24292E"/>
              </a:solidFill>
              <a:latin typeface=" Cascadia Code"/>
            </a:endParaRPr>
          </a:p>
          <a:p>
            <a:r>
              <a:rPr lang="en-US" dirty="0">
                <a:solidFill>
                  <a:srgbClr val="22863A"/>
                </a:solidFill>
                <a:latin typeface=" Cascadia Code"/>
              </a:rPr>
              <a:t>"</a:t>
            </a:r>
            <a:r>
              <a:rPr lang="en-US" dirty="0" err="1">
                <a:solidFill>
                  <a:srgbClr val="22863A"/>
                </a:solidFill>
                <a:latin typeface=" Cascadia Code"/>
              </a:rPr>
              <a:t>hello"</a:t>
            </a:r>
            <a:r>
              <a:rPr lang="en-US" dirty="0" err="1">
                <a:solidFill>
                  <a:srgbClr val="6F42C1"/>
                </a:solidFill>
                <a:latin typeface=" Cascadia Code"/>
              </a:rPr>
              <a:t>.includes</a:t>
            </a:r>
            <a:r>
              <a:rPr lang="en-US" dirty="0">
                <a:solidFill>
                  <a:srgbClr val="24292E"/>
                </a:solidFill>
                <a:latin typeface=" Cascadia Code"/>
              </a:rPr>
              <a:t>(</a:t>
            </a:r>
            <a:r>
              <a:rPr lang="en-US" dirty="0">
                <a:solidFill>
                  <a:srgbClr val="22863A"/>
                </a:solidFill>
                <a:latin typeface=" Cascadia Code"/>
              </a:rPr>
              <a:t>"ell"</a:t>
            </a:r>
            <a:r>
              <a:rPr lang="en-US" dirty="0">
                <a:solidFill>
                  <a:srgbClr val="24292E"/>
                </a:solidFill>
                <a:latin typeface=" Cascadia Code"/>
              </a:rPr>
              <a:t>, </a:t>
            </a:r>
            <a:r>
              <a:rPr lang="en-US" dirty="0">
                <a:solidFill>
                  <a:srgbClr val="005CC5"/>
                </a:solidFill>
                <a:latin typeface=" Cascadia Code"/>
              </a:rPr>
              <a:t>1</a:t>
            </a:r>
            <a:r>
              <a:rPr lang="en-US" dirty="0">
                <a:solidFill>
                  <a:srgbClr val="24292E"/>
                </a:solidFill>
                <a:latin typeface=" Cascadia Code"/>
              </a:rPr>
              <a:t>)    </a:t>
            </a:r>
            <a:r>
              <a:rPr lang="en-US" dirty="0">
                <a:solidFill>
                  <a:srgbClr val="6A737D"/>
                </a:solidFill>
                <a:latin typeface=" Cascadia Code"/>
              </a:rPr>
              <a:t>// true</a:t>
            </a:r>
            <a:endParaRPr lang="en-US" dirty="0">
              <a:solidFill>
                <a:srgbClr val="24292E"/>
              </a:solidFill>
              <a:latin typeface=" Cascadia Code"/>
            </a:endParaRPr>
          </a:p>
          <a:p>
            <a:r>
              <a:rPr lang="en-US" dirty="0">
                <a:solidFill>
                  <a:srgbClr val="22863A"/>
                </a:solidFill>
                <a:latin typeface=" Cascadia Code"/>
              </a:rPr>
              <a:t>"</a:t>
            </a:r>
            <a:r>
              <a:rPr lang="en-US" dirty="0" err="1">
                <a:solidFill>
                  <a:srgbClr val="22863A"/>
                </a:solidFill>
                <a:latin typeface=" Cascadia Code"/>
              </a:rPr>
              <a:t>hello"</a:t>
            </a:r>
            <a:r>
              <a:rPr lang="en-US" dirty="0" err="1">
                <a:solidFill>
                  <a:srgbClr val="6F42C1"/>
                </a:solidFill>
                <a:latin typeface=" Cascadia Code"/>
              </a:rPr>
              <a:t>.includes</a:t>
            </a:r>
            <a:r>
              <a:rPr lang="en-US" dirty="0">
                <a:solidFill>
                  <a:srgbClr val="24292E"/>
                </a:solidFill>
                <a:latin typeface=" Cascadia Code"/>
              </a:rPr>
              <a:t>(</a:t>
            </a:r>
            <a:r>
              <a:rPr lang="en-US" dirty="0">
                <a:solidFill>
                  <a:srgbClr val="22863A"/>
                </a:solidFill>
                <a:latin typeface=" Cascadia Code"/>
              </a:rPr>
              <a:t>"ell"</a:t>
            </a:r>
            <a:r>
              <a:rPr lang="en-US" dirty="0">
                <a:solidFill>
                  <a:srgbClr val="24292E"/>
                </a:solidFill>
                <a:latin typeface=" Cascadia Code"/>
              </a:rPr>
              <a:t>, </a:t>
            </a:r>
            <a:r>
              <a:rPr lang="en-US" dirty="0">
                <a:solidFill>
                  <a:srgbClr val="005CC5"/>
                </a:solidFill>
                <a:latin typeface=" Cascadia Code"/>
              </a:rPr>
              <a:t>2</a:t>
            </a:r>
            <a:r>
              <a:rPr lang="en-US" dirty="0">
                <a:solidFill>
                  <a:srgbClr val="24292E"/>
                </a:solidFill>
                <a:latin typeface=" Cascadia Code"/>
              </a:rPr>
              <a:t>)    </a:t>
            </a:r>
            <a:r>
              <a:rPr lang="en-US" dirty="0">
                <a:solidFill>
                  <a:srgbClr val="6A737D"/>
                </a:solidFill>
                <a:latin typeface=" Cascadia Code"/>
              </a:rPr>
              <a:t>// false</a:t>
            </a:r>
            <a:endParaRPr lang="en-US" b="0" dirty="0">
              <a:solidFill>
                <a:srgbClr val="24292E"/>
              </a:solidFill>
              <a:effectLst/>
              <a:latin typeface=" Cascadia Code"/>
            </a:endParaRPr>
          </a:p>
        </p:txBody>
      </p:sp>
    </p:spTree>
    <p:extLst>
      <p:ext uri="{BB962C8B-B14F-4D97-AF65-F5344CB8AC3E}">
        <p14:creationId xmlns:p14="http://schemas.microsoft.com/office/powerpoint/2010/main" val="4081589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1D0905A-54A5-44B5-829E-C472D5BBD1B4}"/>
              </a:ext>
            </a:extLst>
          </p:cNvPr>
          <p:cNvSpPr>
            <a:spLocks noGrp="1"/>
          </p:cNvSpPr>
          <p:nvPr>
            <p:ph type="body" sz="quarter" idx="10"/>
          </p:nvPr>
        </p:nvSpPr>
        <p:spPr/>
        <p:txBody>
          <a:bodyPr>
            <a:normAutofit lnSpcReduction="10000"/>
          </a:bodyPr>
          <a:lstStyle/>
          <a:p>
            <a:r>
              <a:rPr lang="en-US" dirty="0"/>
              <a:t>ECMAScript 6 </a:t>
            </a:r>
          </a:p>
        </p:txBody>
      </p:sp>
      <p:sp>
        <p:nvSpPr>
          <p:cNvPr id="5" name="Title 4">
            <a:extLst>
              <a:ext uri="{FF2B5EF4-FFF2-40B4-BE49-F238E27FC236}">
                <a16:creationId xmlns:a16="http://schemas.microsoft.com/office/drawing/2014/main" id="{B85470D4-F1B5-414F-B2C2-F176654E061E}"/>
              </a:ext>
            </a:extLst>
          </p:cNvPr>
          <p:cNvSpPr>
            <a:spLocks noGrp="1"/>
          </p:cNvSpPr>
          <p:nvPr>
            <p:ph type="title"/>
          </p:nvPr>
        </p:nvSpPr>
        <p:spPr>
          <a:xfrm>
            <a:off x="0" y="588906"/>
            <a:ext cx="12192000" cy="584775"/>
          </a:xfrm>
        </p:spPr>
        <p:txBody>
          <a:bodyPr/>
          <a:lstStyle/>
          <a:p>
            <a:r>
              <a:rPr lang="en-US" b="1" dirty="0"/>
              <a:t>New Built-In Methods</a:t>
            </a:r>
            <a:endParaRPr lang="en-US" dirty="0"/>
          </a:p>
        </p:txBody>
      </p:sp>
      <p:sp>
        <p:nvSpPr>
          <p:cNvPr id="10" name="Rectangle 9">
            <a:extLst>
              <a:ext uri="{FF2B5EF4-FFF2-40B4-BE49-F238E27FC236}">
                <a16:creationId xmlns:a16="http://schemas.microsoft.com/office/drawing/2014/main" id="{BF091F4A-8E39-4392-8E32-30823E1A7456}"/>
              </a:ext>
            </a:extLst>
          </p:cNvPr>
          <p:cNvSpPr>
            <a:spLocks noChangeArrowheads="1"/>
          </p:cNvSpPr>
          <p:nvPr/>
        </p:nvSpPr>
        <p:spPr bwMode="auto">
          <a:xfrm>
            <a:off x="184731" y="1256988"/>
            <a:ext cx="11975432" cy="369332"/>
          </a:xfrm>
          <a:prstGeom prst="rect">
            <a:avLst/>
          </a:prstGeom>
          <a:noFill/>
          <a:ln w="9525" cap="flat">
            <a:gradFill>
              <a:gsLst>
                <a:gs pos="0">
                  <a:schemeClr val="bg1"/>
                </a:gs>
                <a:gs pos="74000">
                  <a:schemeClr val="accent1">
                    <a:lumMod val="45000"/>
                    <a:lumOff val="55000"/>
                  </a:schemeClr>
                </a:gs>
                <a:gs pos="83000">
                  <a:schemeClr val="accent1">
                    <a:lumMod val="45000"/>
                    <a:lumOff val="55000"/>
                  </a:schemeClr>
                </a:gs>
                <a:gs pos="100000">
                  <a:schemeClr val="tx1"/>
                </a:gs>
              </a:gsLst>
              <a:lin ang="5400000" scaled="1"/>
            </a:gra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dirty="0">
                <a:solidFill>
                  <a:srgbClr val="000000"/>
                </a:solidFill>
                <a:latin typeface="Verdana" panose="020B0604030504040204" pitchFamily="34" charset="0"/>
              </a:rPr>
              <a:t>Number Type Checking – New functions for checking for non-numbers and finite numbers.</a:t>
            </a:r>
          </a:p>
        </p:txBody>
      </p:sp>
      <p:sp>
        <p:nvSpPr>
          <p:cNvPr id="7" name="Rectangle 2">
            <a:extLst>
              <a:ext uri="{FF2B5EF4-FFF2-40B4-BE49-F238E27FC236}">
                <a16:creationId xmlns:a16="http://schemas.microsoft.com/office/drawing/2014/main" id="{A38CB745-BA83-4FF5-9067-D9D0D5FA4D68}"/>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a:extLst>
              <a:ext uri="{FF2B5EF4-FFF2-40B4-BE49-F238E27FC236}">
                <a16:creationId xmlns:a16="http://schemas.microsoft.com/office/drawing/2014/main" id="{CD2DD0CD-44AA-403D-BF6F-B347BFBE6D58}"/>
              </a:ext>
            </a:extLst>
          </p:cNvPr>
          <p:cNvSpPr>
            <a:spLocks noChangeArrowheads="1"/>
          </p:cNvSpPr>
          <p:nvPr/>
        </p:nvSpPr>
        <p:spPr bwMode="auto">
          <a:xfrm>
            <a:off x="175886" y="2763024"/>
            <a:ext cx="11975432" cy="369332"/>
          </a:xfrm>
          <a:prstGeom prst="rect">
            <a:avLst/>
          </a:prstGeom>
          <a:noFill/>
          <a:ln w="9525" cap="flat">
            <a:gradFill>
              <a:gsLst>
                <a:gs pos="0">
                  <a:schemeClr val="bg1"/>
                </a:gs>
                <a:gs pos="74000">
                  <a:schemeClr val="accent1">
                    <a:lumMod val="45000"/>
                    <a:lumOff val="55000"/>
                  </a:schemeClr>
                </a:gs>
                <a:gs pos="83000">
                  <a:schemeClr val="accent1">
                    <a:lumMod val="45000"/>
                    <a:lumOff val="55000"/>
                  </a:schemeClr>
                </a:gs>
                <a:gs pos="100000">
                  <a:schemeClr val="tx1"/>
                </a:gs>
              </a:gsLst>
              <a:lin ang="5400000" scaled="1"/>
            </a:gra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dirty="0">
                <a:solidFill>
                  <a:srgbClr val="000000"/>
                </a:solidFill>
                <a:latin typeface="Verdana" panose="020B0604030504040204" pitchFamily="34" charset="0"/>
              </a:rPr>
              <a:t>Number Comparison – Epsilon Constant</a:t>
            </a:r>
          </a:p>
        </p:txBody>
      </p:sp>
      <p:sp>
        <p:nvSpPr>
          <p:cNvPr id="15" name="Rectangle 14">
            <a:extLst>
              <a:ext uri="{FF2B5EF4-FFF2-40B4-BE49-F238E27FC236}">
                <a16:creationId xmlns:a16="http://schemas.microsoft.com/office/drawing/2014/main" id="{D3B1FF88-A01B-487E-B2E4-695F3DFDBF7E}"/>
              </a:ext>
            </a:extLst>
          </p:cNvPr>
          <p:cNvSpPr>
            <a:spLocks noChangeArrowheads="1"/>
          </p:cNvSpPr>
          <p:nvPr/>
        </p:nvSpPr>
        <p:spPr bwMode="auto">
          <a:xfrm>
            <a:off x="175886" y="4431120"/>
            <a:ext cx="11975432" cy="369332"/>
          </a:xfrm>
          <a:prstGeom prst="rect">
            <a:avLst/>
          </a:prstGeom>
          <a:noFill/>
          <a:ln w="9525" cap="flat">
            <a:gradFill>
              <a:gsLst>
                <a:gs pos="0">
                  <a:schemeClr val="bg1"/>
                </a:gs>
                <a:gs pos="74000">
                  <a:schemeClr val="accent1">
                    <a:lumMod val="45000"/>
                    <a:lumOff val="55000"/>
                  </a:schemeClr>
                </a:gs>
                <a:gs pos="83000">
                  <a:schemeClr val="accent1">
                    <a:lumMod val="45000"/>
                    <a:lumOff val="55000"/>
                  </a:schemeClr>
                </a:gs>
                <a:gs pos="100000">
                  <a:schemeClr val="tx1"/>
                </a:gs>
              </a:gsLst>
              <a:lin ang="5400000" scaled="1"/>
            </a:gra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dirty="0">
                <a:solidFill>
                  <a:srgbClr val="000000"/>
                </a:solidFill>
                <a:latin typeface="Verdana" panose="020B0604030504040204" pitchFamily="34" charset="0"/>
              </a:rPr>
              <a:t>Number Truncation and Sign Determination</a:t>
            </a:r>
          </a:p>
        </p:txBody>
      </p:sp>
      <p:sp>
        <p:nvSpPr>
          <p:cNvPr id="2" name="Rectangle 1">
            <a:extLst>
              <a:ext uri="{FF2B5EF4-FFF2-40B4-BE49-F238E27FC236}">
                <a16:creationId xmlns:a16="http://schemas.microsoft.com/office/drawing/2014/main" id="{223CF107-FCAA-4605-B631-D1A425386EC2}"/>
              </a:ext>
            </a:extLst>
          </p:cNvPr>
          <p:cNvSpPr/>
          <p:nvPr/>
        </p:nvSpPr>
        <p:spPr>
          <a:xfrm>
            <a:off x="3124447" y="1839694"/>
            <a:ext cx="6096000" cy="923330"/>
          </a:xfrm>
          <a:prstGeom prst="rect">
            <a:avLst/>
          </a:prstGeom>
        </p:spPr>
        <p:txBody>
          <a:bodyPr>
            <a:spAutoFit/>
          </a:bodyPr>
          <a:lstStyle/>
          <a:p>
            <a:r>
              <a:rPr lang="en-US" dirty="0" err="1">
                <a:solidFill>
                  <a:srgbClr val="005CC5"/>
                </a:solidFill>
                <a:latin typeface=" Cascadia Code"/>
              </a:rPr>
              <a:t>Number</a:t>
            </a:r>
            <a:r>
              <a:rPr lang="en-US" dirty="0" err="1">
                <a:solidFill>
                  <a:srgbClr val="6F42C1"/>
                </a:solidFill>
                <a:latin typeface=" Cascadia Code"/>
              </a:rPr>
              <a:t>.isNaN</a:t>
            </a:r>
            <a:r>
              <a:rPr lang="en-US" dirty="0">
                <a:solidFill>
                  <a:srgbClr val="24292E"/>
                </a:solidFill>
                <a:latin typeface=" Cascadia Code"/>
              </a:rPr>
              <a:t>(</a:t>
            </a:r>
            <a:r>
              <a:rPr lang="en-US" dirty="0" err="1">
                <a:solidFill>
                  <a:srgbClr val="005CC5"/>
                </a:solidFill>
                <a:latin typeface=" Cascadia Code"/>
              </a:rPr>
              <a:t>NaN</a:t>
            </a:r>
            <a:r>
              <a:rPr lang="en-US" dirty="0">
                <a:solidFill>
                  <a:srgbClr val="24292E"/>
                </a:solidFill>
                <a:latin typeface=" Cascadia Code"/>
              </a:rPr>
              <a:t>) </a:t>
            </a:r>
            <a:r>
              <a:rPr lang="en-US" dirty="0">
                <a:solidFill>
                  <a:srgbClr val="6A737D"/>
                </a:solidFill>
                <a:latin typeface=" Cascadia Code"/>
              </a:rPr>
              <a:t>// true</a:t>
            </a:r>
          </a:p>
          <a:p>
            <a:r>
              <a:rPr lang="en-US" dirty="0" err="1">
                <a:solidFill>
                  <a:srgbClr val="005CC5"/>
                </a:solidFill>
                <a:latin typeface=" Cascadia Code"/>
              </a:rPr>
              <a:t>Number</a:t>
            </a:r>
            <a:r>
              <a:rPr lang="en-US" dirty="0" err="1">
                <a:solidFill>
                  <a:srgbClr val="6F42C1"/>
                </a:solidFill>
                <a:latin typeface=" Cascadia Code"/>
              </a:rPr>
              <a:t>.isFinite</a:t>
            </a:r>
            <a:r>
              <a:rPr lang="en-US" dirty="0">
                <a:solidFill>
                  <a:srgbClr val="24292E"/>
                </a:solidFill>
                <a:latin typeface=" Cascadia Code"/>
              </a:rPr>
              <a:t>(</a:t>
            </a:r>
            <a:r>
              <a:rPr lang="en-US" dirty="0">
                <a:solidFill>
                  <a:srgbClr val="005CC5"/>
                </a:solidFill>
                <a:latin typeface=" Cascadia Code"/>
              </a:rPr>
              <a:t>123</a:t>
            </a:r>
            <a:r>
              <a:rPr lang="en-US" dirty="0">
                <a:solidFill>
                  <a:srgbClr val="24292E"/>
                </a:solidFill>
                <a:latin typeface=" Cascadia Code"/>
              </a:rPr>
              <a:t>) </a:t>
            </a:r>
            <a:r>
              <a:rPr lang="en-US" dirty="0">
                <a:solidFill>
                  <a:srgbClr val="6A737D"/>
                </a:solidFill>
                <a:latin typeface=" Cascadia Code"/>
              </a:rPr>
              <a:t>// true</a:t>
            </a:r>
          </a:p>
          <a:p>
            <a:r>
              <a:rPr lang="en-US" dirty="0" err="1">
                <a:solidFill>
                  <a:srgbClr val="005CC5"/>
                </a:solidFill>
                <a:latin typeface=" Cascadia Code"/>
              </a:rPr>
              <a:t>Number</a:t>
            </a:r>
            <a:r>
              <a:rPr lang="en-US" dirty="0" err="1">
                <a:solidFill>
                  <a:srgbClr val="6F42C1"/>
                </a:solidFill>
                <a:latin typeface=" Cascadia Code"/>
              </a:rPr>
              <a:t>.isSafeInteger</a:t>
            </a:r>
            <a:r>
              <a:rPr lang="en-US" dirty="0">
                <a:solidFill>
                  <a:srgbClr val="24292E"/>
                </a:solidFill>
                <a:latin typeface=" Cascadia Code"/>
              </a:rPr>
              <a:t>(</a:t>
            </a:r>
            <a:r>
              <a:rPr lang="en-US" dirty="0">
                <a:solidFill>
                  <a:srgbClr val="005CC5"/>
                </a:solidFill>
                <a:latin typeface=" Cascadia Code"/>
              </a:rPr>
              <a:t>42</a:t>
            </a:r>
            <a:r>
              <a:rPr lang="en-US" dirty="0">
                <a:solidFill>
                  <a:srgbClr val="24292E"/>
                </a:solidFill>
                <a:latin typeface=" Cascadia Code"/>
              </a:rPr>
              <a:t>) </a:t>
            </a:r>
            <a:r>
              <a:rPr lang="en-US" dirty="0">
                <a:solidFill>
                  <a:srgbClr val="6A737D"/>
                </a:solidFill>
                <a:latin typeface=" Cascadia Code"/>
              </a:rPr>
              <a:t>// true</a:t>
            </a:r>
            <a:endParaRPr lang="en-US" dirty="0">
              <a:solidFill>
                <a:srgbClr val="24292E"/>
              </a:solidFill>
              <a:latin typeface=" Cascadia Code"/>
            </a:endParaRPr>
          </a:p>
        </p:txBody>
      </p:sp>
      <p:sp>
        <p:nvSpPr>
          <p:cNvPr id="8" name="Rectangle 7">
            <a:extLst>
              <a:ext uri="{FF2B5EF4-FFF2-40B4-BE49-F238E27FC236}">
                <a16:creationId xmlns:a16="http://schemas.microsoft.com/office/drawing/2014/main" id="{9B1FB246-C26C-487F-8892-4823E5EC4D9C}"/>
              </a:ext>
            </a:extLst>
          </p:cNvPr>
          <p:cNvSpPr/>
          <p:nvPr/>
        </p:nvSpPr>
        <p:spPr>
          <a:xfrm>
            <a:off x="3048000" y="3298843"/>
            <a:ext cx="6096000" cy="923330"/>
          </a:xfrm>
          <a:prstGeom prst="rect">
            <a:avLst/>
          </a:prstGeom>
        </p:spPr>
        <p:txBody>
          <a:bodyPr>
            <a:spAutoFit/>
          </a:bodyPr>
          <a:lstStyle/>
          <a:p>
            <a:r>
              <a:rPr lang="en-US" dirty="0">
                <a:solidFill>
                  <a:srgbClr val="005CC5"/>
                </a:solidFill>
                <a:latin typeface=" Cascadia Code"/>
              </a:rPr>
              <a:t>console</a:t>
            </a:r>
            <a:r>
              <a:rPr lang="en-US" dirty="0">
                <a:solidFill>
                  <a:srgbClr val="6F42C1"/>
                </a:solidFill>
                <a:latin typeface=" Cascadia Code"/>
              </a:rPr>
              <a:t>.</a:t>
            </a:r>
            <a:r>
              <a:rPr lang="en-US" dirty="0">
                <a:solidFill>
                  <a:srgbClr val="005CC5"/>
                </a:solidFill>
                <a:latin typeface=" Cascadia Code"/>
              </a:rPr>
              <a:t>log</a:t>
            </a:r>
            <a:r>
              <a:rPr lang="en-US" dirty="0">
                <a:solidFill>
                  <a:srgbClr val="24292E"/>
                </a:solidFill>
                <a:latin typeface=" Cascadia Code"/>
              </a:rPr>
              <a:t>(</a:t>
            </a:r>
            <a:r>
              <a:rPr lang="en-US" dirty="0">
                <a:solidFill>
                  <a:srgbClr val="005CC5"/>
                </a:solidFill>
                <a:latin typeface=" Cascadia Code"/>
              </a:rPr>
              <a:t>0.1</a:t>
            </a:r>
            <a:r>
              <a:rPr lang="en-US" dirty="0">
                <a:solidFill>
                  <a:srgbClr val="24292E"/>
                </a:solidFill>
                <a:latin typeface=" Cascadia Code"/>
              </a:rPr>
              <a:t> </a:t>
            </a:r>
            <a:r>
              <a:rPr lang="en-US" dirty="0">
                <a:solidFill>
                  <a:srgbClr val="D73A49"/>
                </a:solidFill>
                <a:latin typeface=" Cascadia Code"/>
              </a:rPr>
              <a:t>+</a:t>
            </a:r>
            <a:r>
              <a:rPr lang="en-US" dirty="0">
                <a:solidFill>
                  <a:srgbClr val="24292E"/>
                </a:solidFill>
                <a:latin typeface=" Cascadia Code"/>
              </a:rPr>
              <a:t> </a:t>
            </a:r>
            <a:r>
              <a:rPr lang="en-US" dirty="0">
                <a:solidFill>
                  <a:srgbClr val="005CC5"/>
                </a:solidFill>
                <a:latin typeface=" Cascadia Code"/>
              </a:rPr>
              <a:t>0.2</a:t>
            </a:r>
            <a:r>
              <a:rPr lang="en-US" dirty="0">
                <a:solidFill>
                  <a:srgbClr val="24292E"/>
                </a:solidFill>
                <a:latin typeface=" Cascadia Code"/>
              </a:rPr>
              <a:t> </a:t>
            </a:r>
            <a:r>
              <a:rPr lang="en-US" dirty="0">
                <a:solidFill>
                  <a:srgbClr val="D73A49"/>
                </a:solidFill>
                <a:latin typeface=" Cascadia Code"/>
              </a:rPr>
              <a:t>===</a:t>
            </a:r>
            <a:r>
              <a:rPr lang="en-US" dirty="0">
                <a:solidFill>
                  <a:srgbClr val="24292E"/>
                </a:solidFill>
                <a:latin typeface=" Cascadia Code"/>
              </a:rPr>
              <a:t> </a:t>
            </a:r>
            <a:r>
              <a:rPr lang="en-US" dirty="0">
                <a:solidFill>
                  <a:srgbClr val="005CC5"/>
                </a:solidFill>
                <a:latin typeface=" Cascadia Code"/>
              </a:rPr>
              <a:t>0.3</a:t>
            </a:r>
            <a:r>
              <a:rPr lang="en-US" dirty="0">
                <a:solidFill>
                  <a:srgbClr val="24292E"/>
                </a:solidFill>
                <a:latin typeface=" Cascadia Code"/>
              </a:rPr>
              <a:t>) </a:t>
            </a:r>
            <a:r>
              <a:rPr lang="en-US" dirty="0">
                <a:solidFill>
                  <a:srgbClr val="6A737D"/>
                </a:solidFill>
                <a:latin typeface=" Cascadia Code"/>
              </a:rPr>
              <a:t>// false</a:t>
            </a:r>
            <a:endParaRPr lang="en-US" dirty="0">
              <a:solidFill>
                <a:srgbClr val="24292E"/>
              </a:solidFill>
              <a:latin typeface=" Cascadia Code"/>
            </a:endParaRPr>
          </a:p>
          <a:p>
            <a:r>
              <a:rPr lang="en-US" dirty="0">
                <a:solidFill>
                  <a:srgbClr val="005CC5"/>
                </a:solidFill>
                <a:latin typeface=" Cascadia Code"/>
              </a:rPr>
              <a:t>console</a:t>
            </a:r>
            <a:r>
              <a:rPr lang="en-US" dirty="0">
                <a:solidFill>
                  <a:srgbClr val="6F42C1"/>
                </a:solidFill>
                <a:latin typeface=" Cascadia Code"/>
              </a:rPr>
              <a:t>.</a:t>
            </a:r>
            <a:r>
              <a:rPr lang="en-US" dirty="0">
                <a:solidFill>
                  <a:srgbClr val="005CC5"/>
                </a:solidFill>
                <a:latin typeface=" Cascadia Code"/>
              </a:rPr>
              <a:t>log</a:t>
            </a:r>
            <a:r>
              <a:rPr lang="en-US" dirty="0">
                <a:solidFill>
                  <a:srgbClr val="24292E"/>
                </a:solidFill>
                <a:latin typeface=" Cascadia Code"/>
              </a:rPr>
              <a:t>(</a:t>
            </a:r>
            <a:r>
              <a:rPr lang="en-US" dirty="0" err="1">
                <a:solidFill>
                  <a:srgbClr val="005CC5"/>
                </a:solidFill>
                <a:latin typeface=" Cascadia Code"/>
              </a:rPr>
              <a:t>Math</a:t>
            </a:r>
            <a:r>
              <a:rPr lang="en-US" dirty="0" err="1">
                <a:solidFill>
                  <a:srgbClr val="6F42C1"/>
                </a:solidFill>
                <a:latin typeface=" Cascadia Code"/>
              </a:rPr>
              <a:t>.</a:t>
            </a:r>
            <a:r>
              <a:rPr lang="en-US" dirty="0" err="1">
                <a:solidFill>
                  <a:srgbClr val="005CC5"/>
                </a:solidFill>
                <a:latin typeface=" Cascadia Code"/>
              </a:rPr>
              <a:t>abs</a:t>
            </a:r>
            <a:r>
              <a:rPr lang="en-US" dirty="0">
                <a:solidFill>
                  <a:srgbClr val="24292E"/>
                </a:solidFill>
                <a:latin typeface=" Cascadia Code"/>
              </a:rPr>
              <a:t>((</a:t>
            </a:r>
            <a:r>
              <a:rPr lang="en-US" dirty="0">
                <a:solidFill>
                  <a:srgbClr val="005CC5"/>
                </a:solidFill>
                <a:latin typeface=" Cascadia Code"/>
              </a:rPr>
              <a:t>0.1</a:t>
            </a:r>
            <a:r>
              <a:rPr lang="en-US" dirty="0">
                <a:solidFill>
                  <a:srgbClr val="24292E"/>
                </a:solidFill>
                <a:latin typeface=" Cascadia Code"/>
              </a:rPr>
              <a:t> </a:t>
            </a:r>
            <a:r>
              <a:rPr lang="en-US" dirty="0">
                <a:solidFill>
                  <a:srgbClr val="D73A49"/>
                </a:solidFill>
                <a:latin typeface=" Cascadia Code"/>
              </a:rPr>
              <a:t>+</a:t>
            </a:r>
            <a:r>
              <a:rPr lang="en-US" dirty="0">
                <a:solidFill>
                  <a:srgbClr val="24292E"/>
                </a:solidFill>
                <a:latin typeface=" Cascadia Code"/>
              </a:rPr>
              <a:t> </a:t>
            </a:r>
            <a:r>
              <a:rPr lang="en-US" dirty="0">
                <a:solidFill>
                  <a:srgbClr val="005CC5"/>
                </a:solidFill>
                <a:latin typeface=" Cascadia Code"/>
              </a:rPr>
              <a:t>0.2</a:t>
            </a:r>
            <a:r>
              <a:rPr lang="en-US" dirty="0">
                <a:solidFill>
                  <a:srgbClr val="24292E"/>
                </a:solidFill>
                <a:latin typeface=" Cascadia Code"/>
              </a:rPr>
              <a:t>) </a:t>
            </a:r>
            <a:r>
              <a:rPr lang="en-US" dirty="0">
                <a:solidFill>
                  <a:srgbClr val="D73A49"/>
                </a:solidFill>
                <a:latin typeface=" Cascadia Code"/>
              </a:rPr>
              <a:t>-</a:t>
            </a:r>
            <a:r>
              <a:rPr lang="en-US" dirty="0">
                <a:solidFill>
                  <a:srgbClr val="24292E"/>
                </a:solidFill>
                <a:latin typeface=" Cascadia Code"/>
              </a:rPr>
              <a:t> </a:t>
            </a:r>
            <a:r>
              <a:rPr lang="en-US" dirty="0">
                <a:solidFill>
                  <a:srgbClr val="005CC5"/>
                </a:solidFill>
                <a:latin typeface=" Cascadia Code"/>
              </a:rPr>
              <a:t>0.3</a:t>
            </a:r>
            <a:r>
              <a:rPr lang="en-US" dirty="0">
                <a:solidFill>
                  <a:srgbClr val="24292E"/>
                </a:solidFill>
                <a:latin typeface=" Cascadia Code"/>
              </a:rPr>
              <a:t>) </a:t>
            </a:r>
            <a:r>
              <a:rPr lang="en-US" dirty="0">
                <a:solidFill>
                  <a:srgbClr val="D73A49"/>
                </a:solidFill>
                <a:latin typeface=" Cascadia Code"/>
              </a:rPr>
              <a:t>&lt;</a:t>
            </a:r>
            <a:r>
              <a:rPr lang="en-US" dirty="0">
                <a:solidFill>
                  <a:srgbClr val="24292E"/>
                </a:solidFill>
                <a:latin typeface=" Cascadia Code"/>
              </a:rPr>
              <a:t> </a:t>
            </a:r>
            <a:r>
              <a:rPr lang="en-US" dirty="0" err="1">
                <a:solidFill>
                  <a:srgbClr val="005CC5"/>
                </a:solidFill>
                <a:latin typeface=" Cascadia Code"/>
              </a:rPr>
              <a:t>Number</a:t>
            </a:r>
            <a:r>
              <a:rPr lang="en-US" dirty="0" err="1">
                <a:solidFill>
                  <a:srgbClr val="24292E"/>
                </a:solidFill>
                <a:latin typeface=" Cascadia Code"/>
              </a:rPr>
              <a:t>.EPSILON</a:t>
            </a:r>
            <a:r>
              <a:rPr lang="en-US" dirty="0">
                <a:solidFill>
                  <a:srgbClr val="24292E"/>
                </a:solidFill>
                <a:latin typeface=" Cascadia Code"/>
              </a:rPr>
              <a:t>) </a:t>
            </a:r>
            <a:r>
              <a:rPr lang="en-US" dirty="0">
                <a:solidFill>
                  <a:srgbClr val="6A737D"/>
                </a:solidFill>
                <a:latin typeface=" Cascadia Code"/>
              </a:rPr>
              <a:t>// true</a:t>
            </a:r>
            <a:endParaRPr lang="en-US" b="0" dirty="0">
              <a:solidFill>
                <a:srgbClr val="24292E"/>
              </a:solidFill>
              <a:effectLst/>
              <a:latin typeface=" Cascadia Code"/>
            </a:endParaRPr>
          </a:p>
        </p:txBody>
      </p:sp>
      <p:sp>
        <p:nvSpPr>
          <p:cNvPr id="11" name="Rectangle 10">
            <a:extLst>
              <a:ext uri="{FF2B5EF4-FFF2-40B4-BE49-F238E27FC236}">
                <a16:creationId xmlns:a16="http://schemas.microsoft.com/office/drawing/2014/main" id="{E7B85C20-095B-40FF-AF96-E96CA471152D}"/>
              </a:ext>
            </a:extLst>
          </p:cNvPr>
          <p:cNvSpPr/>
          <p:nvPr/>
        </p:nvSpPr>
        <p:spPr>
          <a:xfrm>
            <a:off x="3805453" y="4996997"/>
            <a:ext cx="4733988" cy="369332"/>
          </a:xfrm>
          <a:prstGeom prst="rect">
            <a:avLst/>
          </a:prstGeom>
        </p:spPr>
        <p:txBody>
          <a:bodyPr wrap="none">
            <a:spAutoFit/>
          </a:bodyPr>
          <a:lstStyle/>
          <a:p>
            <a:r>
              <a:rPr lang="en-US" dirty="0">
                <a:solidFill>
                  <a:srgbClr val="005CC5"/>
                </a:solidFill>
                <a:latin typeface=" Cascadia Code"/>
              </a:rPr>
              <a:t>console</a:t>
            </a:r>
            <a:r>
              <a:rPr lang="en-US" dirty="0">
                <a:solidFill>
                  <a:srgbClr val="6F42C1"/>
                </a:solidFill>
                <a:latin typeface=" Cascadia Code"/>
              </a:rPr>
              <a:t>.</a:t>
            </a:r>
            <a:r>
              <a:rPr lang="en-US" dirty="0">
                <a:solidFill>
                  <a:srgbClr val="005CC5"/>
                </a:solidFill>
                <a:latin typeface=" Cascadia Code"/>
              </a:rPr>
              <a:t>log</a:t>
            </a:r>
            <a:r>
              <a:rPr lang="en-US" dirty="0">
                <a:solidFill>
                  <a:srgbClr val="24292E"/>
                </a:solidFill>
                <a:latin typeface=" Cascadia Code"/>
              </a:rPr>
              <a:t>(</a:t>
            </a:r>
            <a:r>
              <a:rPr lang="en-US" dirty="0" err="1">
                <a:solidFill>
                  <a:srgbClr val="005CC5"/>
                </a:solidFill>
                <a:latin typeface=" Cascadia Code"/>
              </a:rPr>
              <a:t>Math</a:t>
            </a:r>
            <a:r>
              <a:rPr lang="en-US" dirty="0" err="1">
                <a:solidFill>
                  <a:srgbClr val="6F42C1"/>
                </a:solidFill>
                <a:latin typeface=" Cascadia Code"/>
              </a:rPr>
              <a:t>.</a:t>
            </a:r>
            <a:r>
              <a:rPr lang="en-US" dirty="0" err="1">
                <a:solidFill>
                  <a:srgbClr val="005CC5"/>
                </a:solidFill>
                <a:latin typeface=" Cascadia Code"/>
              </a:rPr>
              <a:t>trunc</a:t>
            </a:r>
            <a:r>
              <a:rPr lang="en-US" dirty="0">
                <a:solidFill>
                  <a:srgbClr val="24292E"/>
                </a:solidFill>
                <a:latin typeface=" Cascadia Code"/>
              </a:rPr>
              <a:t>(</a:t>
            </a:r>
            <a:r>
              <a:rPr lang="en-US" dirty="0">
                <a:solidFill>
                  <a:srgbClr val="005CC5"/>
                </a:solidFill>
                <a:latin typeface=" Cascadia Code"/>
              </a:rPr>
              <a:t>42.7</a:t>
            </a:r>
            <a:r>
              <a:rPr lang="en-US" dirty="0">
                <a:solidFill>
                  <a:srgbClr val="24292E"/>
                </a:solidFill>
                <a:latin typeface=" Cascadia Code"/>
              </a:rPr>
              <a:t>)) </a:t>
            </a:r>
            <a:r>
              <a:rPr lang="en-US" dirty="0">
                <a:solidFill>
                  <a:srgbClr val="6A737D"/>
                </a:solidFill>
                <a:latin typeface=" Cascadia Code"/>
              </a:rPr>
              <a:t>// 42</a:t>
            </a:r>
            <a:endParaRPr lang="en-US" b="0" dirty="0">
              <a:solidFill>
                <a:srgbClr val="24292E"/>
              </a:solidFill>
              <a:effectLst/>
              <a:latin typeface=" Cascadia Code"/>
            </a:endParaRPr>
          </a:p>
        </p:txBody>
      </p:sp>
      <p:sp>
        <p:nvSpPr>
          <p:cNvPr id="17" name="Rectangle 16">
            <a:extLst>
              <a:ext uri="{FF2B5EF4-FFF2-40B4-BE49-F238E27FC236}">
                <a16:creationId xmlns:a16="http://schemas.microsoft.com/office/drawing/2014/main" id="{D947A809-B5E6-4A87-A1FC-414591B00EC9}"/>
              </a:ext>
            </a:extLst>
          </p:cNvPr>
          <p:cNvSpPr/>
          <p:nvPr/>
        </p:nvSpPr>
        <p:spPr>
          <a:xfrm>
            <a:off x="3805453" y="5336271"/>
            <a:ext cx="4166525" cy="369332"/>
          </a:xfrm>
          <a:prstGeom prst="rect">
            <a:avLst/>
          </a:prstGeom>
        </p:spPr>
        <p:txBody>
          <a:bodyPr wrap="none">
            <a:spAutoFit/>
          </a:bodyPr>
          <a:lstStyle/>
          <a:p>
            <a:r>
              <a:rPr lang="nn-NO" dirty="0">
                <a:solidFill>
                  <a:srgbClr val="005CC5"/>
                </a:solidFill>
                <a:latin typeface=" Cascadia Code"/>
              </a:rPr>
              <a:t>console</a:t>
            </a:r>
            <a:r>
              <a:rPr lang="nn-NO" dirty="0">
                <a:solidFill>
                  <a:srgbClr val="6F42C1"/>
                </a:solidFill>
                <a:latin typeface=" Cascadia Code"/>
              </a:rPr>
              <a:t>.</a:t>
            </a:r>
            <a:r>
              <a:rPr lang="nn-NO" dirty="0">
                <a:solidFill>
                  <a:srgbClr val="005CC5"/>
                </a:solidFill>
                <a:latin typeface=" Cascadia Code"/>
              </a:rPr>
              <a:t>log</a:t>
            </a:r>
            <a:r>
              <a:rPr lang="nn-NO" dirty="0">
                <a:solidFill>
                  <a:srgbClr val="24292E"/>
                </a:solidFill>
                <a:latin typeface=" Cascadia Code"/>
              </a:rPr>
              <a:t>(</a:t>
            </a:r>
            <a:r>
              <a:rPr lang="nn-NO" dirty="0">
                <a:solidFill>
                  <a:srgbClr val="005CC5"/>
                </a:solidFill>
                <a:latin typeface=" Cascadia Code"/>
              </a:rPr>
              <a:t>Math</a:t>
            </a:r>
            <a:r>
              <a:rPr lang="nn-NO" dirty="0">
                <a:solidFill>
                  <a:srgbClr val="6F42C1"/>
                </a:solidFill>
                <a:latin typeface=" Cascadia Code"/>
              </a:rPr>
              <a:t>.</a:t>
            </a:r>
            <a:r>
              <a:rPr lang="nn-NO" dirty="0">
                <a:solidFill>
                  <a:srgbClr val="005CC5"/>
                </a:solidFill>
                <a:latin typeface=" Cascadia Code"/>
              </a:rPr>
              <a:t>sign</a:t>
            </a:r>
            <a:r>
              <a:rPr lang="nn-NO" dirty="0">
                <a:solidFill>
                  <a:srgbClr val="24292E"/>
                </a:solidFill>
                <a:latin typeface=" Cascadia Code"/>
              </a:rPr>
              <a:t>(</a:t>
            </a:r>
            <a:r>
              <a:rPr lang="nn-NO" dirty="0">
                <a:solidFill>
                  <a:srgbClr val="005CC5"/>
                </a:solidFill>
                <a:latin typeface=" Cascadia Code"/>
              </a:rPr>
              <a:t>7</a:t>
            </a:r>
            <a:r>
              <a:rPr lang="nn-NO" dirty="0">
                <a:solidFill>
                  <a:srgbClr val="24292E"/>
                </a:solidFill>
                <a:latin typeface=" Cascadia Code"/>
              </a:rPr>
              <a:t>))   </a:t>
            </a:r>
            <a:r>
              <a:rPr lang="nn-NO" dirty="0">
                <a:solidFill>
                  <a:srgbClr val="6A737D"/>
                </a:solidFill>
                <a:latin typeface=" Cascadia Code"/>
              </a:rPr>
              <a:t>// 1</a:t>
            </a:r>
            <a:endParaRPr lang="nn-NO" b="0" dirty="0">
              <a:solidFill>
                <a:srgbClr val="24292E"/>
              </a:solidFill>
              <a:effectLst/>
              <a:latin typeface=" Cascadia Code"/>
            </a:endParaRPr>
          </a:p>
        </p:txBody>
      </p:sp>
    </p:spTree>
    <p:extLst>
      <p:ext uri="{BB962C8B-B14F-4D97-AF65-F5344CB8AC3E}">
        <p14:creationId xmlns:p14="http://schemas.microsoft.com/office/powerpoint/2010/main" val="668967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1D0905A-54A5-44B5-829E-C472D5BBD1B4}"/>
              </a:ext>
            </a:extLst>
          </p:cNvPr>
          <p:cNvSpPr>
            <a:spLocks noGrp="1"/>
          </p:cNvSpPr>
          <p:nvPr>
            <p:ph type="body" sz="quarter" idx="10"/>
          </p:nvPr>
        </p:nvSpPr>
        <p:spPr/>
        <p:txBody>
          <a:bodyPr>
            <a:normAutofit lnSpcReduction="10000"/>
          </a:bodyPr>
          <a:lstStyle/>
          <a:p>
            <a:r>
              <a:rPr lang="en-US" dirty="0"/>
              <a:t>ECMAScript 6 </a:t>
            </a:r>
          </a:p>
        </p:txBody>
      </p:sp>
      <p:sp>
        <p:nvSpPr>
          <p:cNvPr id="5" name="Title 4">
            <a:extLst>
              <a:ext uri="{FF2B5EF4-FFF2-40B4-BE49-F238E27FC236}">
                <a16:creationId xmlns:a16="http://schemas.microsoft.com/office/drawing/2014/main" id="{B85470D4-F1B5-414F-B2C2-F176654E061E}"/>
              </a:ext>
            </a:extLst>
          </p:cNvPr>
          <p:cNvSpPr>
            <a:spLocks noGrp="1"/>
          </p:cNvSpPr>
          <p:nvPr>
            <p:ph type="title"/>
          </p:nvPr>
        </p:nvSpPr>
        <p:spPr>
          <a:xfrm>
            <a:off x="0" y="588906"/>
            <a:ext cx="12192000" cy="584775"/>
          </a:xfrm>
        </p:spPr>
        <p:txBody>
          <a:bodyPr/>
          <a:lstStyle/>
          <a:p>
            <a:r>
              <a:rPr lang="en-US" b="1" dirty="0"/>
              <a:t>Map &amp; Set</a:t>
            </a:r>
            <a:endParaRPr lang="en-US" dirty="0"/>
          </a:p>
        </p:txBody>
      </p:sp>
      <p:sp>
        <p:nvSpPr>
          <p:cNvPr id="10" name="Rectangle 9">
            <a:extLst>
              <a:ext uri="{FF2B5EF4-FFF2-40B4-BE49-F238E27FC236}">
                <a16:creationId xmlns:a16="http://schemas.microsoft.com/office/drawing/2014/main" id="{BF091F4A-8E39-4392-8E32-30823E1A7456}"/>
              </a:ext>
            </a:extLst>
          </p:cNvPr>
          <p:cNvSpPr>
            <a:spLocks noChangeArrowheads="1"/>
          </p:cNvSpPr>
          <p:nvPr/>
        </p:nvSpPr>
        <p:spPr bwMode="auto">
          <a:xfrm>
            <a:off x="216568" y="1349321"/>
            <a:ext cx="11975432" cy="646331"/>
          </a:xfrm>
          <a:prstGeom prst="rect">
            <a:avLst/>
          </a:prstGeom>
          <a:noFill/>
          <a:ln w="9525" cap="flat">
            <a:no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b="1" dirty="0">
                <a:solidFill>
                  <a:srgbClr val="000000"/>
                </a:solidFill>
                <a:latin typeface="Verdana" panose="020B0604030504040204" pitchFamily="34" charset="0"/>
              </a:rPr>
              <a:t>Map</a:t>
            </a:r>
            <a:r>
              <a:rPr lang="en-US" altLang="en-US" dirty="0">
                <a:solidFill>
                  <a:srgbClr val="000000"/>
                </a:solidFill>
                <a:latin typeface="Verdana" panose="020B0604030504040204" pitchFamily="34" charset="0"/>
              </a:rPr>
              <a:t> is a collection of keyed data items, just like an Object. But the main difference is that Map allows keys of any type.</a:t>
            </a:r>
          </a:p>
        </p:txBody>
      </p:sp>
      <p:sp>
        <p:nvSpPr>
          <p:cNvPr id="7" name="Rectangle 2">
            <a:extLst>
              <a:ext uri="{FF2B5EF4-FFF2-40B4-BE49-F238E27FC236}">
                <a16:creationId xmlns:a16="http://schemas.microsoft.com/office/drawing/2014/main" id="{A38CB745-BA83-4FF5-9067-D9D0D5FA4D68}"/>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BCE1FD95-3F99-4BC0-B762-07ADFDD9BABB}"/>
              </a:ext>
            </a:extLst>
          </p:cNvPr>
          <p:cNvSpPr>
            <a:spLocks noChangeArrowheads="1"/>
          </p:cNvSpPr>
          <p:nvPr/>
        </p:nvSpPr>
        <p:spPr bwMode="auto">
          <a:xfrm>
            <a:off x="0" y="43934"/>
            <a:ext cx="184731" cy="369332"/>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B440E57D-E0C1-41E5-A8B6-CB3BF81F88B7}"/>
              </a:ext>
            </a:extLst>
          </p:cNvPr>
          <p:cNvSpPr>
            <a:spLocks noChangeArrowheads="1"/>
          </p:cNvSpPr>
          <p:nvPr/>
        </p:nvSpPr>
        <p:spPr bwMode="auto">
          <a:xfrm>
            <a:off x="216568" y="2636039"/>
            <a:ext cx="65" cy="382764"/>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474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3">
            <a:extLst>
              <a:ext uri="{FF2B5EF4-FFF2-40B4-BE49-F238E27FC236}">
                <a16:creationId xmlns:a16="http://schemas.microsoft.com/office/drawing/2014/main" id="{06EDE59D-5E2D-4211-9A26-CB8943C8CD4A}"/>
              </a:ext>
            </a:extLst>
          </p:cNvPr>
          <p:cNvSpPr/>
          <p:nvPr/>
        </p:nvSpPr>
        <p:spPr>
          <a:xfrm>
            <a:off x="1207168" y="1672486"/>
            <a:ext cx="10768264" cy="2308324"/>
          </a:xfrm>
          <a:prstGeom prst="rect">
            <a:avLst/>
          </a:prstGeom>
        </p:spPr>
        <p:txBody>
          <a:bodyPr wrap="square">
            <a:spAutoFit/>
          </a:bodyPr>
          <a:lstStyle/>
          <a:p>
            <a:br>
              <a:rPr lang="en-US" dirty="0">
                <a:solidFill>
                  <a:srgbClr val="24292E"/>
                </a:solidFill>
                <a:latin typeface=" Cascadia Code"/>
              </a:rPr>
            </a:br>
            <a:r>
              <a:rPr lang="en-US" dirty="0">
                <a:solidFill>
                  <a:srgbClr val="D73A49"/>
                </a:solidFill>
                <a:latin typeface=" Cascadia Code"/>
              </a:rPr>
              <a:t>let</a:t>
            </a:r>
            <a:r>
              <a:rPr lang="en-US" dirty="0">
                <a:solidFill>
                  <a:srgbClr val="24292E"/>
                </a:solidFill>
                <a:latin typeface=" Cascadia Code"/>
              </a:rPr>
              <a:t> map </a:t>
            </a:r>
            <a:r>
              <a:rPr lang="en-US" dirty="0">
                <a:solidFill>
                  <a:srgbClr val="D73A49"/>
                </a:solidFill>
                <a:latin typeface=" Cascadia Code"/>
              </a:rPr>
              <a:t>=</a:t>
            </a:r>
            <a:r>
              <a:rPr lang="en-US" dirty="0">
                <a:solidFill>
                  <a:srgbClr val="24292E"/>
                </a:solidFill>
                <a:latin typeface=" Cascadia Code"/>
              </a:rPr>
              <a:t> </a:t>
            </a:r>
            <a:r>
              <a:rPr lang="en-US" dirty="0">
                <a:solidFill>
                  <a:srgbClr val="D73A49"/>
                </a:solidFill>
                <a:latin typeface=" Cascadia Code"/>
              </a:rPr>
              <a:t>new</a:t>
            </a:r>
            <a:r>
              <a:rPr lang="en-US" dirty="0">
                <a:solidFill>
                  <a:srgbClr val="24292E"/>
                </a:solidFill>
                <a:latin typeface=" Cascadia Code"/>
              </a:rPr>
              <a:t> </a:t>
            </a:r>
            <a:r>
              <a:rPr lang="en-US" dirty="0">
                <a:solidFill>
                  <a:srgbClr val="6F42C1"/>
                </a:solidFill>
                <a:latin typeface=" Cascadia Code"/>
              </a:rPr>
              <a:t>Map</a:t>
            </a:r>
            <a:r>
              <a:rPr lang="en-US" dirty="0">
                <a:solidFill>
                  <a:srgbClr val="24292E"/>
                </a:solidFill>
                <a:latin typeface=" Cascadia Code"/>
              </a:rPr>
              <a:t>() </a:t>
            </a:r>
            <a:r>
              <a:rPr lang="en-US" dirty="0">
                <a:solidFill>
                  <a:srgbClr val="6A737D"/>
                </a:solidFill>
                <a:latin typeface=" Cascadia Code"/>
              </a:rPr>
              <a:t>// creates the map.</a:t>
            </a:r>
            <a:endParaRPr lang="en-US" dirty="0">
              <a:solidFill>
                <a:srgbClr val="24292E"/>
              </a:solidFill>
              <a:latin typeface=" Cascadia Code"/>
            </a:endParaRPr>
          </a:p>
          <a:p>
            <a:r>
              <a:rPr lang="en-US" dirty="0" err="1">
                <a:solidFill>
                  <a:srgbClr val="6F42C1"/>
                </a:solidFill>
                <a:latin typeface=" Cascadia Code"/>
              </a:rPr>
              <a:t>map.set</a:t>
            </a:r>
            <a:r>
              <a:rPr lang="en-US" dirty="0">
                <a:solidFill>
                  <a:srgbClr val="24292E"/>
                </a:solidFill>
                <a:latin typeface=" Cascadia Code"/>
              </a:rPr>
              <a:t>(key, value) </a:t>
            </a:r>
            <a:r>
              <a:rPr lang="en-US" dirty="0">
                <a:solidFill>
                  <a:srgbClr val="6A737D"/>
                </a:solidFill>
                <a:latin typeface=" Cascadia Code"/>
              </a:rPr>
              <a:t>// stores the value by the key.</a:t>
            </a:r>
            <a:endParaRPr lang="en-US" dirty="0">
              <a:solidFill>
                <a:srgbClr val="24292E"/>
              </a:solidFill>
              <a:latin typeface=" Cascadia Code"/>
            </a:endParaRPr>
          </a:p>
          <a:p>
            <a:r>
              <a:rPr lang="en-US" dirty="0" err="1">
                <a:solidFill>
                  <a:srgbClr val="6F42C1"/>
                </a:solidFill>
                <a:latin typeface=" Cascadia Code"/>
              </a:rPr>
              <a:t>map.get</a:t>
            </a:r>
            <a:r>
              <a:rPr lang="en-US" dirty="0">
                <a:solidFill>
                  <a:srgbClr val="24292E"/>
                </a:solidFill>
                <a:latin typeface=" Cascadia Code"/>
              </a:rPr>
              <a:t>(key)        </a:t>
            </a:r>
            <a:r>
              <a:rPr lang="en-US" dirty="0">
                <a:solidFill>
                  <a:srgbClr val="6A737D"/>
                </a:solidFill>
                <a:latin typeface=" Cascadia Code"/>
              </a:rPr>
              <a:t>// returns the value by the key, undefined if key doesn’t exist in map.</a:t>
            </a:r>
            <a:endParaRPr lang="en-US" dirty="0">
              <a:solidFill>
                <a:srgbClr val="24292E"/>
              </a:solidFill>
              <a:latin typeface=" Cascadia Code"/>
            </a:endParaRPr>
          </a:p>
          <a:p>
            <a:r>
              <a:rPr lang="en-US" dirty="0" err="1">
                <a:solidFill>
                  <a:srgbClr val="6F42C1"/>
                </a:solidFill>
                <a:latin typeface=" Cascadia Code"/>
              </a:rPr>
              <a:t>map.has</a:t>
            </a:r>
            <a:r>
              <a:rPr lang="en-US" dirty="0">
                <a:solidFill>
                  <a:srgbClr val="24292E"/>
                </a:solidFill>
                <a:latin typeface=" Cascadia Code"/>
              </a:rPr>
              <a:t>(key)          </a:t>
            </a:r>
            <a:r>
              <a:rPr lang="en-US" dirty="0">
                <a:solidFill>
                  <a:srgbClr val="6A737D"/>
                </a:solidFill>
                <a:latin typeface=" Cascadia Code"/>
              </a:rPr>
              <a:t>// returns true if the key exists, false otherwise.</a:t>
            </a:r>
            <a:endParaRPr lang="en-US" dirty="0">
              <a:solidFill>
                <a:srgbClr val="24292E"/>
              </a:solidFill>
              <a:latin typeface=" Cascadia Code"/>
            </a:endParaRPr>
          </a:p>
          <a:p>
            <a:r>
              <a:rPr lang="en-US" dirty="0" err="1">
                <a:solidFill>
                  <a:srgbClr val="6F42C1"/>
                </a:solidFill>
                <a:latin typeface=" Cascadia Code"/>
              </a:rPr>
              <a:t>map.delete</a:t>
            </a:r>
            <a:r>
              <a:rPr lang="en-US" dirty="0">
                <a:solidFill>
                  <a:srgbClr val="24292E"/>
                </a:solidFill>
                <a:latin typeface=" Cascadia Code"/>
              </a:rPr>
              <a:t>(key)     </a:t>
            </a:r>
            <a:r>
              <a:rPr lang="en-US" dirty="0">
                <a:solidFill>
                  <a:srgbClr val="6A737D"/>
                </a:solidFill>
                <a:latin typeface=" Cascadia Code"/>
              </a:rPr>
              <a:t>// removes the value by the key.</a:t>
            </a:r>
            <a:endParaRPr lang="en-US" dirty="0">
              <a:solidFill>
                <a:srgbClr val="24292E"/>
              </a:solidFill>
              <a:latin typeface=" Cascadia Code"/>
            </a:endParaRPr>
          </a:p>
          <a:p>
            <a:r>
              <a:rPr lang="en-US" dirty="0" err="1">
                <a:solidFill>
                  <a:srgbClr val="6F42C1"/>
                </a:solidFill>
                <a:latin typeface=" Cascadia Code"/>
              </a:rPr>
              <a:t>map.clear</a:t>
            </a:r>
            <a:r>
              <a:rPr lang="en-US" dirty="0">
                <a:solidFill>
                  <a:srgbClr val="24292E"/>
                </a:solidFill>
                <a:latin typeface=" Cascadia Code"/>
              </a:rPr>
              <a:t>()            </a:t>
            </a:r>
            <a:r>
              <a:rPr lang="en-US" dirty="0">
                <a:solidFill>
                  <a:srgbClr val="6A737D"/>
                </a:solidFill>
                <a:latin typeface=" Cascadia Code"/>
              </a:rPr>
              <a:t>// removes everything from the map.</a:t>
            </a:r>
            <a:endParaRPr lang="en-US" dirty="0">
              <a:solidFill>
                <a:srgbClr val="24292E"/>
              </a:solidFill>
              <a:latin typeface=" Cascadia Code"/>
            </a:endParaRPr>
          </a:p>
          <a:p>
            <a:r>
              <a:rPr lang="en-US" dirty="0" err="1">
                <a:solidFill>
                  <a:srgbClr val="24292E"/>
                </a:solidFill>
                <a:latin typeface=" Cascadia Code"/>
              </a:rPr>
              <a:t>map.size</a:t>
            </a:r>
            <a:r>
              <a:rPr lang="en-US" dirty="0">
                <a:solidFill>
                  <a:srgbClr val="24292E"/>
                </a:solidFill>
                <a:latin typeface=" Cascadia Code"/>
              </a:rPr>
              <a:t>                 </a:t>
            </a:r>
            <a:r>
              <a:rPr lang="en-US" dirty="0">
                <a:solidFill>
                  <a:srgbClr val="6A737D"/>
                </a:solidFill>
                <a:latin typeface=" Cascadia Code"/>
              </a:rPr>
              <a:t>// returns the current element count.</a:t>
            </a:r>
            <a:endParaRPr lang="en-US" dirty="0">
              <a:solidFill>
                <a:srgbClr val="24292E"/>
              </a:solidFill>
              <a:latin typeface=" Cascadia Code"/>
            </a:endParaRPr>
          </a:p>
        </p:txBody>
      </p:sp>
      <p:sp>
        <p:nvSpPr>
          <p:cNvPr id="16" name="Rectangle 3">
            <a:extLst>
              <a:ext uri="{FF2B5EF4-FFF2-40B4-BE49-F238E27FC236}">
                <a16:creationId xmlns:a16="http://schemas.microsoft.com/office/drawing/2014/main" id="{9054726E-6996-438E-869A-9CE5E5C99C12}"/>
              </a:ext>
            </a:extLst>
          </p:cNvPr>
          <p:cNvSpPr>
            <a:spLocks noChangeArrowheads="1"/>
          </p:cNvSpPr>
          <p:nvPr/>
        </p:nvSpPr>
        <p:spPr bwMode="auto">
          <a:xfrm>
            <a:off x="0" y="43934"/>
            <a:ext cx="184731" cy="369332"/>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7">
            <a:extLst>
              <a:ext uri="{FF2B5EF4-FFF2-40B4-BE49-F238E27FC236}">
                <a16:creationId xmlns:a16="http://schemas.microsoft.com/office/drawing/2014/main" id="{08D29DF4-112A-4D7F-A29D-83CD8BECE750}"/>
              </a:ext>
            </a:extLst>
          </p:cNvPr>
          <p:cNvSpPr/>
          <p:nvPr/>
        </p:nvSpPr>
        <p:spPr>
          <a:xfrm>
            <a:off x="216568" y="3980810"/>
            <a:ext cx="11975432" cy="646331"/>
          </a:xfrm>
          <a:prstGeom prst="rect">
            <a:avLst/>
          </a:prstGeom>
        </p:spPr>
        <p:txBody>
          <a:bodyPr wrap="square">
            <a:spAutoFit/>
          </a:bodyPr>
          <a:lstStyle/>
          <a:p>
            <a:pPr lvl="0" eaLnBrk="0" fontAlgn="base" hangingPunct="0">
              <a:spcBef>
                <a:spcPct val="0"/>
              </a:spcBef>
              <a:spcAft>
                <a:spcPct val="0"/>
              </a:spcAft>
            </a:pPr>
            <a:r>
              <a:rPr lang="en-US" altLang="en-US" dirty="0">
                <a:solidFill>
                  <a:srgbClr val="000000"/>
                </a:solidFill>
                <a:latin typeface="Verdana" panose="020B0604030504040204" pitchFamily="34" charset="0"/>
              </a:rPr>
              <a:t>A </a:t>
            </a:r>
            <a:r>
              <a:rPr lang="en-US" altLang="en-US" b="1" dirty="0">
                <a:solidFill>
                  <a:srgbClr val="000000"/>
                </a:solidFill>
                <a:latin typeface="Verdana" panose="020B0604030504040204" pitchFamily="34" charset="0"/>
              </a:rPr>
              <a:t>Set</a:t>
            </a:r>
            <a:r>
              <a:rPr lang="en-US" altLang="en-US" dirty="0">
                <a:solidFill>
                  <a:srgbClr val="000000"/>
                </a:solidFill>
                <a:latin typeface="Verdana" panose="020B0604030504040204" pitchFamily="34" charset="0"/>
              </a:rPr>
              <a:t> is a special type collection – “set of values” (without keys), where each value may occur only once.</a:t>
            </a:r>
          </a:p>
        </p:txBody>
      </p:sp>
      <p:sp>
        <p:nvSpPr>
          <p:cNvPr id="20" name="Rectangle 19">
            <a:extLst>
              <a:ext uri="{FF2B5EF4-FFF2-40B4-BE49-F238E27FC236}">
                <a16:creationId xmlns:a16="http://schemas.microsoft.com/office/drawing/2014/main" id="{8192C97A-A35B-4711-AF93-88850DD45E82}"/>
              </a:ext>
            </a:extLst>
          </p:cNvPr>
          <p:cNvSpPr/>
          <p:nvPr/>
        </p:nvSpPr>
        <p:spPr>
          <a:xfrm>
            <a:off x="1207168" y="4422434"/>
            <a:ext cx="10984832" cy="2308324"/>
          </a:xfrm>
          <a:prstGeom prst="rect">
            <a:avLst/>
          </a:prstGeom>
        </p:spPr>
        <p:txBody>
          <a:bodyPr wrap="square">
            <a:spAutoFit/>
          </a:bodyPr>
          <a:lstStyle/>
          <a:p>
            <a:r>
              <a:rPr lang="en-US" dirty="0">
                <a:solidFill>
                  <a:srgbClr val="D73A49"/>
                </a:solidFill>
                <a:latin typeface=" Cascadia Code"/>
              </a:rPr>
              <a:t>new</a:t>
            </a:r>
            <a:r>
              <a:rPr lang="en-US" dirty="0">
                <a:solidFill>
                  <a:srgbClr val="24292E"/>
                </a:solidFill>
                <a:latin typeface=" Cascadia Code"/>
              </a:rPr>
              <a:t> </a:t>
            </a:r>
            <a:r>
              <a:rPr lang="en-US" dirty="0">
                <a:solidFill>
                  <a:srgbClr val="6F42C1"/>
                </a:solidFill>
                <a:latin typeface=" Cascadia Code"/>
              </a:rPr>
              <a:t>Set</a:t>
            </a:r>
            <a:r>
              <a:rPr lang="en-US" dirty="0">
                <a:solidFill>
                  <a:srgbClr val="24292E"/>
                </a:solidFill>
                <a:latin typeface=" Cascadia Code"/>
              </a:rPr>
              <a:t>(</a:t>
            </a:r>
            <a:r>
              <a:rPr lang="en-US" dirty="0" err="1">
                <a:solidFill>
                  <a:srgbClr val="24292E"/>
                </a:solidFill>
                <a:latin typeface=" Cascadia Code"/>
              </a:rPr>
              <a:t>iterable</a:t>
            </a:r>
            <a:r>
              <a:rPr lang="en-US" dirty="0">
                <a:solidFill>
                  <a:srgbClr val="24292E"/>
                </a:solidFill>
                <a:latin typeface=" Cascadia Code"/>
              </a:rPr>
              <a:t>) </a:t>
            </a:r>
            <a:r>
              <a:rPr lang="en-US" dirty="0">
                <a:solidFill>
                  <a:srgbClr val="6A737D"/>
                </a:solidFill>
                <a:latin typeface=" Cascadia Code"/>
              </a:rPr>
              <a:t>// creates the set, and if an </a:t>
            </a:r>
            <a:r>
              <a:rPr lang="en-US" dirty="0" err="1">
                <a:solidFill>
                  <a:srgbClr val="6A737D"/>
                </a:solidFill>
                <a:latin typeface=" Cascadia Code"/>
              </a:rPr>
              <a:t>iterable</a:t>
            </a:r>
            <a:r>
              <a:rPr lang="en-US" dirty="0">
                <a:solidFill>
                  <a:srgbClr val="6A737D"/>
                </a:solidFill>
                <a:latin typeface=" Cascadia Code"/>
              </a:rPr>
              <a:t> object is provided, </a:t>
            </a:r>
            <a:endParaRPr lang="en-US" dirty="0">
              <a:solidFill>
                <a:srgbClr val="24292E"/>
              </a:solidFill>
              <a:latin typeface=" Cascadia Code"/>
            </a:endParaRPr>
          </a:p>
          <a:p>
            <a:r>
              <a:rPr lang="en-US" dirty="0">
                <a:solidFill>
                  <a:srgbClr val="24292E"/>
                </a:solidFill>
                <a:latin typeface=" Cascadia Code"/>
              </a:rPr>
              <a:t>                  </a:t>
            </a:r>
            <a:r>
              <a:rPr lang="en-US" dirty="0">
                <a:solidFill>
                  <a:srgbClr val="6A737D"/>
                </a:solidFill>
                <a:latin typeface=" Cascadia Code"/>
              </a:rPr>
              <a:t>//copies values from it into the set.</a:t>
            </a:r>
            <a:endParaRPr lang="en-US" dirty="0">
              <a:solidFill>
                <a:srgbClr val="24292E"/>
              </a:solidFill>
              <a:latin typeface=" Cascadia Code"/>
            </a:endParaRPr>
          </a:p>
          <a:p>
            <a:r>
              <a:rPr lang="en-US" dirty="0" err="1">
                <a:solidFill>
                  <a:srgbClr val="6F42C1"/>
                </a:solidFill>
                <a:latin typeface=" Cascadia Code"/>
              </a:rPr>
              <a:t>set.add</a:t>
            </a:r>
            <a:r>
              <a:rPr lang="en-US" dirty="0">
                <a:solidFill>
                  <a:srgbClr val="24292E"/>
                </a:solidFill>
                <a:latin typeface=" Cascadia Code"/>
              </a:rPr>
              <a:t>(value)    </a:t>
            </a:r>
            <a:r>
              <a:rPr lang="en-US" dirty="0">
                <a:solidFill>
                  <a:srgbClr val="6A737D"/>
                </a:solidFill>
                <a:latin typeface=" Cascadia Code"/>
              </a:rPr>
              <a:t>// adds a value, returns the set itself.</a:t>
            </a:r>
            <a:endParaRPr lang="en-US" dirty="0">
              <a:solidFill>
                <a:srgbClr val="24292E"/>
              </a:solidFill>
              <a:latin typeface=" Cascadia Code"/>
            </a:endParaRPr>
          </a:p>
          <a:p>
            <a:r>
              <a:rPr lang="en-US" dirty="0" err="1">
                <a:solidFill>
                  <a:srgbClr val="6F42C1"/>
                </a:solidFill>
                <a:latin typeface=" Cascadia Code"/>
              </a:rPr>
              <a:t>set.delete</a:t>
            </a:r>
            <a:r>
              <a:rPr lang="en-US" dirty="0">
                <a:solidFill>
                  <a:srgbClr val="24292E"/>
                </a:solidFill>
                <a:latin typeface=" Cascadia Code"/>
              </a:rPr>
              <a:t>(value) </a:t>
            </a:r>
            <a:r>
              <a:rPr lang="en-US" dirty="0">
                <a:solidFill>
                  <a:srgbClr val="6A737D"/>
                </a:solidFill>
                <a:latin typeface=" Cascadia Code"/>
              </a:rPr>
              <a:t>// removes the value, </a:t>
            </a:r>
            <a:endParaRPr lang="en-US" dirty="0">
              <a:solidFill>
                <a:srgbClr val="24292E"/>
              </a:solidFill>
              <a:latin typeface=" Cascadia Code"/>
            </a:endParaRPr>
          </a:p>
          <a:p>
            <a:r>
              <a:rPr lang="en-US" dirty="0">
                <a:solidFill>
                  <a:srgbClr val="24292E"/>
                </a:solidFill>
                <a:latin typeface=" Cascadia Code"/>
              </a:rPr>
              <a:t>                  </a:t>
            </a:r>
            <a:r>
              <a:rPr lang="en-US" dirty="0">
                <a:solidFill>
                  <a:srgbClr val="6A737D"/>
                </a:solidFill>
                <a:latin typeface=" Cascadia Code"/>
              </a:rPr>
              <a:t>// returns true if value existed at the moment of the call, otherwise false.</a:t>
            </a:r>
            <a:endParaRPr lang="en-US" dirty="0">
              <a:solidFill>
                <a:srgbClr val="24292E"/>
              </a:solidFill>
              <a:latin typeface=" Cascadia Code"/>
            </a:endParaRPr>
          </a:p>
          <a:p>
            <a:r>
              <a:rPr lang="en-US" dirty="0" err="1">
                <a:solidFill>
                  <a:srgbClr val="6F42C1"/>
                </a:solidFill>
                <a:latin typeface=" Cascadia Code"/>
              </a:rPr>
              <a:t>set.has</a:t>
            </a:r>
            <a:r>
              <a:rPr lang="en-US" dirty="0">
                <a:solidFill>
                  <a:srgbClr val="24292E"/>
                </a:solidFill>
                <a:latin typeface=" Cascadia Code"/>
              </a:rPr>
              <a:t>(value)    </a:t>
            </a:r>
            <a:r>
              <a:rPr lang="en-US" dirty="0">
                <a:solidFill>
                  <a:srgbClr val="6A737D"/>
                </a:solidFill>
                <a:latin typeface=" Cascadia Code"/>
              </a:rPr>
              <a:t>// returns true if the value exists in the set, otherwise false.</a:t>
            </a:r>
            <a:endParaRPr lang="en-US" dirty="0">
              <a:solidFill>
                <a:srgbClr val="24292E"/>
              </a:solidFill>
              <a:latin typeface=" Cascadia Code"/>
            </a:endParaRPr>
          </a:p>
          <a:p>
            <a:r>
              <a:rPr lang="en-US" dirty="0" err="1">
                <a:solidFill>
                  <a:srgbClr val="6F42C1"/>
                </a:solidFill>
                <a:latin typeface=" Cascadia Code"/>
              </a:rPr>
              <a:t>set.clear</a:t>
            </a:r>
            <a:r>
              <a:rPr lang="en-US" dirty="0">
                <a:solidFill>
                  <a:srgbClr val="24292E"/>
                </a:solidFill>
                <a:latin typeface=" Cascadia Code"/>
              </a:rPr>
              <a:t>()       </a:t>
            </a:r>
            <a:r>
              <a:rPr lang="en-US" dirty="0">
                <a:solidFill>
                  <a:srgbClr val="6A737D"/>
                </a:solidFill>
                <a:latin typeface=" Cascadia Code"/>
              </a:rPr>
              <a:t>// removes everything from the set.</a:t>
            </a:r>
            <a:endParaRPr lang="en-US" dirty="0">
              <a:solidFill>
                <a:srgbClr val="24292E"/>
              </a:solidFill>
              <a:latin typeface=" Cascadia Code"/>
            </a:endParaRPr>
          </a:p>
          <a:p>
            <a:r>
              <a:rPr lang="en-US" dirty="0" err="1">
                <a:solidFill>
                  <a:srgbClr val="24292E"/>
                </a:solidFill>
                <a:latin typeface=" Cascadia Code"/>
              </a:rPr>
              <a:t>set.size</a:t>
            </a:r>
            <a:r>
              <a:rPr lang="en-US" dirty="0">
                <a:solidFill>
                  <a:srgbClr val="24292E"/>
                </a:solidFill>
                <a:latin typeface=" Cascadia Code"/>
              </a:rPr>
              <a:t>          </a:t>
            </a:r>
            <a:r>
              <a:rPr lang="en-US" dirty="0">
                <a:solidFill>
                  <a:srgbClr val="6A737D"/>
                </a:solidFill>
                <a:latin typeface=" Cascadia Code"/>
              </a:rPr>
              <a:t>// is the elements count.</a:t>
            </a:r>
            <a:endParaRPr lang="en-US" b="0" dirty="0">
              <a:solidFill>
                <a:srgbClr val="24292E"/>
              </a:solidFill>
              <a:effectLst/>
              <a:latin typeface=" Cascadia Code"/>
            </a:endParaRPr>
          </a:p>
        </p:txBody>
      </p:sp>
    </p:spTree>
    <p:extLst>
      <p:ext uri="{BB962C8B-B14F-4D97-AF65-F5344CB8AC3E}">
        <p14:creationId xmlns:p14="http://schemas.microsoft.com/office/powerpoint/2010/main" val="1464123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1D0905A-54A5-44B5-829E-C472D5BBD1B4}"/>
              </a:ext>
            </a:extLst>
          </p:cNvPr>
          <p:cNvSpPr>
            <a:spLocks noGrp="1"/>
          </p:cNvSpPr>
          <p:nvPr>
            <p:ph type="body" sz="quarter" idx="10"/>
          </p:nvPr>
        </p:nvSpPr>
        <p:spPr/>
        <p:txBody>
          <a:bodyPr>
            <a:normAutofit lnSpcReduction="10000"/>
          </a:bodyPr>
          <a:lstStyle/>
          <a:p>
            <a:r>
              <a:rPr lang="en-US" dirty="0"/>
              <a:t>ECMAScript 6 </a:t>
            </a:r>
          </a:p>
        </p:txBody>
      </p:sp>
      <p:sp>
        <p:nvSpPr>
          <p:cNvPr id="5" name="Title 4">
            <a:extLst>
              <a:ext uri="{FF2B5EF4-FFF2-40B4-BE49-F238E27FC236}">
                <a16:creationId xmlns:a16="http://schemas.microsoft.com/office/drawing/2014/main" id="{B85470D4-F1B5-414F-B2C2-F176654E061E}"/>
              </a:ext>
            </a:extLst>
          </p:cNvPr>
          <p:cNvSpPr>
            <a:spLocks noGrp="1"/>
          </p:cNvSpPr>
          <p:nvPr>
            <p:ph type="title"/>
          </p:nvPr>
        </p:nvSpPr>
        <p:spPr>
          <a:xfrm>
            <a:off x="0" y="588906"/>
            <a:ext cx="12192000" cy="584775"/>
          </a:xfrm>
        </p:spPr>
        <p:txBody>
          <a:bodyPr/>
          <a:lstStyle/>
          <a:p>
            <a:r>
              <a:rPr lang="en-US" b="1" dirty="0" err="1"/>
              <a:t>WeakMap</a:t>
            </a:r>
            <a:r>
              <a:rPr lang="en-US" b="1" dirty="0"/>
              <a:t> &amp; </a:t>
            </a:r>
            <a:r>
              <a:rPr lang="en-US" b="1" dirty="0" err="1"/>
              <a:t>WeakSet</a:t>
            </a:r>
            <a:endParaRPr lang="en-US" dirty="0"/>
          </a:p>
        </p:txBody>
      </p:sp>
      <p:sp>
        <p:nvSpPr>
          <p:cNvPr id="10" name="Rectangle 9">
            <a:extLst>
              <a:ext uri="{FF2B5EF4-FFF2-40B4-BE49-F238E27FC236}">
                <a16:creationId xmlns:a16="http://schemas.microsoft.com/office/drawing/2014/main" id="{BF091F4A-8E39-4392-8E32-30823E1A7456}"/>
              </a:ext>
            </a:extLst>
          </p:cNvPr>
          <p:cNvSpPr>
            <a:spLocks noChangeArrowheads="1"/>
          </p:cNvSpPr>
          <p:nvPr/>
        </p:nvSpPr>
        <p:spPr bwMode="auto">
          <a:xfrm>
            <a:off x="216568" y="1349321"/>
            <a:ext cx="11975432" cy="1477328"/>
          </a:xfrm>
          <a:prstGeom prst="rect">
            <a:avLst/>
          </a:prstGeom>
          <a:noFill/>
          <a:ln w="9525" cap="flat">
            <a:no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b="1" dirty="0" err="1">
                <a:solidFill>
                  <a:srgbClr val="000000"/>
                </a:solidFill>
                <a:latin typeface="Verdana" panose="020B0604030504040204" pitchFamily="34" charset="0"/>
              </a:rPr>
              <a:t>WeakMap</a:t>
            </a:r>
            <a:r>
              <a:rPr lang="en-US" altLang="en-US" b="1" dirty="0">
                <a:solidFill>
                  <a:srgbClr val="000000"/>
                </a:solidFill>
                <a:latin typeface="Verdana" panose="020B0604030504040204" pitchFamily="34" charset="0"/>
              </a:rPr>
              <a:t> </a:t>
            </a:r>
            <a:r>
              <a:rPr lang="en-US" altLang="en-US" dirty="0">
                <a:solidFill>
                  <a:srgbClr val="000000"/>
                </a:solidFill>
                <a:latin typeface="Verdana" panose="020B0604030504040204" pitchFamily="34" charset="0"/>
              </a:rPr>
              <a:t>is</a:t>
            </a:r>
            <a:r>
              <a:rPr lang="en-US" altLang="en-US" b="1" dirty="0">
                <a:solidFill>
                  <a:srgbClr val="000000"/>
                </a:solidFill>
                <a:latin typeface="Verdana" panose="020B0604030504040204" pitchFamily="34" charset="0"/>
              </a:rPr>
              <a:t> Map</a:t>
            </a:r>
            <a:r>
              <a:rPr lang="en-US" altLang="en-US" dirty="0">
                <a:solidFill>
                  <a:srgbClr val="000000"/>
                </a:solidFill>
                <a:latin typeface="Verdana" panose="020B0604030504040204" pitchFamily="34" charset="0"/>
              </a:rPr>
              <a:t> - like collection that allows only objects as keys and removes them together with associated value once they become inaccessible by other means.</a:t>
            </a:r>
          </a:p>
          <a:p>
            <a:pPr lvl="0" eaLnBrk="0" fontAlgn="base" hangingPunct="0">
              <a:spcBef>
                <a:spcPct val="0"/>
              </a:spcBef>
              <a:spcAft>
                <a:spcPct val="0"/>
              </a:spcAft>
            </a:pPr>
            <a:endParaRPr lang="en-US" altLang="en-US" dirty="0">
              <a:solidFill>
                <a:srgbClr val="000000"/>
              </a:solidFill>
              <a:latin typeface="Verdana" panose="020B0604030504040204" pitchFamily="34" charset="0"/>
            </a:endParaRPr>
          </a:p>
          <a:p>
            <a:pPr lvl="0" eaLnBrk="0" fontAlgn="base" hangingPunct="0">
              <a:spcBef>
                <a:spcPct val="0"/>
              </a:spcBef>
              <a:spcAft>
                <a:spcPct val="0"/>
              </a:spcAft>
            </a:pPr>
            <a:r>
              <a:rPr lang="en-US" altLang="en-US" b="1" dirty="0" err="1">
                <a:solidFill>
                  <a:srgbClr val="000000"/>
                </a:solidFill>
                <a:latin typeface="Verdana" panose="020B0604030504040204" pitchFamily="34" charset="0"/>
              </a:rPr>
              <a:t>WeakSet</a:t>
            </a:r>
            <a:r>
              <a:rPr lang="en-US" altLang="en-US" b="1" dirty="0">
                <a:solidFill>
                  <a:srgbClr val="000000"/>
                </a:solidFill>
                <a:latin typeface="Verdana" panose="020B0604030504040204" pitchFamily="34" charset="0"/>
              </a:rPr>
              <a:t> </a:t>
            </a:r>
            <a:r>
              <a:rPr lang="en-US" altLang="en-US" dirty="0">
                <a:solidFill>
                  <a:srgbClr val="000000"/>
                </a:solidFill>
                <a:latin typeface="Verdana" panose="020B0604030504040204" pitchFamily="34" charset="0"/>
              </a:rPr>
              <a:t>is</a:t>
            </a:r>
            <a:r>
              <a:rPr lang="en-US" altLang="en-US" b="1" dirty="0">
                <a:solidFill>
                  <a:srgbClr val="000000"/>
                </a:solidFill>
                <a:latin typeface="Verdana" panose="020B0604030504040204" pitchFamily="34" charset="0"/>
              </a:rPr>
              <a:t> Set </a:t>
            </a:r>
            <a:r>
              <a:rPr lang="en-US" altLang="en-US" dirty="0">
                <a:solidFill>
                  <a:srgbClr val="000000"/>
                </a:solidFill>
                <a:latin typeface="Verdana" panose="020B0604030504040204" pitchFamily="34" charset="0"/>
              </a:rPr>
              <a:t>- like collection that stores only objects and removes them once they become inaccessible by other means.</a:t>
            </a:r>
          </a:p>
        </p:txBody>
      </p:sp>
      <p:sp>
        <p:nvSpPr>
          <p:cNvPr id="7" name="Rectangle 2">
            <a:extLst>
              <a:ext uri="{FF2B5EF4-FFF2-40B4-BE49-F238E27FC236}">
                <a16:creationId xmlns:a16="http://schemas.microsoft.com/office/drawing/2014/main" id="{A38CB745-BA83-4FF5-9067-D9D0D5FA4D68}"/>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BCE1FD95-3F99-4BC0-B762-07ADFDD9BABB}"/>
              </a:ext>
            </a:extLst>
          </p:cNvPr>
          <p:cNvSpPr>
            <a:spLocks noChangeArrowheads="1"/>
          </p:cNvSpPr>
          <p:nvPr/>
        </p:nvSpPr>
        <p:spPr bwMode="auto">
          <a:xfrm>
            <a:off x="0" y="43934"/>
            <a:ext cx="184731" cy="369332"/>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B440E57D-E0C1-41E5-A8B6-CB3BF81F88B7}"/>
              </a:ext>
            </a:extLst>
          </p:cNvPr>
          <p:cNvSpPr>
            <a:spLocks noChangeArrowheads="1"/>
          </p:cNvSpPr>
          <p:nvPr/>
        </p:nvSpPr>
        <p:spPr bwMode="auto">
          <a:xfrm>
            <a:off x="216568" y="2636039"/>
            <a:ext cx="65" cy="382764"/>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474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3">
            <a:extLst>
              <a:ext uri="{FF2B5EF4-FFF2-40B4-BE49-F238E27FC236}">
                <a16:creationId xmlns:a16="http://schemas.microsoft.com/office/drawing/2014/main" id="{9054726E-6996-438E-869A-9CE5E5C99C12}"/>
              </a:ext>
            </a:extLst>
          </p:cNvPr>
          <p:cNvSpPr>
            <a:spLocks noChangeArrowheads="1"/>
          </p:cNvSpPr>
          <p:nvPr/>
        </p:nvSpPr>
        <p:spPr bwMode="auto">
          <a:xfrm>
            <a:off x="0" y="43934"/>
            <a:ext cx="184731" cy="369332"/>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8C2A6F4D-07CF-4920-90EA-7E38944406F7}"/>
              </a:ext>
            </a:extLst>
          </p:cNvPr>
          <p:cNvSpPr>
            <a:spLocks noChangeArrowheads="1"/>
          </p:cNvSpPr>
          <p:nvPr/>
        </p:nvSpPr>
        <p:spPr bwMode="auto">
          <a:xfrm>
            <a:off x="0" y="43934"/>
            <a:ext cx="184731" cy="369332"/>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F4652994-148E-4F4B-A677-D60E209C1603}"/>
              </a:ext>
            </a:extLst>
          </p:cNvPr>
          <p:cNvSpPr>
            <a:spLocks noChangeArrowheads="1"/>
          </p:cNvSpPr>
          <p:nvPr/>
        </p:nvSpPr>
        <p:spPr bwMode="auto">
          <a:xfrm>
            <a:off x="0" y="43934"/>
            <a:ext cx="184731" cy="369332"/>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14">
            <a:extLst>
              <a:ext uri="{FF2B5EF4-FFF2-40B4-BE49-F238E27FC236}">
                <a16:creationId xmlns:a16="http://schemas.microsoft.com/office/drawing/2014/main" id="{E62CD3B6-87D0-4A6A-9533-791124CFC953}"/>
              </a:ext>
            </a:extLst>
          </p:cNvPr>
          <p:cNvSpPr>
            <a:spLocks noChangeArrowheads="1"/>
          </p:cNvSpPr>
          <p:nvPr/>
        </p:nvSpPr>
        <p:spPr bwMode="auto">
          <a:xfrm>
            <a:off x="216568" y="3002289"/>
            <a:ext cx="11975233" cy="1754326"/>
          </a:xfrm>
          <a:prstGeom prst="rect">
            <a:avLst/>
          </a:prstGeom>
          <a:noFill/>
          <a:ln w="9525" cap="flat">
            <a:no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dirty="0">
                <a:solidFill>
                  <a:srgbClr val="000000"/>
                </a:solidFill>
                <a:latin typeface="Verdana" panose="020B0604030504040204" pitchFamily="34" charset="0"/>
              </a:rPr>
              <a:t>Both of them do not support methods and properties that refer to all keys or their count. Only individual operations are allowed.</a:t>
            </a:r>
          </a:p>
          <a:p>
            <a:pPr lvl="0" eaLnBrk="0" fontAlgn="base" hangingPunct="0">
              <a:spcBef>
                <a:spcPct val="0"/>
              </a:spcBef>
              <a:spcAft>
                <a:spcPct val="0"/>
              </a:spcAft>
            </a:pPr>
            <a:endParaRPr lang="en-US" altLang="en-US" dirty="0">
              <a:solidFill>
                <a:srgbClr val="000000"/>
              </a:solidFill>
              <a:latin typeface="Verdana" panose="020B0604030504040204" pitchFamily="34" charset="0"/>
            </a:endParaRPr>
          </a:p>
          <a:p>
            <a:pPr lvl="0" eaLnBrk="0" fontAlgn="base" hangingPunct="0">
              <a:spcBef>
                <a:spcPct val="0"/>
              </a:spcBef>
              <a:spcAft>
                <a:spcPct val="0"/>
              </a:spcAft>
            </a:pPr>
            <a:r>
              <a:rPr lang="en-US" altLang="en-US" b="1" dirty="0" err="1">
                <a:solidFill>
                  <a:srgbClr val="000000"/>
                </a:solidFill>
                <a:latin typeface="Verdana" panose="020B0604030504040204" pitchFamily="34" charset="0"/>
              </a:rPr>
              <a:t>WeakMap</a:t>
            </a:r>
            <a:r>
              <a:rPr lang="en-US" altLang="en-US" dirty="0">
                <a:solidFill>
                  <a:srgbClr val="000000"/>
                </a:solidFill>
                <a:latin typeface="Verdana" panose="020B0604030504040204" pitchFamily="34" charset="0"/>
              </a:rPr>
              <a:t> and </a:t>
            </a:r>
            <a:r>
              <a:rPr lang="en-US" altLang="en-US" b="1" dirty="0" err="1">
                <a:solidFill>
                  <a:srgbClr val="000000"/>
                </a:solidFill>
                <a:latin typeface="Verdana" panose="020B0604030504040204" pitchFamily="34" charset="0"/>
              </a:rPr>
              <a:t>WeakSet</a:t>
            </a:r>
            <a:r>
              <a:rPr lang="en-US" altLang="en-US" dirty="0">
                <a:solidFill>
                  <a:srgbClr val="000000"/>
                </a:solidFill>
                <a:latin typeface="Verdana" panose="020B0604030504040204" pitchFamily="34" charset="0"/>
              </a:rPr>
              <a:t> are used as “secondary” data structures in addition to the “main” object storage. Once the object is removed from the main storage, if it is only found as the key of </a:t>
            </a:r>
            <a:r>
              <a:rPr lang="en-US" altLang="en-US" b="1" dirty="0" err="1">
                <a:solidFill>
                  <a:srgbClr val="000000"/>
                </a:solidFill>
                <a:latin typeface="Verdana" panose="020B0604030504040204" pitchFamily="34" charset="0"/>
              </a:rPr>
              <a:t>WeakMap</a:t>
            </a:r>
            <a:r>
              <a:rPr lang="en-US" altLang="en-US" dirty="0">
                <a:solidFill>
                  <a:srgbClr val="000000"/>
                </a:solidFill>
                <a:latin typeface="Verdana" panose="020B0604030504040204" pitchFamily="34" charset="0"/>
              </a:rPr>
              <a:t> or in a </a:t>
            </a:r>
            <a:r>
              <a:rPr lang="en-US" altLang="en-US" b="1" dirty="0" err="1">
                <a:solidFill>
                  <a:srgbClr val="000000"/>
                </a:solidFill>
                <a:latin typeface="Verdana" panose="020B0604030504040204" pitchFamily="34" charset="0"/>
              </a:rPr>
              <a:t>WeakSet</a:t>
            </a:r>
            <a:r>
              <a:rPr lang="en-US" altLang="en-US" dirty="0">
                <a:solidFill>
                  <a:srgbClr val="000000"/>
                </a:solidFill>
                <a:latin typeface="Verdana" panose="020B0604030504040204" pitchFamily="34" charset="0"/>
              </a:rPr>
              <a:t>, it will be cleaned up automatically.</a:t>
            </a:r>
          </a:p>
        </p:txBody>
      </p:sp>
    </p:spTree>
    <p:extLst>
      <p:ext uri="{BB962C8B-B14F-4D97-AF65-F5344CB8AC3E}">
        <p14:creationId xmlns:p14="http://schemas.microsoft.com/office/powerpoint/2010/main" val="474194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1D0905A-54A5-44B5-829E-C472D5BBD1B4}"/>
              </a:ext>
            </a:extLst>
          </p:cNvPr>
          <p:cNvSpPr>
            <a:spLocks noGrp="1"/>
          </p:cNvSpPr>
          <p:nvPr>
            <p:ph type="body" sz="quarter" idx="10"/>
          </p:nvPr>
        </p:nvSpPr>
        <p:spPr/>
        <p:txBody>
          <a:bodyPr>
            <a:normAutofit lnSpcReduction="10000"/>
          </a:bodyPr>
          <a:lstStyle/>
          <a:p>
            <a:r>
              <a:rPr lang="en-US" dirty="0"/>
              <a:t>ECMAScript 6 </a:t>
            </a:r>
          </a:p>
        </p:txBody>
      </p:sp>
      <p:sp>
        <p:nvSpPr>
          <p:cNvPr id="5" name="Title 4">
            <a:extLst>
              <a:ext uri="{FF2B5EF4-FFF2-40B4-BE49-F238E27FC236}">
                <a16:creationId xmlns:a16="http://schemas.microsoft.com/office/drawing/2014/main" id="{B85470D4-F1B5-414F-B2C2-F176654E061E}"/>
              </a:ext>
            </a:extLst>
          </p:cNvPr>
          <p:cNvSpPr>
            <a:spLocks noGrp="1"/>
          </p:cNvSpPr>
          <p:nvPr>
            <p:ph type="title"/>
          </p:nvPr>
        </p:nvSpPr>
        <p:spPr>
          <a:xfrm>
            <a:off x="0" y="588906"/>
            <a:ext cx="12192000" cy="584775"/>
          </a:xfrm>
        </p:spPr>
        <p:txBody>
          <a:bodyPr/>
          <a:lstStyle/>
          <a:p>
            <a:r>
              <a:rPr lang="en-US" b="1" dirty="0"/>
              <a:t>Arrow Functions (1)</a:t>
            </a:r>
            <a:endParaRPr lang="en-US" dirty="0"/>
          </a:p>
        </p:txBody>
      </p:sp>
      <p:sp>
        <p:nvSpPr>
          <p:cNvPr id="10" name="Rectangle 9">
            <a:extLst>
              <a:ext uri="{FF2B5EF4-FFF2-40B4-BE49-F238E27FC236}">
                <a16:creationId xmlns:a16="http://schemas.microsoft.com/office/drawing/2014/main" id="{BF091F4A-8E39-4392-8E32-30823E1A7456}"/>
              </a:ext>
            </a:extLst>
          </p:cNvPr>
          <p:cNvSpPr>
            <a:spLocks noChangeArrowheads="1"/>
          </p:cNvSpPr>
          <p:nvPr/>
        </p:nvSpPr>
        <p:spPr bwMode="auto">
          <a:xfrm>
            <a:off x="184731" y="1258528"/>
            <a:ext cx="11975432" cy="646331"/>
          </a:xfrm>
          <a:prstGeom prst="rect">
            <a:avLst/>
          </a:prstGeom>
          <a:noFill/>
          <a:ln w="9525" cap="flat">
            <a:no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dirty="0">
                <a:solidFill>
                  <a:srgbClr val="000000"/>
                </a:solidFill>
                <a:latin typeface="Verdana" panose="020B0604030504040204" pitchFamily="34" charset="0"/>
              </a:rPr>
              <a:t>Arrow function or lambda expression in other languages, commonly being used wherever an anonymous function expression is required, for example as a callback function</a:t>
            </a:r>
          </a:p>
        </p:txBody>
      </p:sp>
      <p:sp>
        <p:nvSpPr>
          <p:cNvPr id="7" name="Rectangle 2">
            <a:extLst>
              <a:ext uri="{FF2B5EF4-FFF2-40B4-BE49-F238E27FC236}">
                <a16:creationId xmlns:a16="http://schemas.microsoft.com/office/drawing/2014/main" id="{A38CB745-BA83-4FF5-9067-D9D0D5FA4D68}"/>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BCE1FD95-3F99-4BC0-B762-07ADFDD9BABB}"/>
              </a:ext>
            </a:extLst>
          </p:cNvPr>
          <p:cNvSpPr>
            <a:spLocks noChangeArrowheads="1"/>
          </p:cNvSpPr>
          <p:nvPr/>
        </p:nvSpPr>
        <p:spPr bwMode="auto">
          <a:xfrm>
            <a:off x="0" y="43934"/>
            <a:ext cx="184731" cy="369332"/>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3">
            <a:extLst>
              <a:ext uri="{FF2B5EF4-FFF2-40B4-BE49-F238E27FC236}">
                <a16:creationId xmlns:a16="http://schemas.microsoft.com/office/drawing/2014/main" id="{9054726E-6996-438E-869A-9CE5E5C99C12}"/>
              </a:ext>
            </a:extLst>
          </p:cNvPr>
          <p:cNvSpPr>
            <a:spLocks noChangeArrowheads="1"/>
          </p:cNvSpPr>
          <p:nvPr/>
        </p:nvSpPr>
        <p:spPr bwMode="auto">
          <a:xfrm>
            <a:off x="0" y="43934"/>
            <a:ext cx="184731" cy="369332"/>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8C2A6F4D-07CF-4920-90EA-7E38944406F7}"/>
              </a:ext>
            </a:extLst>
          </p:cNvPr>
          <p:cNvSpPr>
            <a:spLocks noChangeArrowheads="1"/>
          </p:cNvSpPr>
          <p:nvPr/>
        </p:nvSpPr>
        <p:spPr bwMode="auto">
          <a:xfrm>
            <a:off x="0" y="43934"/>
            <a:ext cx="184731" cy="369332"/>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F4652994-148E-4F4B-A677-D60E209C1603}"/>
              </a:ext>
            </a:extLst>
          </p:cNvPr>
          <p:cNvSpPr>
            <a:spLocks noChangeArrowheads="1"/>
          </p:cNvSpPr>
          <p:nvPr/>
        </p:nvSpPr>
        <p:spPr bwMode="auto">
          <a:xfrm>
            <a:off x="0" y="43934"/>
            <a:ext cx="184731" cy="369332"/>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47B01A98-E65B-491B-866E-8A6D43F2D214}"/>
              </a:ext>
            </a:extLst>
          </p:cNvPr>
          <p:cNvSpPr/>
          <p:nvPr/>
        </p:nvSpPr>
        <p:spPr>
          <a:xfrm>
            <a:off x="916405" y="2047551"/>
            <a:ext cx="10359189" cy="369332"/>
          </a:xfrm>
          <a:prstGeom prst="rect">
            <a:avLst/>
          </a:prstGeom>
        </p:spPr>
        <p:txBody>
          <a:bodyPr wrap="square">
            <a:spAutoFit/>
          </a:bodyPr>
          <a:lstStyle/>
          <a:p>
            <a:r>
              <a:rPr lang="en-US" dirty="0">
                <a:solidFill>
                  <a:srgbClr val="D73A49"/>
                </a:solidFill>
                <a:latin typeface=" Cascadia Code"/>
              </a:rPr>
              <a:t>let</a:t>
            </a:r>
            <a:r>
              <a:rPr lang="en-US" dirty="0">
                <a:solidFill>
                  <a:srgbClr val="24292E"/>
                </a:solidFill>
                <a:latin typeface=" Cascadia Code"/>
              </a:rPr>
              <a:t> </a:t>
            </a:r>
            <a:r>
              <a:rPr lang="en-US" dirty="0" err="1">
                <a:solidFill>
                  <a:srgbClr val="6F42C1"/>
                </a:solidFill>
                <a:latin typeface=" Cascadia Code"/>
              </a:rPr>
              <a:t>aggregateFunction</a:t>
            </a:r>
            <a:r>
              <a:rPr lang="en-US" dirty="0">
                <a:solidFill>
                  <a:srgbClr val="24292E"/>
                </a:solidFill>
                <a:latin typeface=" Cascadia Code"/>
              </a:rPr>
              <a:t> </a:t>
            </a:r>
            <a:r>
              <a:rPr lang="en-US" dirty="0">
                <a:solidFill>
                  <a:srgbClr val="D73A49"/>
                </a:solidFill>
                <a:latin typeface=" Cascadia Code"/>
              </a:rPr>
              <a:t>=</a:t>
            </a:r>
            <a:r>
              <a:rPr lang="en-US" dirty="0">
                <a:solidFill>
                  <a:srgbClr val="24292E"/>
                </a:solidFill>
                <a:latin typeface=" Cascadia Code"/>
              </a:rPr>
              <a:t> (</a:t>
            </a:r>
            <a:r>
              <a:rPr lang="en-US" dirty="0" err="1">
                <a:solidFill>
                  <a:srgbClr val="24292E"/>
                </a:solidFill>
                <a:latin typeface=" Cascadia Code"/>
              </a:rPr>
              <a:t>curr</a:t>
            </a:r>
            <a:r>
              <a:rPr lang="en-US" dirty="0">
                <a:solidFill>
                  <a:srgbClr val="24292E"/>
                </a:solidFill>
                <a:latin typeface=" Cascadia Code"/>
              </a:rPr>
              <a:t>, </a:t>
            </a:r>
            <a:r>
              <a:rPr lang="en-US" dirty="0" err="1">
                <a:solidFill>
                  <a:srgbClr val="24292E"/>
                </a:solidFill>
                <a:latin typeface=" Cascadia Code"/>
              </a:rPr>
              <a:t>prev</a:t>
            </a:r>
            <a:r>
              <a:rPr lang="en-US" dirty="0">
                <a:solidFill>
                  <a:srgbClr val="24292E"/>
                </a:solidFill>
                <a:latin typeface=" Cascadia Code"/>
              </a:rPr>
              <a:t>) </a:t>
            </a:r>
            <a:r>
              <a:rPr lang="en-US" dirty="0">
                <a:solidFill>
                  <a:srgbClr val="D73A49"/>
                </a:solidFill>
                <a:latin typeface=" Cascadia Code"/>
              </a:rPr>
              <a:t>=&gt;</a:t>
            </a:r>
            <a:r>
              <a:rPr lang="en-US" dirty="0">
                <a:solidFill>
                  <a:srgbClr val="24292E"/>
                </a:solidFill>
                <a:latin typeface=" Cascadia Code"/>
              </a:rPr>
              <a:t> </a:t>
            </a:r>
            <a:r>
              <a:rPr lang="en-US" dirty="0" err="1">
                <a:solidFill>
                  <a:srgbClr val="24292E"/>
                </a:solidFill>
                <a:latin typeface=" Cascadia Code"/>
              </a:rPr>
              <a:t>curr</a:t>
            </a:r>
            <a:r>
              <a:rPr lang="en-US" dirty="0">
                <a:solidFill>
                  <a:srgbClr val="24292E"/>
                </a:solidFill>
                <a:latin typeface=" Cascadia Code"/>
              </a:rPr>
              <a:t> </a:t>
            </a:r>
            <a:r>
              <a:rPr lang="en-US" dirty="0">
                <a:solidFill>
                  <a:srgbClr val="D73A49"/>
                </a:solidFill>
                <a:latin typeface=" Cascadia Code"/>
              </a:rPr>
              <a:t>+</a:t>
            </a:r>
            <a:r>
              <a:rPr lang="en-US" dirty="0">
                <a:solidFill>
                  <a:srgbClr val="24292E"/>
                </a:solidFill>
                <a:latin typeface=" Cascadia Code"/>
              </a:rPr>
              <a:t> </a:t>
            </a:r>
            <a:r>
              <a:rPr lang="en-US" dirty="0" err="1">
                <a:solidFill>
                  <a:srgbClr val="24292E"/>
                </a:solidFill>
                <a:latin typeface=" Cascadia Code"/>
              </a:rPr>
              <a:t>prev</a:t>
            </a:r>
            <a:r>
              <a:rPr lang="en-US" dirty="0">
                <a:solidFill>
                  <a:srgbClr val="24292E"/>
                </a:solidFill>
                <a:latin typeface=" Cascadia Code"/>
              </a:rPr>
              <a:t>;</a:t>
            </a:r>
          </a:p>
        </p:txBody>
      </p:sp>
      <p:sp>
        <p:nvSpPr>
          <p:cNvPr id="17" name="Rectangle 16">
            <a:extLst>
              <a:ext uri="{FF2B5EF4-FFF2-40B4-BE49-F238E27FC236}">
                <a16:creationId xmlns:a16="http://schemas.microsoft.com/office/drawing/2014/main" id="{539A43FD-E70E-4283-AADB-46732A58857C}"/>
              </a:ext>
            </a:extLst>
          </p:cNvPr>
          <p:cNvSpPr>
            <a:spLocks noChangeArrowheads="1"/>
          </p:cNvSpPr>
          <p:nvPr/>
        </p:nvSpPr>
        <p:spPr bwMode="auto">
          <a:xfrm>
            <a:off x="152894" y="2559575"/>
            <a:ext cx="11975432" cy="646331"/>
          </a:xfrm>
          <a:prstGeom prst="rect">
            <a:avLst/>
          </a:prstGeom>
          <a:noFill/>
          <a:ln w="9525" cap="flat">
            <a:no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b="1" dirty="0">
                <a:solidFill>
                  <a:srgbClr val="000000"/>
                </a:solidFill>
                <a:latin typeface="Verdana" panose="020B0604030504040204" pitchFamily="34" charset="0"/>
              </a:rPr>
              <a:t>Arguments handling - </a:t>
            </a:r>
            <a:r>
              <a:rPr lang="en-US" altLang="en-US" dirty="0">
                <a:solidFill>
                  <a:srgbClr val="000000"/>
                </a:solidFill>
                <a:latin typeface="Verdana" panose="020B0604030504040204" pitchFamily="34" charset="0"/>
              </a:rPr>
              <a:t>On classic functions duplicate parameters are allowed on non-strict mode and override the existing parameter, but arrow functions throw Syntax Error.</a:t>
            </a:r>
          </a:p>
        </p:txBody>
      </p:sp>
      <p:sp>
        <p:nvSpPr>
          <p:cNvPr id="18" name="Rectangle 17">
            <a:extLst>
              <a:ext uri="{FF2B5EF4-FFF2-40B4-BE49-F238E27FC236}">
                <a16:creationId xmlns:a16="http://schemas.microsoft.com/office/drawing/2014/main" id="{DCE2CEA5-69CC-4D03-B370-D40B79F1E2B3}"/>
              </a:ext>
            </a:extLst>
          </p:cNvPr>
          <p:cNvSpPr>
            <a:spLocks noChangeArrowheads="1"/>
          </p:cNvSpPr>
          <p:nvPr/>
        </p:nvSpPr>
        <p:spPr bwMode="auto">
          <a:xfrm>
            <a:off x="216567" y="3290753"/>
            <a:ext cx="11975432" cy="646331"/>
          </a:xfrm>
          <a:prstGeom prst="rect">
            <a:avLst/>
          </a:prstGeom>
          <a:noFill/>
          <a:ln w="9525" cap="flat">
            <a:no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b="1" dirty="0">
                <a:solidFill>
                  <a:srgbClr val="000000"/>
                </a:solidFill>
                <a:latin typeface="Verdana" panose="020B0604030504040204" pitchFamily="34" charset="0"/>
              </a:rPr>
              <a:t>Duplicate parameter handling - </a:t>
            </a:r>
            <a:r>
              <a:rPr lang="en-US" altLang="en-US" dirty="0">
                <a:solidFill>
                  <a:srgbClr val="000000"/>
                </a:solidFill>
                <a:latin typeface="Verdana" panose="020B0604030504040204" pitchFamily="34" charset="0"/>
              </a:rPr>
              <a:t>On classic functions duplicate parameters are allowed on non-strict mode and override the existing parameter, but arrow functions throw Syntax Error.</a:t>
            </a:r>
          </a:p>
        </p:txBody>
      </p:sp>
      <p:sp>
        <p:nvSpPr>
          <p:cNvPr id="19" name="Rectangle 18">
            <a:extLst>
              <a:ext uri="{FF2B5EF4-FFF2-40B4-BE49-F238E27FC236}">
                <a16:creationId xmlns:a16="http://schemas.microsoft.com/office/drawing/2014/main" id="{D8152D67-E953-444E-8BEF-FA4D645031FD}"/>
              </a:ext>
            </a:extLst>
          </p:cNvPr>
          <p:cNvSpPr>
            <a:spLocks noChangeArrowheads="1"/>
          </p:cNvSpPr>
          <p:nvPr/>
        </p:nvSpPr>
        <p:spPr bwMode="auto">
          <a:xfrm>
            <a:off x="216567" y="4021931"/>
            <a:ext cx="11975432" cy="1200329"/>
          </a:xfrm>
          <a:prstGeom prst="rect">
            <a:avLst/>
          </a:prstGeom>
          <a:noFill/>
          <a:ln w="9525" cap="flat">
            <a:no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b="1" dirty="0">
                <a:solidFill>
                  <a:srgbClr val="000000"/>
                </a:solidFill>
                <a:latin typeface="Verdana" panose="020B0604030504040204" pitchFamily="34" charset="0"/>
              </a:rPr>
              <a:t>Constructor Function - </a:t>
            </a:r>
            <a:r>
              <a:rPr lang="en-US" altLang="en-US" dirty="0">
                <a:solidFill>
                  <a:srgbClr val="000000"/>
                </a:solidFill>
                <a:latin typeface="Verdana" panose="020B0604030504040204" pitchFamily="34" charset="0"/>
              </a:rPr>
              <a:t> Regular JavaScript function can be called with the </a:t>
            </a:r>
            <a:r>
              <a:rPr lang="en-US" altLang="en-US" b="1" dirty="0">
                <a:solidFill>
                  <a:srgbClr val="000000"/>
                </a:solidFill>
                <a:latin typeface="Verdana" panose="020B0604030504040204" pitchFamily="34" charset="0"/>
              </a:rPr>
              <a:t>new</a:t>
            </a:r>
            <a:r>
              <a:rPr lang="en-US" altLang="en-US" dirty="0">
                <a:solidFill>
                  <a:srgbClr val="000000"/>
                </a:solidFill>
                <a:latin typeface="Verdana" panose="020B0604030504040204" pitchFamily="34" charset="0"/>
              </a:rPr>
              <a:t> keyword to build an object. Unlike regular functions, arrow functions can never be called with the </a:t>
            </a:r>
            <a:r>
              <a:rPr lang="en-US" altLang="en-US" b="1" dirty="0">
                <a:solidFill>
                  <a:srgbClr val="000000"/>
                </a:solidFill>
                <a:latin typeface="Verdana" panose="020B0604030504040204" pitchFamily="34" charset="0"/>
              </a:rPr>
              <a:t>new</a:t>
            </a:r>
            <a:r>
              <a:rPr lang="en-US" altLang="en-US" dirty="0">
                <a:solidFill>
                  <a:srgbClr val="000000"/>
                </a:solidFill>
                <a:latin typeface="Verdana" panose="020B0604030504040204" pitchFamily="34" charset="0"/>
              </a:rPr>
              <a:t> keyword because they do not have the </a:t>
            </a:r>
            <a:r>
              <a:rPr lang="en-US" altLang="en-US" b="1" dirty="0">
                <a:solidFill>
                  <a:srgbClr val="000000"/>
                </a:solidFill>
                <a:latin typeface="Verdana" panose="020B0604030504040204" pitchFamily="34" charset="0"/>
              </a:rPr>
              <a:t>[[Construct]] </a:t>
            </a:r>
            <a:r>
              <a:rPr lang="en-US" altLang="en-US" dirty="0">
                <a:solidFill>
                  <a:srgbClr val="000000"/>
                </a:solidFill>
                <a:latin typeface="Verdana" panose="020B0604030504040204" pitchFamily="34" charset="0"/>
              </a:rPr>
              <a:t>method. As such, the </a:t>
            </a:r>
            <a:r>
              <a:rPr lang="en-US" altLang="en-US" b="1" dirty="0">
                <a:solidFill>
                  <a:srgbClr val="000000"/>
                </a:solidFill>
                <a:latin typeface="Verdana" panose="020B0604030504040204" pitchFamily="34" charset="0"/>
              </a:rPr>
              <a:t>prototype</a:t>
            </a:r>
            <a:r>
              <a:rPr lang="en-US" altLang="en-US" dirty="0">
                <a:solidFill>
                  <a:srgbClr val="000000"/>
                </a:solidFill>
                <a:latin typeface="Verdana" panose="020B0604030504040204" pitchFamily="34" charset="0"/>
              </a:rPr>
              <a:t> property also does not exist for arrow functions.</a:t>
            </a:r>
          </a:p>
        </p:txBody>
      </p:sp>
    </p:spTree>
    <p:extLst>
      <p:ext uri="{BB962C8B-B14F-4D97-AF65-F5344CB8AC3E}">
        <p14:creationId xmlns:p14="http://schemas.microsoft.com/office/powerpoint/2010/main" val="200849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2">
            <a:extLst>
              <a:ext uri="{FF2B5EF4-FFF2-40B4-BE49-F238E27FC236}">
                <a16:creationId xmlns:a16="http://schemas.microsoft.com/office/drawing/2014/main" id="{2113C1D9-F945-4F32-A8CA-34815EF10945}"/>
              </a:ext>
            </a:extLst>
          </p:cNvPr>
          <p:cNvSpPr>
            <a:spLocks noGrp="1"/>
          </p:cNvSpPr>
          <p:nvPr>
            <p:ph type="title"/>
          </p:nvPr>
        </p:nvSpPr>
        <p:spPr>
          <a:xfrm>
            <a:off x="640079" y="2053641"/>
            <a:ext cx="3669161" cy="2760098"/>
          </a:xfrm>
        </p:spPr>
        <p:txBody>
          <a:bodyPr vert="horz" lIns="91440" tIns="45720" rIns="91440" bIns="45720" rtlCol="0" anchor="ctr">
            <a:normAutofit/>
          </a:bodyPr>
          <a:lstStyle/>
          <a:p>
            <a:r>
              <a:rPr lang="en-US" sz="4100" kern="1200" dirty="0">
                <a:solidFill>
                  <a:srgbClr val="FFFFFF"/>
                </a:solidFill>
                <a:latin typeface="+mj-lt"/>
                <a:ea typeface="+mj-ea"/>
                <a:cs typeface="+mj-cs"/>
              </a:rPr>
              <a:t>Functional Programming</a:t>
            </a:r>
          </a:p>
        </p:txBody>
      </p:sp>
      <p:sp>
        <p:nvSpPr>
          <p:cNvPr id="13" name="Text Placeholder 4">
            <a:extLst>
              <a:ext uri="{FF2B5EF4-FFF2-40B4-BE49-F238E27FC236}">
                <a16:creationId xmlns:a16="http://schemas.microsoft.com/office/drawing/2014/main" id="{0E885D79-9949-4CE3-B220-AE0087616B59}"/>
              </a:ext>
            </a:extLst>
          </p:cNvPr>
          <p:cNvSpPr>
            <a:spLocks noGrp="1"/>
          </p:cNvSpPr>
          <p:nvPr>
            <p:ph type="body" sz="quarter" idx="10"/>
          </p:nvPr>
        </p:nvSpPr>
        <p:spPr>
          <a:xfrm>
            <a:off x="6090574" y="801866"/>
            <a:ext cx="5306084" cy="5230634"/>
          </a:xfrm>
        </p:spPr>
        <p:txBody>
          <a:bodyPr vert="horz" lIns="91440" tIns="45720" rIns="91440" bIns="45720" rtlCol="0" anchor="ctr">
            <a:normAutofit/>
          </a:bodyPr>
          <a:lstStyle/>
          <a:p>
            <a:r>
              <a:rPr lang="en-US" sz="2400" b="1" dirty="0">
                <a:solidFill>
                  <a:srgbClr val="000000"/>
                </a:solidFill>
                <a:latin typeface="+mn-lt"/>
              </a:rPr>
              <a:t>Functional programming</a:t>
            </a:r>
            <a:r>
              <a:rPr lang="en-US" sz="2400" dirty="0">
                <a:solidFill>
                  <a:srgbClr val="000000"/>
                </a:solidFill>
                <a:latin typeface="+mn-lt"/>
              </a:rPr>
              <a:t> is the process of building software by composing </a:t>
            </a:r>
            <a:r>
              <a:rPr lang="en-US" sz="2400" b="1" dirty="0">
                <a:solidFill>
                  <a:srgbClr val="000000"/>
                </a:solidFill>
                <a:latin typeface="+mn-lt"/>
              </a:rPr>
              <a:t>pure functions</a:t>
            </a:r>
            <a:r>
              <a:rPr lang="en-US" sz="2400" dirty="0">
                <a:solidFill>
                  <a:srgbClr val="000000"/>
                </a:solidFill>
                <a:latin typeface="+mn-lt"/>
              </a:rPr>
              <a:t>, avoiding </a:t>
            </a:r>
            <a:r>
              <a:rPr lang="en-US" sz="2400" b="1" dirty="0">
                <a:solidFill>
                  <a:srgbClr val="000000"/>
                </a:solidFill>
                <a:latin typeface="+mn-lt"/>
              </a:rPr>
              <a:t>shared state,</a:t>
            </a:r>
            <a:r>
              <a:rPr lang="en-US" sz="2400" dirty="0">
                <a:solidFill>
                  <a:srgbClr val="000000"/>
                </a:solidFill>
                <a:latin typeface="+mn-lt"/>
              </a:rPr>
              <a:t> </a:t>
            </a:r>
            <a:r>
              <a:rPr lang="en-US" sz="2400" b="1" dirty="0">
                <a:solidFill>
                  <a:srgbClr val="000000"/>
                </a:solidFill>
                <a:latin typeface="+mn-lt"/>
              </a:rPr>
              <a:t>mutable data, </a:t>
            </a:r>
            <a:r>
              <a:rPr lang="en-US" sz="2400" dirty="0">
                <a:solidFill>
                  <a:srgbClr val="000000"/>
                </a:solidFill>
                <a:latin typeface="+mn-lt"/>
              </a:rPr>
              <a:t>and </a:t>
            </a:r>
            <a:r>
              <a:rPr lang="en-US" sz="2400" b="1" dirty="0">
                <a:solidFill>
                  <a:srgbClr val="000000"/>
                </a:solidFill>
                <a:latin typeface="+mn-lt"/>
              </a:rPr>
              <a:t>side-effects</a:t>
            </a:r>
            <a:r>
              <a:rPr lang="en-US" sz="2400" dirty="0">
                <a:solidFill>
                  <a:srgbClr val="000000"/>
                </a:solidFill>
                <a:latin typeface="+mn-lt"/>
              </a:rPr>
              <a:t>. </a:t>
            </a:r>
          </a:p>
          <a:p>
            <a:r>
              <a:rPr lang="en-US" sz="2400" dirty="0">
                <a:solidFill>
                  <a:srgbClr val="000000"/>
                </a:solidFill>
                <a:latin typeface="+mn-lt"/>
              </a:rPr>
              <a:t>Functional programming is </a:t>
            </a:r>
            <a:r>
              <a:rPr lang="en-US" sz="2400" b="1" dirty="0">
                <a:solidFill>
                  <a:srgbClr val="000000"/>
                </a:solidFill>
                <a:latin typeface="+mn-lt"/>
              </a:rPr>
              <a:t>declarative</a:t>
            </a:r>
            <a:r>
              <a:rPr lang="en-US" sz="2400" dirty="0">
                <a:solidFill>
                  <a:srgbClr val="000000"/>
                </a:solidFill>
                <a:latin typeface="+mn-lt"/>
              </a:rPr>
              <a:t> rather than </a:t>
            </a:r>
            <a:r>
              <a:rPr lang="en-US" sz="2400" b="1" dirty="0">
                <a:solidFill>
                  <a:srgbClr val="000000"/>
                </a:solidFill>
                <a:latin typeface="+mn-lt"/>
              </a:rPr>
              <a:t>imperative</a:t>
            </a:r>
            <a:r>
              <a:rPr lang="en-US" sz="2400" dirty="0">
                <a:solidFill>
                  <a:srgbClr val="000000"/>
                </a:solidFill>
                <a:latin typeface="+mn-lt"/>
              </a:rPr>
              <a:t>, and application state flows through pure functions. Contrast with object-oriented programming, where application state is usually shared and collocated with methods in objects.</a:t>
            </a:r>
          </a:p>
        </p:txBody>
      </p:sp>
    </p:spTree>
    <p:extLst>
      <p:ext uri="{BB962C8B-B14F-4D97-AF65-F5344CB8AC3E}">
        <p14:creationId xmlns:p14="http://schemas.microsoft.com/office/powerpoint/2010/main" val="6874304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1D0905A-54A5-44B5-829E-C472D5BBD1B4}"/>
              </a:ext>
            </a:extLst>
          </p:cNvPr>
          <p:cNvSpPr>
            <a:spLocks noGrp="1"/>
          </p:cNvSpPr>
          <p:nvPr>
            <p:ph type="body" sz="quarter" idx="10"/>
          </p:nvPr>
        </p:nvSpPr>
        <p:spPr/>
        <p:txBody>
          <a:bodyPr>
            <a:normAutofit lnSpcReduction="10000"/>
          </a:bodyPr>
          <a:lstStyle/>
          <a:p>
            <a:r>
              <a:rPr lang="en-US" dirty="0"/>
              <a:t>ECMAScript 6 </a:t>
            </a:r>
          </a:p>
        </p:txBody>
      </p:sp>
      <p:sp>
        <p:nvSpPr>
          <p:cNvPr id="5" name="Title 4">
            <a:extLst>
              <a:ext uri="{FF2B5EF4-FFF2-40B4-BE49-F238E27FC236}">
                <a16:creationId xmlns:a16="http://schemas.microsoft.com/office/drawing/2014/main" id="{B85470D4-F1B5-414F-B2C2-F176654E061E}"/>
              </a:ext>
            </a:extLst>
          </p:cNvPr>
          <p:cNvSpPr>
            <a:spLocks noGrp="1"/>
          </p:cNvSpPr>
          <p:nvPr>
            <p:ph type="title"/>
          </p:nvPr>
        </p:nvSpPr>
        <p:spPr>
          <a:xfrm>
            <a:off x="0" y="588906"/>
            <a:ext cx="12192000" cy="584775"/>
          </a:xfrm>
        </p:spPr>
        <p:txBody>
          <a:bodyPr/>
          <a:lstStyle/>
          <a:p>
            <a:r>
              <a:rPr lang="en-US" b="1" dirty="0"/>
              <a:t>Arrow Functions (2)</a:t>
            </a:r>
            <a:endParaRPr lang="en-US" dirty="0"/>
          </a:p>
        </p:txBody>
      </p:sp>
      <p:sp>
        <p:nvSpPr>
          <p:cNvPr id="7" name="Rectangle 2">
            <a:extLst>
              <a:ext uri="{FF2B5EF4-FFF2-40B4-BE49-F238E27FC236}">
                <a16:creationId xmlns:a16="http://schemas.microsoft.com/office/drawing/2014/main" id="{A38CB745-BA83-4FF5-9067-D9D0D5FA4D68}"/>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BCE1FD95-3F99-4BC0-B762-07ADFDD9BABB}"/>
              </a:ext>
            </a:extLst>
          </p:cNvPr>
          <p:cNvSpPr>
            <a:spLocks noChangeArrowheads="1"/>
          </p:cNvSpPr>
          <p:nvPr/>
        </p:nvSpPr>
        <p:spPr bwMode="auto">
          <a:xfrm>
            <a:off x="0" y="43934"/>
            <a:ext cx="184731" cy="369332"/>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3">
            <a:extLst>
              <a:ext uri="{FF2B5EF4-FFF2-40B4-BE49-F238E27FC236}">
                <a16:creationId xmlns:a16="http://schemas.microsoft.com/office/drawing/2014/main" id="{9054726E-6996-438E-869A-9CE5E5C99C12}"/>
              </a:ext>
            </a:extLst>
          </p:cNvPr>
          <p:cNvSpPr>
            <a:spLocks noChangeArrowheads="1"/>
          </p:cNvSpPr>
          <p:nvPr/>
        </p:nvSpPr>
        <p:spPr bwMode="auto">
          <a:xfrm>
            <a:off x="0" y="43934"/>
            <a:ext cx="184731" cy="369332"/>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8C2A6F4D-07CF-4920-90EA-7E38944406F7}"/>
              </a:ext>
            </a:extLst>
          </p:cNvPr>
          <p:cNvSpPr>
            <a:spLocks noChangeArrowheads="1"/>
          </p:cNvSpPr>
          <p:nvPr/>
        </p:nvSpPr>
        <p:spPr bwMode="auto">
          <a:xfrm>
            <a:off x="0" y="43934"/>
            <a:ext cx="184731" cy="369332"/>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F4652994-148E-4F4B-A677-D60E209C1603}"/>
              </a:ext>
            </a:extLst>
          </p:cNvPr>
          <p:cNvSpPr>
            <a:spLocks noChangeArrowheads="1"/>
          </p:cNvSpPr>
          <p:nvPr/>
        </p:nvSpPr>
        <p:spPr bwMode="auto">
          <a:xfrm>
            <a:off x="0" y="43934"/>
            <a:ext cx="184731" cy="369332"/>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6AD0AE4D-3301-42A8-9717-2A7B267D3579}"/>
              </a:ext>
            </a:extLst>
          </p:cNvPr>
          <p:cNvSpPr/>
          <p:nvPr/>
        </p:nvSpPr>
        <p:spPr>
          <a:xfrm>
            <a:off x="184731" y="1257116"/>
            <a:ext cx="2168351" cy="371640"/>
          </a:xfrm>
          <a:prstGeom prst="rect">
            <a:avLst/>
          </a:prstGeom>
        </p:spPr>
        <p:txBody>
          <a:bodyPr wrap="none">
            <a:spAutoFit/>
          </a:bodyPr>
          <a:lstStyle/>
          <a:p>
            <a:pPr>
              <a:lnSpc>
                <a:spcPct val="107000"/>
              </a:lnSpc>
              <a:spcBef>
                <a:spcPts val="200"/>
              </a:spcBef>
            </a:pPr>
            <a:r>
              <a:rPr lang="en-US" dirty="0">
                <a:solidFill>
                  <a:srgbClr val="000000"/>
                </a:solidFill>
                <a:latin typeface="Verdana" panose="020B0604030504040204" pitchFamily="34" charset="0"/>
              </a:rPr>
              <a:t>No separate </a:t>
            </a:r>
            <a:r>
              <a:rPr lang="en-US" dirty="0">
                <a:solidFill>
                  <a:srgbClr val="DC143C"/>
                </a:solidFill>
                <a:latin typeface="Consolas" panose="020B0609020204030204" pitchFamily="49" charset="0"/>
              </a:rPr>
              <a:t>this</a:t>
            </a:r>
          </a:p>
        </p:txBody>
      </p:sp>
      <p:sp>
        <p:nvSpPr>
          <p:cNvPr id="13" name="Rectangle 12">
            <a:extLst>
              <a:ext uri="{FF2B5EF4-FFF2-40B4-BE49-F238E27FC236}">
                <a16:creationId xmlns:a16="http://schemas.microsoft.com/office/drawing/2014/main" id="{27ED45E6-C75C-4252-8C65-CEBE8BD5ACA0}"/>
              </a:ext>
            </a:extLst>
          </p:cNvPr>
          <p:cNvSpPr/>
          <p:nvPr/>
        </p:nvSpPr>
        <p:spPr>
          <a:xfrm>
            <a:off x="184731" y="2158098"/>
            <a:ext cx="12007269" cy="2653612"/>
          </a:xfrm>
          <a:prstGeom prst="rect">
            <a:avLst/>
          </a:prstGeom>
        </p:spPr>
        <p:txBody>
          <a:bodyPr wrap="square">
            <a:spAutoFit/>
          </a:bodyPr>
          <a:lstStyle/>
          <a:p>
            <a:pPr>
              <a:lnSpc>
                <a:spcPct val="107000"/>
              </a:lnSpc>
              <a:spcAft>
                <a:spcPts val="800"/>
              </a:spcAft>
            </a:pPr>
            <a:r>
              <a:rPr lang="en-US" dirty="0">
                <a:solidFill>
                  <a:srgbClr val="000000"/>
                </a:solidFill>
                <a:latin typeface="Verdana" panose="020B0604030504040204" pitchFamily="34" charset="0"/>
              </a:rPr>
              <a:t>Before arrow functions, every new function defined its own this value based on how the function was called:</a:t>
            </a:r>
          </a:p>
          <a:p>
            <a:pPr marL="742950" lvl="1" indent="-285750">
              <a:lnSpc>
                <a:spcPct val="107000"/>
              </a:lnSpc>
              <a:spcAft>
                <a:spcPts val="800"/>
              </a:spcAft>
              <a:buFont typeface="Arial" panose="020B0604020202020204" pitchFamily="34" charset="0"/>
              <a:buChar char="•"/>
            </a:pPr>
            <a:r>
              <a:rPr lang="en-US" dirty="0">
                <a:solidFill>
                  <a:srgbClr val="000000"/>
                </a:solidFill>
                <a:latin typeface="Verdana" panose="020B0604030504040204" pitchFamily="34" charset="0"/>
              </a:rPr>
              <a:t>A new object in the case of a constructor.</a:t>
            </a:r>
          </a:p>
          <a:p>
            <a:pPr marL="742950" lvl="1" indent="-285750">
              <a:lnSpc>
                <a:spcPct val="107000"/>
              </a:lnSpc>
              <a:spcAft>
                <a:spcPts val="800"/>
              </a:spcAft>
              <a:buFont typeface="Arial" panose="020B0604020202020204" pitchFamily="34" charset="0"/>
              <a:buChar char="•"/>
            </a:pPr>
            <a:r>
              <a:rPr lang="en-US" dirty="0">
                <a:solidFill>
                  <a:srgbClr val="000000"/>
                </a:solidFill>
                <a:latin typeface="Verdana" panose="020B0604030504040204" pitchFamily="34" charset="0"/>
              </a:rPr>
              <a:t>undefined in strict mode function calls.</a:t>
            </a:r>
          </a:p>
          <a:p>
            <a:pPr marL="742950" lvl="1" indent="-285750">
              <a:lnSpc>
                <a:spcPct val="107000"/>
              </a:lnSpc>
              <a:spcAft>
                <a:spcPts val="800"/>
              </a:spcAft>
              <a:buFont typeface="Arial" panose="020B0604020202020204" pitchFamily="34" charset="0"/>
              <a:buChar char="•"/>
            </a:pPr>
            <a:r>
              <a:rPr lang="en-US" dirty="0">
                <a:solidFill>
                  <a:srgbClr val="000000"/>
                </a:solidFill>
                <a:latin typeface="Verdana" panose="020B0604030504040204" pitchFamily="34" charset="0"/>
              </a:rPr>
              <a:t>The base object if the function was called as an "object method".</a:t>
            </a:r>
          </a:p>
          <a:p>
            <a:pPr marL="742950" lvl="1" indent="-285750">
              <a:lnSpc>
                <a:spcPct val="107000"/>
              </a:lnSpc>
              <a:spcAft>
                <a:spcPts val="800"/>
              </a:spcAft>
              <a:buFont typeface="Arial" panose="020B0604020202020204" pitchFamily="34" charset="0"/>
              <a:buChar char="•"/>
            </a:pPr>
            <a:r>
              <a:rPr lang="en-US" dirty="0">
                <a:solidFill>
                  <a:srgbClr val="000000"/>
                </a:solidFill>
                <a:latin typeface="Verdana" panose="020B0604030504040204" pitchFamily="34" charset="0"/>
              </a:rPr>
              <a:t>Invoked indirectly with a bound object, through call(), apply(), bind()</a:t>
            </a:r>
          </a:p>
          <a:p>
            <a:pPr marL="742950" lvl="1" indent="-285750">
              <a:lnSpc>
                <a:spcPct val="107000"/>
              </a:lnSpc>
              <a:spcAft>
                <a:spcPts val="800"/>
              </a:spcAft>
              <a:buFont typeface="Arial" panose="020B0604020202020204" pitchFamily="34" charset="0"/>
              <a:buChar char="•"/>
            </a:pPr>
            <a:r>
              <a:rPr lang="en-US" dirty="0">
                <a:solidFill>
                  <a:srgbClr val="000000"/>
                </a:solidFill>
                <a:latin typeface="Verdana" panose="020B0604030504040204" pitchFamily="34" charset="0"/>
              </a:rPr>
              <a:t>etc.</a:t>
            </a:r>
          </a:p>
        </p:txBody>
      </p:sp>
      <p:sp>
        <p:nvSpPr>
          <p:cNvPr id="14" name="Rectangle 1">
            <a:extLst>
              <a:ext uri="{FF2B5EF4-FFF2-40B4-BE49-F238E27FC236}">
                <a16:creationId xmlns:a16="http://schemas.microsoft.com/office/drawing/2014/main" id="{92A4F67F-E80A-43DF-AF07-A64EC8533BF4}"/>
              </a:ext>
            </a:extLst>
          </p:cNvPr>
          <p:cNvSpPr>
            <a:spLocks noChangeArrowheads="1"/>
          </p:cNvSpPr>
          <p:nvPr/>
        </p:nvSpPr>
        <p:spPr bwMode="auto">
          <a:xfrm>
            <a:off x="0" y="90100"/>
            <a:ext cx="65" cy="276999"/>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CEF90CD1-6616-4235-912E-BB5D2EA4A355}"/>
              </a:ext>
            </a:extLst>
          </p:cNvPr>
          <p:cNvSpPr>
            <a:spLocks noChangeArrowheads="1"/>
          </p:cNvSpPr>
          <p:nvPr/>
        </p:nvSpPr>
        <p:spPr bwMode="auto">
          <a:xfrm>
            <a:off x="0" y="32410"/>
            <a:ext cx="65" cy="3923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1426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9">
            <a:extLst>
              <a:ext uri="{FF2B5EF4-FFF2-40B4-BE49-F238E27FC236}">
                <a16:creationId xmlns:a16="http://schemas.microsoft.com/office/drawing/2014/main" id="{D10DACFF-0EB9-4D0B-81D3-B75E83905F70}"/>
              </a:ext>
            </a:extLst>
          </p:cNvPr>
          <p:cNvSpPr/>
          <p:nvPr/>
        </p:nvSpPr>
        <p:spPr>
          <a:xfrm>
            <a:off x="184730" y="1703023"/>
            <a:ext cx="12007269" cy="369332"/>
          </a:xfrm>
          <a:prstGeom prst="rect">
            <a:avLst/>
          </a:prstGeom>
        </p:spPr>
        <p:txBody>
          <a:bodyPr wrap="square">
            <a:spAutoFit/>
          </a:bodyPr>
          <a:lstStyle/>
          <a:p>
            <a:pPr lvl="0" eaLnBrk="0" fontAlgn="base" hangingPunct="0">
              <a:spcBef>
                <a:spcPct val="0"/>
              </a:spcBef>
              <a:spcAft>
                <a:spcPct val="0"/>
              </a:spcAft>
            </a:pPr>
            <a:r>
              <a:rPr lang="en-US" altLang="en-US" dirty="0">
                <a:solidFill>
                  <a:srgbClr val="000000"/>
                </a:solidFill>
                <a:latin typeface="Verdana" panose="020B0604030504040204" pitchFamily="34" charset="0"/>
              </a:rPr>
              <a:t>In short, with arrow functions there are no binding of </a:t>
            </a:r>
            <a:r>
              <a:rPr lang="en-US" altLang="en-US" dirty="0">
                <a:solidFill>
                  <a:srgbClr val="DC143C"/>
                </a:solidFill>
                <a:latin typeface="Consolas" panose="020B0609020204030204" pitchFamily="49" charset="0"/>
              </a:rPr>
              <a:t>this</a:t>
            </a:r>
            <a:r>
              <a:rPr lang="en-US" altLang="en-US" dirty="0">
                <a:solidFill>
                  <a:srgbClr val="000000"/>
                </a:solidFill>
                <a:latin typeface="Verdana" panose="020B0604030504040204" pitchFamily="34" charset="0"/>
              </a:rPr>
              <a:t>.</a:t>
            </a:r>
            <a:endParaRPr lang="en-US" altLang="en-US" sz="800" dirty="0"/>
          </a:p>
        </p:txBody>
      </p:sp>
    </p:spTree>
    <p:extLst>
      <p:ext uri="{BB962C8B-B14F-4D97-AF65-F5344CB8AC3E}">
        <p14:creationId xmlns:p14="http://schemas.microsoft.com/office/powerpoint/2010/main" val="2902952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1D0905A-54A5-44B5-829E-C472D5BBD1B4}"/>
              </a:ext>
            </a:extLst>
          </p:cNvPr>
          <p:cNvSpPr>
            <a:spLocks noGrp="1"/>
          </p:cNvSpPr>
          <p:nvPr>
            <p:ph type="body" sz="quarter" idx="10"/>
          </p:nvPr>
        </p:nvSpPr>
        <p:spPr/>
        <p:txBody>
          <a:bodyPr>
            <a:normAutofit lnSpcReduction="10000"/>
          </a:bodyPr>
          <a:lstStyle/>
          <a:p>
            <a:r>
              <a:rPr lang="en-US" dirty="0"/>
              <a:t>ECMAScript 6 </a:t>
            </a:r>
          </a:p>
        </p:txBody>
      </p:sp>
      <p:sp>
        <p:nvSpPr>
          <p:cNvPr id="5" name="Title 4">
            <a:extLst>
              <a:ext uri="{FF2B5EF4-FFF2-40B4-BE49-F238E27FC236}">
                <a16:creationId xmlns:a16="http://schemas.microsoft.com/office/drawing/2014/main" id="{B85470D4-F1B5-414F-B2C2-F176654E061E}"/>
              </a:ext>
            </a:extLst>
          </p:cNvPr>
          <p:cNvSpPr>
            <a:spLocks noGrp="1"/>
          </p:cNvSpPr>
          <p:nvPr>
            <p:ph type="title"/>
          </p:nvPr>
        </p:nvSpPr>
        <p:spPr/>
        <p:txBody>
          <a:bodyPr/>
          <a:lstStyle/>
          <a:p>
            <a:r>
              <a:rPr lang="en-US" dirty="0"/>
              <a:t>Promises</a:t>
            </a:r>
          </a:p>
        </p:txBody>
      </p:sp>
      <p:sp>
        <p:nvSpPr>
          <p:cNvPr id="7" name="Rectangle 2">
            <a:extLst>
              <a:ext uri="{FF2B5EF4-FFF2-40B4-BE49-F238E27FC236}">
                <a16:creationId xmlns:a16="http://schemas.microsoft.com/office/drawing/2014/main" id="{A38CB745-BA83-4FF5-9067-D9D0D5FA4D68}"/>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BCE1FD95-3F99-4BC0-B762-07ADFDD9BABB}"/>
              </a:ext>
            </a:extLst>
          </p:cNvPr>
          <p:cNvSpPr>
            <a:spLocks noChangeArrowheads="1"/>
          </p:cNvSpPr>
          <p:nvPr/>
        </p:nvSpPr>
        <p:spPr bwMode="auto">
          <a:xfrm>
            <a:off x="0" y="43934"/>
            <a:ext cx="184731" cy="369332"/>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3">
            <a:extLst>
              <a:ext uri="{FF2B5EF4-FFF2-40B4-BE49-F238E27FC236}">
                <a16:creationId xmlns:a16="http://schemas.microsoft.com/office/drawing/2014/main" id="{9054726E-6996-438E-869A-9CE5E5C99C12}"/>
              </a:ext>
            </a:extLst>
          </p:cNvPr>
          <p:cNvSpPr>
            <a:spLocks noChangeArrowheads="1"/>
          </p:cNvSpPr>
          <p:nvPr/>
        </p:nvSpPr>
        <p:spPr bwMode="auto">
          <a:xfrm>
            <a:off x="0" y="43934"/>
            <a:ext cx="184731" cy="369332"/>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8C2A6F4D-07CF-4920-90EA-7E38944406F7}"/>
              </a:ext>
            </a:extLst>
          </p:cNvPr>
          <p:cNvSpPr>
            <a:spLocks noChangeArrowheads="1"/>
          </p:cNvSpPr>
          <p:nvPr/>
        </p:nvSpPr>
        <p:spPr bwMode="auto">
          <a:xfrm>
            <a:off x="0" y="43934"/>
            <a:ext cx="184731" cy="369332"/>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F4652994-148E-4F4B-A677-D60E209C1603}"/>
              </a:ext>
            </a:extLst>
          </p:cNvPr>
          <p:cNvSpPr>
            <a:spLocks noChangeArrowheads="1"/>
          </p:cNvSpPr>
          <p:nvPr/>
        </p:nvSpPr>
        <p:spPr bwMode="auto">
          <a:xfrm>
            <a:off x="0" y="43934"/>
            <a:ext cx="184731" cy="369332"/>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6AD0AE4D-3301-42A8-9717-2A7B267D3579}"/>
              </a:ext>
            </a:extLst>
          </p:cNvPr>
          <p:cNvSpPr/>
          <p:nvPr/>
        </p:nvSpPr>
        <p:spPr>
          <a:xfrm>
            <a:off x="184731" y="1344143"/>
            <a:ext cx="12007269" cy="668003"/>
          </a:xfrm>
          <a:prstGeom prst="rect">
            <a:avLst/>
          </a:prstGeom>
        </p:spPr>
        <p:txBody>
          <a:bodyPr wrap="square">
            <a:spAutoFit/>
          </a:bodyPr>
          <a:lstStyle/>
          <a:p>
            <a:pPr>
              <a:lnSpc>
                <a:spcPct val="107000"/>
              </a:lnSpc>
              <a:spcBef>
                <a:spcPts val="200"/>
              </a:spcBef>
            </a:pPr>
            <a:r>
              <a:rPr lang="en-US" dirty="0">
                <a:solidFill>
                  <a:srgbClr val="000000"/>
                </a:solidFill>
                <a:latin typeface="Verdana" panose="020B0604030504040204" pitchFamily="34" charset="0"/>
              </a:rPr>
              <a:t>The promise object represent the eventual completion (or failure) of an asynchronous operation and its resulting value</a:t>
            </a:r>
            <a:endParaRPr lang="en-US" dirty="0">
              <a:solidFill>
                <a:srgbClr val="DC143C"/>
              </a:solidFill>
              <a:latin typeface="Consolas" panose="020B0609020204030204" pitchFamily="49" charset="0"/>
            </a:endParaRPr>
          </a:p>
        </p:txBody>
      </p:sp>
      <p:sp>
        <p:nvSpPr>
          <p:cNvPr id="14" name="Rectangle 1">
            <a:extLst>
              <a:ext uri="{FF2B5EF4-FFF2-40B4-BE49-F238E27FC236}">
                <a16:creationId xmlns:a16="http://schemas.microsoft.com/office/drawing/2014/main" id="{92A4F67F-E80A-43DF-AF07-A64EC8533BF4}"/>
              </a:ext>
            </a:extLst>
          </p:cNvPr>
          <p:cNvSpPr>
            <a:spLocks noChangeArrowheads="1"/>
          </p:cNvSpPr>
          <p:nvPr/>
        </p:nvSpPr>
        <p:spPr bwMode="auto">
          <a:xfrm>
            <a:off x="0" y="90100"/>
            <a:ext cx="65" cy="276999"/>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CEF90CD1-6616-4235-912E-BB5D2EA4A355}"/>
              </a:ext>
            </a:extLst>
          </p:cNvPr>
          <p:cNvSpPr>
            <a:spLocks noChangeArrowheads="1"/>
          </p:cNvSpPr>
          <p:nvPr/>
        </p:nvSpPr>
        <p:spPr bwMode="auto">
          <a:xfrm>
            <a:off x="0" y="32410"/>
            <a:ext cx="65" cy="3923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1426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6">
            <a:extLst>
              <a:ext uri="{FF2B5EF4-FFF2-40B4-BE49-F238E27FC236}">
                <a16:creationId xmlns:a16="http://schemas.microsoft.com/office/drawing/2014/main" id="{49580805-0621-45B0-87D1-CBC2EAC67E79}"/>
              </a:ext>
            </a:extLst>
          </p:cNvPr>
          <p:cNvSpPr/>
          <p:nvPr/>
        </p:nvSpPr>
        <p:spPr>
          <a:xfrm>
            <a:off x="184731" y="2028847"/>
            <a:ext cx="12007269" cy="371640"/>
          </a:xfrm>
          <a:prstGeom prst="rect">
            <a:avLst/>
          </a:prstGeom>
        </p:spPr>
        <p:txBody>
          <a:bodyPr wrap="square">
            <a:spAutoFit/>
          </a:bodyPr>
          <a:lstStyle/>
          <a:p>
            <a:pPr algn="ctr">
              <a:lnSpc>
                <a:spcPct val="107000"/>
              </a:lnSpc>
              <a:spcBef>
                <a:spcPts val="200"/>
              </a:spcBef>
            </a:pPr>
            <a:r>
              <a:rPr lang="en-US" dirty="0">
                <a:solidFill>
                  <a:srgbClr val="000000"/>
                </a:solidFill>
                <a:latin typeface="Verdana" panose="020B0604030504040204" pitchFamily="34" charset="0"/>
              </a:rPr>
              <a:t>A promise is in one of these state.</a:t>
            </a:r>
            <a:endParaRPr lang="en-US" dirty="0">
              <a:solidFill>
                <a:srgbClr val="DC143C"/>
              </a:solidFill>
              <a:latin typeface="Consolas" panose="020B0609020204030204" pitchFamily="49" charset="0"/>
            </a:endParaRPr>
          </a:p>
        </p:txBody>
      </p:sp>
      <p:sp>
        <p:nvSpPr>
          <p:cNvPr id="9" name="Rectangle 8">
            <a:extLst>
              <a:ext uri="{FF2B5EF4-FFF2-40B4-BE49-F238E27FC236}">
                <a16:creationId xmlns:a16="http://schemas.microsoft.com/office/drawing/2014/main" id="{0E1DF9A6-8FFE-4EB2-93BA-4FB873997497}"/>
              </a:ext>
              <a:ext uri="{C183D7F6-B498-43B3-948B-1728B52AA6E4}">
                <adec:decorative xmlns:adec="http://schemas.microsoft.com/office/drawing/2017/decorative" val="0"/>
              </a:ext>
            </a:extLst>
          </p:cNvPr>
          <p:cNvSpPr/>
          <p:nvPr/>
        </p:nvSpPr>
        <p:spPr>
          <a:xfrm>
            <a:off x="1275348" y="2520422"/>
            <a:ext cx="2286000" cy="923330"/>
          </a:xfrm>
          <a:prstGeom prst="rect">
            <a:avLst/>
          </a:prstGeom>
          <a:solidFill>
            <a:srgbClr val="CCCC00"/>
          </a:solidFill>
        </p:spPr>
        <p:style>
          <a:lnRef idx="0">
            <a:schemeClr val="accent1"/>
          </a:lnRef>
          <a:fillRef idx="3">
            <a:schemeClr val="accent1"/>
          </a:fillRef>
          <a:effectRef idx="3">
            <a:schemeClr val="accent1"/>
          </a:effectRef>
          <a:fontRef idx="minor">
            <a:schemeClr val="lt1"/>
          </a:fontRef>
        </p:style>
        <p:txBody>
          <a:bodyPr wrap="square" rtlCol="0" anchor="ctr">
            <a:spAutoFit/>
          </a:bodyPr>
          <a:lstStyle/>
          <a:p>
            <a:pPr algn="ctr"/>
            <a:endParaRPr lang="en-US" dirty="0">
              <a:solidFill>
                <a:srgbClr val="002060"/>
              </a:solidFill>
              <a:latin typeface="+mj-lt"/>
              <a:cs typeface="Segoe UI Semilight" panose="020B0402040204020203" pitchFamily="34" charset="0"/>
            </a:endParaRPr>
          </a:p>
          <a:p>
            <a:pPr algn="ctr"/>
            <a:r>
              <a:rPr lang="en-US" dirty="0">
                <a:solidFill>
                  <a:srgbClr val="002060"/>
                </a:solidFill>
                <a:latin typeface="+mj-lt"/>
                <a:cs typeface="Segoe UI Semilight" panose="020B0402040204020203" pitchFamily="34" charset="0"/>
              </a:rPr>
              <a:t>PENDING</a:t>
            </a:r>
          </a:p>
          <a:p>
            <a:pPr algn="ctr"/>
            <a:endParaRPr lang="en-US" dirty="0">
              <a:solidFill>
                <a:srgbClr val="002060"/>
              </a:solidFill>
              <a:latin typeface="+mj-lt"/>
              <a:cs typeface="Segoe UI Semilight" panose="020B0402040204020203" pitchFamily="34" charset="0"/>
            </a:endParaRPr>
          </a:p>
        </p:txBody>
      </p:sp>
      <p:sp>
        <p:nvSpPr>
          <p:cNvPr id="21" name="Rectangle 20">
            <a:extLst>
              <a:ext uri="{FF2B5EF4-FFF2-40B4-BE49-F238E27FC236}">
                <a16:creationId xmlns:a16="http://schemas.microsoft.com/office/drawing/2014/main" id="{5913C9B2-DEC8-477B-91B8-B764D9099B65}"/>
              </a:ext>
              <a:ext uri="{C183D7F6-B498-43B3-948B-1728B52AA6E4}">
                <adec:decorative xmlns:adec="http://schemas.microsoft.com/office/drawing/2017/decorative" val="0"/>
              </a:ext>
            </a:extLst>
          </p:cNvPr>
          <p:cNvSpPr/>
          <p:nvPr/>
        </p:nvSpPr>
        <p:spPr>
          <a:xfrm>
            <a:off x="4953000" y="2520422"/>
            <a:ext cx="2286000" cy="923330"/>
          </a:xfrm>
          <a:prstGeom prst="rect">
            <a:avLst/>
          </a:prstGeom>
          <a:solidFill>
            <a:srgbClr val="92D050"/>
          </a:solidFill>
        </p:spPr>
        <p:style>
          <a:lnRef idx="0">
            <a:schemeClr val="accent1"/>
          </a:lnRef>
          <a:fillRef idx="3">
            <a:schemeClr val="accent1"/>
          </a:fillRef>
          <a:effectRef idx="3">
            <a:schemeClr val="accent1"/>
          </a:effectRef>
          <a:fontRef idx="minor">
            <a:schemeClr val="lt1"/>
          </a:fontRef>
        </p:style>
        <p:txBody>
          <a:bodyPr wrap="square" rtlCol="0" anchor="ctr">
            <a:spAutoFit/>
          </a:bodyPr>
          <a:lstStyle/>
          <a:p>
            <a:pPr algn="ctr"/>
            <a:endParaRPr lang="en-US" dirty="0">
              <a:solidFill>
                <a:srgbClr val="002060"/>
              </a:solidFill>
              <a:latin typeface="+mj-lt"/>
              <a:cs typeface="Segoe UI Semilight" panose="020B0402040204020203" pitchFamily="34" charset="0"/>
            </a:endParaRPr>
          </a:p>
          <a:p>
            <a:pPr algn="ctr"/>
            <a:r>
              <a:rPr lang="en-US" dirty="0">
                <a:solidFill>
                  <a:srgbClr val="002060"/>
                </a:solidFill>
                <a:latin typeface="+mj-lt"/>
                <a:cs typeface="Segoe UI Semilight" panose="020B0402040204020203" pitchFamily="34" charset="0"/>
              </a:rPr>
              <a:t>FULFILLED</a:t>
            </a:r>
          </a:p>
          <a:p>
            <a:pPr algn="ctr"/>
            <a:endParaRPr lang="en-US" dirty="0">
              <a:solidFill>
                <a:srgbClr val="002060"/>
              </a:solidFill>
              <a:latin typeface="+mj-lt"/>
              <a:cs typeface="Segoe UI Semilight" panose="020B0402040204020203" pitchFamily="34" charset="0"/>
            </a:endParaRPr>
          </a:p>
        </p:txBody>
      </p:sp>
      <p:sp>
        <p:nvSpPr>
          <p:cNvPr id="22" name="Rectangle 21">
            <a:extLst>
              <a:ext uri="{FF2B5EF4-FFF2-40B4-BE49-F238E27FC236}">
                <a16:creationId xmlns:a16="http://schemas.microsoft.com/office/drawing/2014/main" id="{6BEF6211-9F0B-4650-A9EF-B6C969A96DCE}"/>
              </a:ext>
              <a:ext uri="{C183D7F6-B498-43B3-948B-1728B52AA6E4}">
                <adec:decorative xmlns:adec="http://schemas.microsoft.com/office/drawing/2017/decorative" val="0"/>
              </a:ext>
            </a:extLst>
          </p:cNvPr>
          <p:cNvSpPr/>
          <p:nvPr/>
        </p:nvSpPr>
        <p:spPr>
          <a:xfrm>
            <a:off x="8808421" y="2520422"/>
            <a:ext cx="2286000" cy="923330"/>
          </a:xfrm>
          <a:prstGeom prst="rect">
            <a:avLst/>
          </a:prstGeom>
          <a:solidFill>
            <a:srgbClr val="FF0000"/>
          </a:solidFill>
        </p:spPr>
        <p:style>
          <a:lnRef idx="0">
            <a:schemeClr val="accent1"/>
          </a:lnRef>
          <a:fillRef idx="3">
            <a:schemeClr val="accent1"/>
          </a:fillRef>
          <a:effectRef idx="3">
            <a:schemeClr val="accent1"/>
          </a:effectRef>
          <a:fontRef idx="minor">
            <a:schemeClr val="lt1"/>
          </a:fontRef>
        </p:style>
        <p:txBody>
          <a:bodyPr wrap="square" rtlCol="0" anchor="ctr">
            <a:spAutoFit/>
          </a:bodyPr>
          <a:lstStyle/>
          <a:p>
            <a:pPr algn="ctr"/>
            <a:endParaRPr lang="en-US" dirty="0">
              <a:solidFill>
                <a:srgbClr val="002060"/>
              </a:solidFill>
              <a:latin typeface="+mj-lt"/>
              <a:cs typeface="Segoe UI Semilight" panose="020B0402040204020203" pitchFamily="34" charset="0"/>
            </a:endParaRPr>
          </a:p>
          <a:p>
            <a:pPr algn="ctr"/>
            <a:r>
              <a:rPr lang="en-US" dirty="0">
                <a:solidFill>
                  <a:srgbClr val="002060"/>
                </a:solidFill>
                <a:latin typeface="+mj-lt"/>
                <a:cs typeface="Segoe UI Semilight" panose="020B0402040204020203" pitchFamily="34" charset="0"/>
              </a:rPr>
              <a:t>REJECTED</a:t>
            </a:r>
          </a:p>
          <a:p>
            <a:pPr algn="ctr"/>
            <a:endParaRPr lang="en-US" dirty="0">
              <a:solidFill>
                <a:srgbClr val="002060"/>
              </a:solidFill>
              <a:latin typeface="+mj-lt"/>
              <a:cs typeface="Segoe UI Semilight" panose="020B0402040204020203" pitchFamily="34" charset="0"/>
            </a:endParaRPr>
          </a:p>
        </p:txBody>
      </p:sp>
      <p:sp>
        <p:nvSpPr>
          <p:cNvPr id="19" name="TextBox 18">
            <a:extLst>
              <a:ext uri="{FF2B5EF4-FFF2-40B4-BE49-F238E27FC236}">
                <a16:creationId xmlns:a16="http://schemas.microsoft.com/office/drawing/2014/main" id="{FC978978-7857-4767-854D-02ACD73B4D37}"/>
              </a:ext>
            </a:extLst>
          </p:cNvPr>
          <p:cNvSpPr txBox="1"/>
          <p:nvPr/>
        </p:nvSpPr>
        <p:spPr>
          <a:xfrm>
            <a:off x="1275348" y="3633526"/>
            <a:ext cx="2286000" cy="646331"/>
          </a:xfrm>
          <a:prstGeom prst="rect">
            <a:avLst/>
          </a:prstGeom>
          <a:noFill/>
        </p:spPr>
        <p:txBody>
          <a:bodyPr wrap="square" rtlCol="0">
            <a:spAutoFit/>
          </a:bodyPr>
          <a:lstStyle/>
          <a:p>
            <a:pPr algn="ctr"/>
            <a:r>
              <a:rPr lang="en-US" dirty="0">
                <a:latin typeface="+mj-lt"/>
              </a:rPr>
              <a:t>Initial state, neither Fulfilled nor Rejected</a:t>
            </a:r>
          </a:p>
        </p:txBody>
      </p:sp>
      <p:sp>
        <p:nvSpPr>
          <p:cNvPr id="23" name="TextBox 22">
            <a:extLst>
              <a:ext uri="{FF2B5EF4-FFF2-40B4-BE49-F238E27FC236}">
                <a16:creationId xmlns:a16="http://schemas.microsoft.com/office/drawing/2014/main" id="{DBB2C959-C876-467A-8F83-977996A43042}"/>
              </a:ext>
            </a:extLst>
          </p:cNvPr>
          <p:cNvSpPr txBox="1"/>
          <p:nvPr/>
        </p:nvSpPr>
        <p:spPr>
          <a:xfrm>
            <a:off x="4953000" y="3633525"/>
            <a:ext cx="2286000" cy="923330"/>
          </a:xfrm>
          <a:prstGeom prst="rect">
            <a:avLst/>
          </a:prstGeom>
          <a:noFill/>
        </p:spPr>
        <p:txBody>
          <a:bodyPr wrap="square" rtlCol="0">
            <a:spAutoFit/>
          </a:bodyPr>
          <a:lstStyle/>
          <a:p>
            <a:pPr algn="ctr"/>
            <a:r>
              <a:rPr lang="en-US" dirty="0">
                <a:latin typeface="+mj-lt"/>
              </a:rPr>
              <a:t>Operation completed successfully without error</a:t>
            </a:r>
          </a:p>
        </p:txBody>
      </p:sp>
      <p:sp>
        <p:nvSpPr>
          <p:cNvPr id="24" name="TextBox 23">
            <a:extLst>
              <a:ext uri="{FF2B5EF4-FFF2-40B4-BE49-F238E27FC236}">
                <a16:creationId xmlns:a16="http://schemas.microsoft.com/office/drawing/2014/main" id="{A2651DD0-C28B-4D78-8F31-C293A6520504}"/>
              </a:ext>
            </a:extLst>
          </p:cNvPr>
          <p:cNvSpPr txBox="1"/>
          <p:nvPr/>
        </p:nvSpPr>
        <p:spPr>
          <a:xfrm>
            <a:off x="8808421" y="3633524"/>
            <a:ext cx="2286000" cy="923330"/>
          </a:xfrm>
          <a:prstGeom prst="rect">
            <a:avLst/>
          </a:prstGeom>
          <a:noFill/>
        </p:spPr>
        <p:txBody>
          <a:bodyPr wrap="square" rtlCol="0">
            <a:spAutoFit/>
          </a:bodyPr>
          <a:lstStyle/>
          <a:p>
            <a:pPr algn="ctr"/>
            <a:r>
              <a:rPr lang="en-US" dirty="0">
                <a:latin typeface="+mj-lt"/>
              </a:rPr>
              <a:t>Operation failed and error details are provided</a:t>
            </a:r>
          </a:p>
        </p:txBody>
      </p:sp>
      <p:sp>
        <p:nvSpPr>
          <p:cNvPr id="25" name="Rectangle 24">
            <a:extLst>
              <a:ext uri="{FF2B5EF4-FFF2-40B4-BE49-F238E27FC236}">
                <a16:creationId xmlns:a16="http://schemas.microsoft.com/office/drawing/2014/main" id="{0C6EED55-672A-4B4D-8937-6198EF5F5470}"/>
              </a:ext>
            </a:extLst>
          </p:cNvPr>
          <p:cNvSpPr/>
          <p:nvPr/>
        </p:nvSpPr>
        <p:spPr>
          <a:xfrm>
            <a:off x="184731" y="4496848"/>
            <a:ext cx="12007269" cy="1286378"/>
          </a:xfrm>
          <a:prstGeom prst="rect">
            <a:avLst/>
          </a:prstGeom>
        </p:spPr>
        <p:txBody>
          <a:bodyPr wrap="square">
            <a:spAutoFit/>
          </a:bodyPr>
          <a:lstStyle/>
          <a:p>
            <a:pPr>
              <a:lnSpc>
                <a:spcPct val="107000"/>
              </a:lnSpc>
              <a:spcBef>
                <a:spcPts val="200"/>
              </a:spcBef>
            </a:pPr>
            <a:r>
              <a:rPr lang="en-US" b="1" dirty="0" err="1">
                <a:solidFill>
                  <a:srgbClr val="000000"/>
                </a:solidFill>
                <a:latin typeface="Verdana" panose="020B0604030504040204" pitchFamily="34" charset="0"/>
              </a:rPr>
              <a:t>Promise.All</a:t>
            </a:r>
            <a:r>
              <a:rPr lang="en-US" b="1" dirty="0">
                <a:solidFill>
                  <a:srgbClr val="000000"/>
                </a:solidFill>
                <a:latin typeface="Verdana" panose="020B0604030504040204" pitchFamily="34" charset="0"/>
              </a:rPr>
              <a:t>([]) </a:t>
            </a:r>
            <a:r>
              <a:rPr lang="en-US" dirty="0">
                <a:solidFill>
                  <a:srgbClr val="000000"/>
                </a:solidFill>
                <a:latin typeface="Verdana" panose="020B0604030504040204" pitchFamily="34" charset="0"/>
              </a:rPr>
              <a:t>– Returns a single promise that resolves when all of the promises are resolved or reject if any rejected.</a:t>
            </a:r>
          </a:p>
          <a:p>
            <a:pPr>
              <a:lnSpc>
                <a:spcPct val="107000"/>
              </a:lnSpc>
              <a:spcBef>
                <a:spcPts val="200"/>
              </a:spcBef>
            </a:pPr>
            <a:r>
              <a:rPr lang="en-US" b="1" dirty="0" err="1">
                <a:solidFill>
                  <a:srgbClr val="000000"/>
                </a:solidFill>
                <a:latin typeface="Verdana" panose="020B0604030504040204" pitchFamily="34" charset="0"/>
              </a:rPr>
              <a:t>Promise.Race</a:t>
            </a:r>
            <a:r>
              <a:rPr lang="en-US" b="1" dirty="0">
                <a:solidFill>
                  <a:srgbClr val="000000"/>
                </a:solidFill>
                <a:latin typeface="Verdana" panose="020B0604030504040204" pitchFamily="34" charset="0"/>
              </a:rPr>
              <a:t>([]) </a:t>
            </a:r>
            <a:r>
              <a:rPr lang="en-US" dirty="0">
                <a:solidFill>
                  <a:srgbClr val="000000"/>
                </a:solidFill>
                <a:latin typeface="Verdana" panose="020B0604030504040204" pitchFamily="34" charset="0"/>
              </a:rPr>
              <a:t>– Returns a promise that fulfills or reject as soon as one of the given promise is fulfill or reject.</a:t>
            </a:r>
            <a:endParaRPr lang="en-US" dirty="0">
              <a:solidFill>
                <a:srgbClr val="DC143C"/>
              </a:solidFill>
              <a:latin typeface="Consolas" panose="020B0609020204030204" pitchFamily="49" charset="0"/>
            </a:endParaRPr>
          </a:p>
        </p:txBody>
      </p:sp>
    </p:spTree>
    <p:extLst>
      <p:ext uri="{BB962C8B-B14F-4D97-AF65-F5344CB8AC3E}">
        <p14:creationId xmlns:p14="http://schemas.microsoft.com/office/powerpoint/2010/main" val="19469605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1D0905A-54A5-44B5-829E-C472D5BBD1B4}"/>
              </a:ext>
            </a:extLst>
          </p:cNvPr>
          <p:cNvSpPr>
            <a:spLocks noGrp="1"/>
          </p:cNvSpPr>
          <p:nvPr>
            <p:ph type="body" sz="quarter" idx="10"/>
          </p:nvPr>
        </p:nvSpPr>
        <p:spPr/>
        <p:txBody>
          <a:bodyPr>
            <a:normAutofit lnSpcReduction="10000"/>
          </a:bodyPr>
          <a:lstStyle/>
          <a:p>
            <a:r>
              <a:rPr lang="en-US" dirty="0"/>
              <a:t>ECMAScript 6 </a:t>
            </a:r>
          </a:p>
        </p:txBody>
      </p:sp>
      <p:sp>
        <p:nvSpPr>
          <p:cNvPr id="5" name="Title 4">
            <a:extLst>
              <a:ext uri="{FF2B5EF4-FFF2-40B4-BE49-F238E27FC236}">
                <a16:creationId xmlns:a16="http://schemas.microsoft.com/office/drawing/2014/main" id="{B85470D4-F1B5-414F-B2C2-F176654E061E}"/>
              </a:ext>
            </a:extLst>
          </p:cNvPr>
          <p:cNvSpPr>
            <a:spLocks noGrp="1"/>
          </p:cNvSpPr>
          <p:nvPr>
            <p:ph type="title"/>
          </p:nvPr>
        </p:nvSpPr>
        <p:spPr/>
        <p:txBody>
          <a:bodyPr/>
          <a:lstStyle/>
          <a:p>
            <a:r>
              <a:rPr lang="en-US" dirty="0"/>
              <a:t>Promises</a:t>
            </a:r>
          </a:p>
        </p:txBody>
      </p:sp>
      <p:sp>
        <p:nvSpPr>
          <p:cNvPr id="7" name="Rectangle 2">
            <a:extLst>
              <a:ext uri="{FF2B5EF4-FFF2-40B4-BE49-F238E27FC236}">
                <a16:creationId xmlns:a16="http://schemas.microsoft.com/office/drawing/2014/main" id="{A38CB745-BA83-4FF5-9067-D9D0D5FA4D68}"/>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BCE1FD95-3F99-4BC0-B762-07ADFDD9BABB}"/>
              </a:ext>
            </a:extLst>
          </p:cNvPr>
          <p:cNvSpPr>
            <a:spLocks noChangeArrowheads="1"/>
          </p:cNvSpPr>
          <p:nvPr/>
        </p:nvSpPr>
        <p:spPr bwMode="auto">
          <a:xfrm>
            <a:off x="0" y="43934"/>
            <a:ext cx="184731" cy="369332"/>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3">
            <a:extLst>
              <a:ext uri="{FF2B5EF4-FFF2-40B4-BE49-F238E27FC236}">
                <a16:creationId xmlns:a16="http://schemas.microsoft.com/office/drawing/2014/main" id="{9054726E-6996-438E-869A-9CE5E5C99C12}"/>
              </a:ext>
            </a:extLst>
          </p:cNvPr>
          <p:cNvSpPr>
            <a:spLocks noChangeArrowheads="1"/>
          </p:cNvSpPr>
          <p:nvPr/>
        </p:nvSpPr>
        <p:spPr bwMode="auto">
          <a:xfrm>
            <a:off x="0" y="43934"/>
            <a:ext cx="184731" cy="369332"/>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8C2A6F4D-07CF-4920-90EA-7E38944406F7}"/>
              </a:ext>
            </a:extLst>
          </p:cNvPr>
          <p:cNvSpPr>
            <a:spLocks noChangeArrowheads="1"/>
          </p:cNvSpPr>
          <p:nvPr/>
        </p:nvSpPr>
        <p:spPr bwMode="auto">
          <a:xfrm>
            <a:off x="0" y="43934"/>
            <a:ext cx="184731" cy="369332"/>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F4652994-148E-4F4B-A677-D60E209C1603}"/>
              </a:ext>
            </a:extLst>
          </p:cNvPr>
          <p:cNvSpPr>
            <a:spLocks noChangeArrowheads="1"/>
          </p:cNvSpPr>
          <p:nvPr/>
        </p:nvSpPr>
        <p:spPr bwMode="auto">
          <a:xfrm>
            <a:off x="0" y="43934"/>
            <a:ext cx="184731" cy="369332"/>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6AD0AE4D-3301-42A8-9717-2A7B267D3579}"/>
              </a:ext>
            </a:extLst>
          </p:cNvPr>
          <p:cNvSpPr/>
          <p:nvPr/>
        </p:nvSpPr>
        <p:spPr>
          <a:xfrm>
            <a:off x="184731" y="1344143"/>
            <a:ext cx="12007269" cy="1561068"/>
          </a:xfrm>
          <a:prstGeom prst="rect">
            <a:avLst/>
          </a:prstGeom>
        </p:spPr>
        <p:txBody>
          <a:bodyPr wrap="square">
            <a:spAutoFit/>
          </a:bodyPr>
          <a:lstStyle/>
          <a:p>
            <a:pPr>
              <a:lnSpc>
                <a:spcPct val="107000"/>
              </a:lnSpc>
              <a:spcBef>
                <a:spcPts val="200"/>
              </a:spcBef>
            </a:pPr>
            <a:r>
              <a:rPr lang="en-US" b="1" dirty="0">
                <a:solidFill>
                  <a:srgbClr val="000000"/>
                </a:solidFill>
                <a:latin typeface="Verdana" panose="020B0604030504040204" pitchFamily="34" charset="0"/>
              </a:rPr>
              <a:t>Chaining</a:t>
            </a:r>
            <a:r>
              <a:rPr lang="en-US" dirty="0">
                <a:solidFill>
                  <a:srgbClr val="000000"/>
                </a:solidFill>
                <a:latin typeface="Verdana" panose="020B0604030504040204" pitchFamily="34" charset="0"/>
              </a:rPr>
              <a:t> </a:t>
            </a:r>
          </a:p>
          <a:p>
            <a:pPr marL="285750" indent="-285750">
              <a:lnSpc>
                <a:spcPct val="107000"/>
              </a:lnSpc>
              <a:spcBef>
                <a:spcPts val="200"/>
              </a:spcBef>
              <a:buFont typeface="Arial" panose="020B0604020202020204" pitchFamily="34" charset="0"/>
              <a:buChar char="•"/>
            </a:pPr>
            <a:r>
              <a:rPr lang="en-US" dirty="0">
                <a:solidFill>
                  <a:srgbClr val="000000"/>
                </a:solidFill>
                <a:latin typeface="Verdana" panose="020B0604030504040204" pitchFamily="34" charset="0"/>
              </a:rPr>
              <a:t>When a </a:t>
            </a:r>
            <a:r>
              <a:rPr lang="en-US" dirty="0">
                <a:solidFill>
                  <a:srgbClr val="D73A49"/>
                </a:solidFill>
                <a:latin typeface=" Cascadia Code"/>
              </a:rPr>
              <a:t>handler</a:t>
            </a:r>
            <a:r>
              <a:rPr lang="en-US" dirty="0">
                <a:solidFill>
                  <a:srgbClr val="000000"/>
                </a:solidFill>
                <a:latin typeface="Verdana" panose="020B0604030504040204" pitchFamily="34" charset="0"/>
              </a:rPr>
              <a:t> returns a value, it becomes the result of that promise, so the next .then is called with it. </a:t>
            </a:r>
          </a:p>
          <a:p>
            <a:pPr marL="285750" lvl="0" indent="-285750" eaLnBrk="0" fontAlgn="base" hangingPunct="0">
              <a:spcBef>
                <a:spcPct val="0"/>
              </a:spcBef>
              <a:spcAft>
                <a:spcPct val="0"/>
              </a:spcAft>
              <a:buFont typeface="Arial" panose="020B0604020202020204" pitchFamily="34" charset="0"/>
              <a:buChar char="•"/>
            </a:pPr>
            <a:r>
              <a:rPr lang="en-US" altLang="en-US" dirty="0">
                <a:solidFill>
                  <a:srgbClr val="000000"/>
                </a:solidFill>
                <a:latin typeface="Verdana" panose="020B0604030504040204" pitchFamily="34" charset="0"/>
              </a:rPr>
              <a:t>A handler, used in </a:t>
            </a:r>
            <a:r>
              <a:rPr lang="en-US" altLang="en-US" dirty="0">
                <a:solidFill>
                  <a:srgbClr val="D73A49"/>
                </a:solidFill>
                <a:latin typeface=" Cascadia Code"/>
              </a:rPr>
              <a:t>.then(handler)</a:t>
            </a:r>
            <a:r>
              <a:rPr lang="en-US" altLang="en-US" dirty="0">
                <a:solidFill>
                  <a:srgbClr val="FF0000"/>
                </a:solidFill>
                <a:latin typeface="Verdana" panose="020B0604030504040204" pitchFamily="34" charset="0"/>
              </a:rPr>
              <a:t> </a:t>
            </a:r>
            <a:r>
              <a:rPr lang="en-US" altLang="en-US" dirty="0">
                <a:solidFill>
                  <a:srgbClr val="000000"/>
                </a:solidFill>
                <a:latin typeface="Verdana" panose="020B0604030504040204" pitchFamily="34" charset="0"/>
              </a:rPr>
              <a:t>may create and return a promise. In that case further handlers wait until it settles, and then get its result.</a:t>
            </a:r>
          </a:p>
        </p:txBody>
      </p:sp>
      <p:sp>
        <p:nvSpPr>
          <p:cNvPr id="14" name="Rectangle 1">
            <a:extLst>
              <a:ext uri="{FF2B5EF4-FFF2-40B4-BE49-F238E27FC236}">
                <a16:creationId xmlns:a16="http://schemas.microsoft.com/office/drawing/2014/main" id="{92A4F67F-E80A-43DF-AF07-A64EC8533BF4}"/>
              </a:ext>
            </a:extLst>
          </p:cNvPr>
          <p:cNvSpPr>
            <a:spLocks noChangeArrowheads="1"/>
          </p:cNvSpPr>
          <p:nvPr/>
        </p:nvSpPr>
        <p:spPr bwMode="auto">
          <a:xfrm>
            <a:off x="0" y="90100"/>
            <a:ext cx="65" cy="276999"/>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CEF90CD1-6616-4235-912E-BB5D2EA4A355}"/>
              </a:ext>
            </a:extLst>
          </p:cNvPr>
          <p:cNvSpPr>
            <a:spLocks noChangeArrowheads="1"/>
          </p:cNvSpPr>
          <p:nvPr/>
        </p:nvSpPr>
        <p:spPr bwMode="auto">
          <a:xfrm>
            <a:off x="0" y="32410"/>
            <a:ext cx="65" cy="3923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1426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20" name="Group 19">
            <a:extLst>
              <a:ext uri="{FF2B5EF4-FFF2-40B4-BE49-F238E27FC236}">
                <a16:creationId xmlns:a16="http://schemas.microsoft.com/office/drawing/2014/main" id="{7D1C6C7C-2B6C-4EE7-BCA2-25C79C11928A}"/>
              </a:ext>
            </a:extLst>
          </p:cNvPr>
          <p:cNvGrpSpPr/>
          <p:nvPr/>
        </p:nvGrpSpPr>
        <p:grpSpPr>
          <a:xfrm>
            <a:off x="2012040" y="3409950"/>
            <a:ext cx="7725518" cy="3448050"/>
            <a:chOff x="0" y="3067240"/>
            <a:chExt cx="7725518" cy="3448050"/>
          </a:xfrm>
        </p:grpSpPr>
        <p:pic>
          <p:nvPicPr>
            <p:cNvPr id="4" name="Picture 3">
              <a:extLst>
                <a:ext uri="{FF2B5EF4-FFF2-40B4-BE49-F238E27FC236}">
                  <a16:creationId xmlns:a16="http://schemas.microsoft.com/office/drawing/2014/main" id="{1A3023C5-E6AC-4A4E-A98E-6D99D34AEDAF}"/>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Lst>
            </a:blip>
            <a:srcRect r="4143"/>
            <a:stretch/>
          </p:blipFill>
          <p:spPr>
            <a:xfrm>
              <a:off x="1507698" y="3067240"/>
              <a:ext cx="6217820" cy="3448050"/>
            </a:xfrm>
            <a:prstGeom prst="rect">
              <a:avLst/>
            </a:prstGeom>
          </p:spPr>
        </p:pic>
        <p:pic>
          <p:nvPicPr>
            <p:cNvPr id="10" name="Picture 9">
              <a:extLst>
                <a:ext uri="{FF2B5EF4-FFF2-40B4-BE49-F238E27FC236}">
                  <a16:creationId xmlns:a16="http://schemas.microsoft.com/office/drawing/2014/main" id="{95ABFC0B-54E1-4D01-85E2-F808392B0E98}"/>
                </a:ext>
              </a:extLst>
            </p:cNvPr>
            <p:cNvPicPr>
              <a:picLocks noChangeAspect="1"/>
            </p:cNvPicPr>
            <p:nvPr/>
          </p:nvPicPr>
          <p:blipFill>
            <a:blip r:embed="rId5"/>
            <a:stretch>
              <a:fillRect/>
            </a:stretch>
          </p:blipFill>
          <p:spPr>
            <a:xfrm>
              <a:off x="0" y="3429000"/>
              <a:ext cx="3448531" cy="2724530"/>
            </a:xfrm>
            <a:prstGeom prst="rect">
              <a:avLst/>
            </a:prstGeom>
          </p:spPr>
        </p:pic>
      </p:grpSp>
      <p:sp>
        <p:nvSpPr>
          <p:cNvPr id="12" name="Rectangle 3">
            <a:extLst>
              <a:ext uri="{FF2B5EF4-FFF2-40B4-BE49-F238E27FC236}">
                <a16:creationId xmlns:a16="http://schemas.microsoft.com/office/drawing/2014/main" id="{2A767D80-4121-4B09-A2B2-A1758F2A1271}"/>
              </a:ext>
            </a:extLst>
          </p:cNvPr>
          <p:cNvSpPr>
            <a:spLocks noChangeArrowheads="1"/>
          </p:cNvSpPr>
          <p:nvPr/>
        </p:nvSpPr>
        <p:spPr bwMode="auto">
          <a:xfrm>
            <a:off x="0" y="43934"/>
            <a:ext cx="184731" cy="369332"/>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25">
            <a:extLst>
              <a:ext uri="{FF2B5EF4-FFF2-40B4-BE49-F238E27FC236}">
                <a16:creationId xmlns:a16="http://schemas.microsoft.com/office/drawing/2014/main" id="{AEA94065-F551-46CB-9586-979053596431}"/>
              </a:ext>
            </a:extLst>
          </p:cNvPr>
          <p:cNvSpPr/>
          <p:nvPr/>
        </p:nvSpPr>
        <p:spPr>
          <a:xfrm>
            <a:off x="184731" y="3075673"/>
            <a:ext cx="12007269" cy="362472"/>
          </a:xfrm>
          <a:prstGeom prst="rect">
            <a:avLst/>
          </a:prstGeom>
        </p:spPr>
        <p:txBody>
          <a:bodyPr wrap="square">
            <a:spAutoFit/>
          </a:bodyPr>
          <a:lstStyle/>
          <a:p>
            <a:pPr>
              <a:lnSpc>
                <a:spcPct val="107000"/>
              </a:lnSpc>
              <a:spcBef>
                <a:spcPts val="200"/>
              </a:spcBef>
            </a:pPr>
            <a:r>
              <a:rPr lang="en-US" b="1" dirty="0">
                <a:solidFill>
                  <a:srgbClr val="000000"/>
                </a:solidFill>
                <a:latin typeface="Verdana" panose="020B0604030504040204" pitchFamily="34" charset="0"/>
              </a:rPr>
              <a:t>Compose </a:t>
            </a:r>
            <a:r>
              <a:rPr lang="en-US" dirty="0">
                <a:solidFill>
                  <a:srgbClr val="000000"/>
                </a:solidFill>
                <a:latin typeface="Verdana" panose="020B0604030504040204" pitchFamily="34" charset="0"/>
              </a:rPr>
              <a:t>– Promises solve a fundamental flaw with the callback pyramid of doom.</a:t>
            </a:r>
            <a:endParaRPr lang="en-US" altLang="en-US" dirty="0">
              <a:solidFill>
                <a:srgbClr val="000000"/>
              </a:solidFill>
              <a:latin typeface="Verdana" panose="020B0604030504040204" pitchFamily="34" charset="0"/>
            </a:endParaRPr>
          </a:p>
        </p:txBody>
      </p:sp>
    </p:spTree>
    <p:extLst>
      <p:ext uri="{BB962C8B-B14F-4D97-AF65-F5344CB8AC3E}">
        <p14:creationId xmlns:p14="http://schemas.microsoft.com/office/powerpoint/2010/main" val="20461597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DC45B4D-3967-4884-8B4E-0EE82F0CC2B3}"/>
              </a:ext>
            </a:extLst>
          </p:cNvPr>
          <p:cNvSpPr>
            <a:spLocks noGrp="1"/>
          </p:cNvSpPr>
          <p:nvPr>
            <p:ph type="pic" sz="quarter" idx="11"/>
          </p:nvPr>
        </p:nvSpPr>
        <p:spPr/>
      </p:sp>
      <p:sp>
        <p:nvSpPr>
          <p:cNvPr id="3" name="Text Placeholder 2">
            <a:extLst>
              <a:ext uri="{FF2B5EF4-FFF2-40B4-BE49-F238E27FC236}">
                <a16:creationId xmlns:a16="http://schemas.microsoft.com/office/drawing/2014/main" id="{6FB7F9C6-8A3F-4AF9-9F24-0D9112736D82}"/>
              </a:ext>
            </a:extLst>
          </p:cNvPr>
          <p:cNvSpPr>
            <a:spLocks noGrp="1"/>
          </p:cNvSpPr>
          <p:nvPr>
            <p:ph type="body" sz="quarter" idx="10"/>
          </p:nvPr>
        </p:nvSpPr>
        <p:spPr/>
        <p:txBody>
          <a:bodyPr>
            <a:normAutofit lnSpcReduction="10000"/>
          </a:bodyPr>
          <a:lstStyle/>
          <a:p>
            <a:endParaRPr lang="en-US"/>
          </a:p>
        </p:txBody>
      </p:sp>
      <p:sp>
        <p:nvSpPr>
          <p:cNvPr id="4" name="Title 3">
            <a:extLst>
              <a:ext uri="{FF2B5EF4-FFF2-40B4-BE49-F238E27FC236}">
                <a16:creationId xmlns:a16="http://schemas.microsoft.com/office/drawing/2014/main" id="{BD93B47D-B2F0-4C59-81E2-65F8B8C6757E}"/>
              </a:ext>
            </a:extLst>
          </p:cNvPr>
          <p:cNvSpPr>
            <a:spLocks noGrp="1"/>
          </p:cNvSpPr>
          <p:nvPr>
            <p:ph type="title"/>
          </p:nvPr>
        </p:nvSpPr>
        <p:spPr/>
        <p:txBody>
          <a:bodyPr/>
          <a:lstStyle/>
          <a:p>
            <a:r>
              <a:rPr lang="en-US" dirty="0"/>
              <a:t>Object Oriented Programming</a:t>
            </a:r>
          </a:p>
        </p:txBody>
      </p:sp>
      <p:pic>
        <p:nvPicPr>
          <p:cNvPr id="5122" name="Picture 2" descr="Image result for object oriented programming">
            <a:extLst>
              <a:ext uri="{FF2B5EF4-FFF2-40B4-BE49-F238E27FC236}">
                <a16:creationId xmlns:a16="http://schemas.microsoft.com/office/drawing/2014/main" id="{9B48A89E-FC8A-4F31-BE1C-88F01943F2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220" y="-204985"/>
            <a:ext cx="7620000" cy="497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717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764DF07-D62C-466E-AA8A-078DE07741F2}"/>
              </a:ext>
            </a:extLst>
          </p:cNvPr>
          <p:cNvSpPr>
            <a:spLocks noGrp="1"/>
          </p:cNvSpPr>
          <p:nvPr>
            <p:ph type="body" sz="quarter" idx="10"/>
          </p:nvPr>
        </p:nvSpPr>
        <p:spPr/>
        <p:txBody>
          <a:bodyPr>
            <a:normAutofit lnSpcReduction="10000"/>
          </a:bodyPr>
          <a:lstStyle/>
          <a:p>
            <a:r>
              <a:rPr lang="en-US" dirty="0"/>
              <a:t>Object Oriented Programming</a:t>
            </a:r>
          </a:p>
        </p:txBody>
      </p:sp>
      <p:sp>
        <p:nvSpPr>
          <p:cNvPr id="5" name="Title 4">
            <a:extLst>
              <a:ext uri="{FF2B5EF4-FFF2-40B4-BE49-F238E27FC236}">
                <a16:creationId xmlns:a16="http://schemas.microsoft.com/office/drawing/2014/main" id="{3E3CBC4A-DB7F-40C6-8E43-6EC50DBD432F}"/>
              </a:ext>
            </a:extLst>
          </p:cNvPr>
          <p:cNvSpPr>
            <a:spLocks noGrp="1"/>
          </p:cNvSpPr>
          <p:nvPr>
            <p:ph type="title"/>
          </p:nvPr>
        </p:nvSpPr>
        <p:spPr/>
        <p:txBody>
          <a:bodyPr/>
          <a:lstStyle/>
          <a:p>
            <a:r>
              <a:rPr lang="en-US" dirty="0"/>
              <a:t>Object Oriented Programming</a:t>
            </a:r>
          </a:p>
        </p:txBody>
      </p:sp>
      <p:sp>
        <p:nvSpPr>
          <p:cNvPr id="7" name="Rectangle 6">
            <a:extLst>
              <a:ext uri="{FF2B5EF4-FFF2-40B4-BE49-F238E27FC236}">
                <a16:creationId xmlns:a16="http://schemas.microsoft.com/office/drawing/2014/main" id="{C3F2D67A-E5EB-4027-B960-AC2C2E1EB51F}"/>
              </a:ext>
            </a:extLst>
          </p:cNvPr>
          <p:cNvSpPr/>
          <p:nvPr/>
        </p:nvSpPr>
        <p:spPr>
          <a:xfrm>
            <a:off x="216568" y="1257116"/>
            <a:ext cx="11975431" cy="923330"/>
          </a:xfrm>
          <a:prstGeom prst="rect">
            <a:avLst/>
          </a:prstGeom>
        </p:spPr>
        <p:txBody>
          <a:bodyPr wrap="square">
            <a:spAutoFit/>
          </a:bodyPr>
          <a:lstStyle/>
          <a:p>
            <a:pPr eaLnBrk="0" fontAlgn="base" hangingPunct="0">
              <a:spcBef>
                <a:spcPct val="0"/>
              </a:spcBef>
              <a:spcAft>
                <a:spcPct val="0"/>
              </a:spcAft>
            </a:pPr>
            <a:r>
              <a:rPr lang="en-US" b="1" dirty="0">
                <a:solidFill>
                  <a:srgbClr val="000000"/>
                </a:solidFill>
                <a:latin typeface="Verdana" panose="020B0604030504040204" pitchFamily="34" charset="0"/>
              </a:rPr>
              <a:t>OOP</a:t>
            </a:r>
            <a:r>
              <a:rPr lang="en-US" dirty="0">
                <a:solidFill>
                  <a:srgbClr val="000000"/>
                </a:solidFill>
                <a:latin typeface="Verdana" panose="020B0604030504040204" pitchFamily="34" charset="0"/>
              </a:rPr>
              <a:t> is a programming paradigm based on the concept of `Objects`, which contain data, in form of fields(often known as attributes or properties), and code, in the form of functions (also known as methods)</a:t>
            </a:r>
          </a:p>
        </p:txBody>
      </p:sp>
      <p:graphicFrame>
        <p:nvGraphicFramePr>
          <p:cNvPr id="8" name="Diagram 7">
            <a:extLst>
              <a:ext uri="{FF2B5EF4-FFF2-40B4-BE49-F238E27FC236}">
                <a16:creationId xmlns:a16="http://schemas.microsoft.com/office/drawing/2014/main" id="{BEF8F482-43E5-453C-B855-1C09996A8DF4}"/>
              </a:ext>
            </a:extLst>
          </p:cNvPr>
          <p:cNvGraphicFramePr/>
          <p:nvPr>
            <p:extLst>
              <p:ext uri="{D42A27DB-BD31-4B8C-83A1-F6EECF244321}">
                <p14:modId xmlns:p14="http://schemas.microsoft.com/office/powerpoint/2010/main" val="3581357478"/>
              </p:ext>
            </p:extLst>
          </p:nvPr>
        </p:nvGraphicFramePr>
        <p:xfrm>
          <a:off x="1791369" y="2305992"/>
          <a:ext cx="81280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18081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764DF07-D62C-466E-AA8A-078DE07741F2}"/>
              </a:ext>
            </a:extLst>
          </p:cNvPr>
          <p:cNvSpPr>
            <a:spLocks noGrp="1"/>
          </p:cNvSpPr>
          <p:nvPr>
            <p:ph type="body" sz="quarter" idx="10"/>
          </p:nvPr>
        </p:nvSpPr>
        <p:spPr/>
        <p:txBody>
          <a:bodyPr>
            <a:normAutofit lnSpcReduction="10000"/>
          </a:bodyPr>
          <a:lstStyle/>
          <a:p>
            <a:r>
              <a:rPr lang="en-US" dirty="0"/>
              <a:t>Object Oriented Programming</a:t>
            </a:r>
          </a:p>
        </p:txBody>
      </p:sp>
      <p:sp>
        <p:nvSpPr>
          <p:cNvPr id="5" name="Title 4">
            <a:extLst>
              <a:ext uri="{FF2B5EF4-FFF2-40B4-BE49-F238E27FC236}">
                <a16:creationId xmlns:a16="http://schemas.microsoft.com/office/drawing/2014/main" id="{3E3CBC4A-DB7F-40C6-8E43-6EC50DBD432F}"/>
              </a:ext>
            </a:extLst>
          </p:cNvPr>
          <p:cNvSpPr>
            <a:spLocks noGrp="1"/>
          </p:cNvSpPr>
          <p:nvPr>
            <p:ph type="title"/>
          </p:nvPr>
        </p:nvSpPr>
        <p:spPr/>
        <p:txBody>
          <a:bodyPr/>
          <a:lstStyle/>
          <a:p>
            <a:r>
              <a:rPr lang="en-US" dirty="0"/>
              <a:t>Encapsulation</a:t>
            </a:r>
          </a:p>
        </p:txBody>
      </p:sp>
      <p:sp>
        <p:nvSpPr>
          <p:cNvPr id="7" name="Rectangle 6">
            <a:extLst>
              <a:ext uri="{FF2B5EF4-FFF2-40B4-BE49-F238E27FC236}">
                <a16:creationId xmlns:a16="http://schemas.microsoft.com/office/drawing/2014/main" id="{C3F2D67A-E5EB-4027-B960-AC2C2E1EB51F}"/>
              </a:ext>
            </a:extLst>
          </p:cNvPr>
          <p:cNvSpPr/>
          <p:nvPr/>
        </p:nvSpPr>
        <p:spPr>
          <a:xfrm>
            <a:off x="216568" y="1257116"/>
            <a:ext cx="11975431" cy="2585323"/>
          </a:xfrm>
          <a:prstGeom prst="rect">
            <a:avLst/>
          </a:prstGeom>
        </p:spPr>
        <p:txBody>
          <a:bodyPr wrap="square">
            <a:spAutoFit/>
          </a:bodyPr>
          <a:lstStyle/>
          <a:p>
            <a:pPr eaLnBrk="0" fontAlgn="base" hangingPunct="0">
              <a:spcBef>
                <a:spcPct val="0"/>
              </a:spcBef>
              <a:spcAft>
                <a:spcPct val="0"/>
              </a:spcAft>
            </a:pPr>
            <a:r>
              <a:rPr lang="en-US" dirty="0">
                <a:solidFill>
                  <a:srgbClr val="000000"/>
                </a:solidFill>
                <a:latin typeface="Verdana" panose="020B0604030504040204" pitchFamily="34" charset="0"/>
              </a:rPr>
              <a:t>Encapsulation is the idea that data is not directly exposed to the world. It’s about hiding as much as possible of the object’s internal parts and exposing a minimal public interface.</a:t>
            </a:r>
          </a:p>
          <a:p>
            <a:pPr eaLnBrk="0" fontAlgn="base" hangingPunct="0">
              <a:spcBef>
                <a:spcPct val="0"/>
              </a:spcBef>
              <a:spcAft>
                <a:spcPct val="0"/>
              </a:spcAft>
            </a:pPr>
            <a:endParaRPr lang="en-US" dirty="0">
              <a:solidFill>
                <a:srgbClr val="000000"/>
              </a:solidFill>
              <a:latin typeface="Verdana" panose="020B0604030504040204" pitchFamily="34" charset="0"/>
            </a:endParaRPr>
          </a:p>
          <a:p>
            <a:pPr eaLnBrk="0" fontAlgn="base" hangingPunct="0">
              <a:spcBef>
                <a:spcPct val="0"/>
              </a:spcBef>
              <a:spcAft>
                <a:spcPct val="0"/>
              </a:spcAft>
            </a:pPr>
            <a:r>
              <a:rPr lang="en-US" dirty="0">
                <a:solidFill>
                  <a:srgbClr val="000000"/>
                </a:solidFill>
                <a:latin typeface="Verdana" panose="020B0604030504040204" pitchFamily="34" charset="0"/>
              </a:rPr>
              <a:t>One of the biggest anomalies JavaScript is its inability to natively support encapsulation. But there are ways to achieve it.</a:t>
            </a:r>
          </a:p>
          <a:p>
            <a:pPr marL="285750" indent="-285750" eaLnBrk="0" fontAlgn="base" hangingPunct="0">
              <a:spcBef>
                <a:spcPct val="0"/>
              </a:spcBef>
              <a:spcAft>
                <a:spcPct val="0"/>
              </a:spcAft>
              <a:buFont typeface="Arial" panose="020B0604020202020204" pitchFamily="34" charset="0"/>
              <a:buChar char="•"/>
            </a:pPr>
            <a:r>
              <a:rPr lang="en-US" dirty="0">
                <a:solidFill>
                  <a:srgbClr val="000000"/>
                </a:solidFill>
                <a:latin typeface="Verdana" panose="020B0604030504040204" pitchFamily="34" charset="0"/>
              </a:rPr>
              <a:t>Factory functions and closures – ES5</a:t>
            </a:r>
          </a:p>
          <a:p>
            <a:pPr marL="285750" indent="-285750" eaLnBrk="0" fontAlgn="base" hangingPunct="0">
              <a:spcBef>
                <a:spcPct val="0"/>
              </a:spcBef>
              <a:spcAft>
                <a:spcPct val="0"/>
              </a:spcAft>
              <a:buFont typeface="Arial" panose="020B0604020202020204" pitchFamily="34" charset="0"/>
              <a:buChar char="•"/>
            </a:pPr>
            <a:r>
              <a:rPr lang="en-US" dirty="0" err="1">
                <a:solidFill>
                  <a:srgbClr val="000000"/>
                </a:solidFill>
                <a:latin typeface="Verdana" panose="020B0604030504040204" pitchFamily="34" charset="0"/>
              </a:rPr>
              <a:t>WeakMaps</a:t>
            </a:r>
            <a:r>
              <a:rPr lang="en-US" dirty="0">
                <a:solidFill>
                  <a:srgbClr val="000000"/>
                </a:solidFill>
                <a:latin typeface="Verdana" panose="020B0604030504040204" pitchFamily="34" charset="0"/>
              </a:rPr>
              <a:t> to associate data with object – ES6 </a:t>
            </a:r>
          </a:p>
          <a:p>
            <a:pPr marL="285750" indent="-285750" eaLnBrk="0" fontAlgn="base" hangingPunct="0">
              <a:spcBef>
                <a:spcPct val="0"/>
              </a:spcBef>
              <a:spcAft>
                <a:spcPct val="0"/>
              </a:spcAft>
              <a:buFont typeface="Arial" panose="020B0604020202020204" pitchFamily="34" charset="0"/>
              <a:buChar char="•"/>
            </a:pPr>
            <a:r>
              <a:rPr lang="en-US" dirty="0">
                <a:solidFill>
                  <a:srgbClr val="000000"/>
                </a:solidFill>
                <a:latin typeface="Verdana" panose="020B0604030504040204" pitchFamily="34" charset="0"/>
              </a:rPr>
              <a:t>Use of Symbols as member identifier. – ES6 </a:t>
            </a:r>
          </a:p>
          <a:p>
            <a:pPr eaLnBrk="0" fontAlgn="base" hangingPunct="0">
              <a:spcBef>
                <a:spcPct val="0"/>
              </a:spcBef>
              <a:spcAft>
                <a:spcPct val="0"/>
              </a:spcAft>
            </a:pPr>
            <a:endParaRPr lang="en-US" dirty="0">
              <a:solidFill>
                <a:srgbClr val="000000"/>
              </a:solidFill>
              <a:latin typeface="Verdana" panose="020B0604030504040204" pitchFamily="34" charset="0"/>
            </a:endParaRPr>
          </a:p>
        </p:txBody>
      </p:sp>
      <p:pic>
        <p:nvPicPr>
          <p:cNvPr id="31746" name="Picture 2" descr="Image result for encapsulation">
            <a:extLst>
              <a:ext uri="{FF2B5EF4-FFF2-40B4-BE49-F238E27FC236}">
                <a16:creationId xmlns:a16="http://schemas.microsoft.com/office/drawing/2014/main" id="{3E6BCD81-33EB-4B48-9D61-1A697300FD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7258" y="3477567"/>
            <a:ext cx="5734050"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4016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764DF07-D62C-466E-AA8A-078DE07741F2}"/>
              </a:ext>
            </a:extLst>
          </p:cNvPr>
          <p:cNvSpPr>
            <a:spLocks noGrp="1"/>
          </p:cNvSpPr>
          <p:nvPr>
            <p:ph type="body" sz="quarter" idx="10"/>
          </p:nvPr>
        </p:nvSpPr>
        <p:spPr/>
        <p:txBody>
          <a:bodyPr>
            <a:normAutofit lnSpcReduction="10000"/>
          </a:bodyPr>
          <a:lstStyle/>
          <a:p>
            <a:r>
              <a:rPr lang="en-US" dirty="0"/>
              <a:t>Object Oriented Programming</a:t>
            </a:r>
          </a:p>
        </p:txBody>
      </p:sp>
      <p:sp>
        <p:nvSpPr>
          <p:cNvPr id="5" name="Title 4">
            <a:extLst>
              <a:ext uri="{FF2B5EF4-FFF2-40B4-BE49-F238E27FC236}">
                <a16:creationId xmlns:a16="http://schemas.microsoft.com/office/drawing/2014/main" id="{3E3CBC4A-DB7F-40C6-8E43-6EC50DBD432F}"/>
              </a:ext>
            </a:extLst>
          </p:cNvPr>
          <p:cNvSpPr>
            <a:spLocks noGrp="1"/>
          </p:cNvSpPr>
          <p:nvPr>
            <p:ph type="title"/>
          </p:nvPr>
        </p:nvSpPr>
        <p:spPr/>
        <p:txBody>
          <a:bodyPr/>
          <a:lstStyle/>
          <a:p>
            <a:r>
              <a:rPr lang="en-US" dirty="0"/>
              <a:t>Inheritance</a:t>
            </a:r>
          </a:p>
        </p:txBody>
      </p:sp>
      <p:sp>
        <p:nvSpPr>
          <p:cNvPr id="7" name="Rectangle 6">
            <a:extLst>
              <a:ext uri="{FF2B5EF4-FFF2-40B4-BE49-F238E27FC236}">
                <a16:creationId xmlns:a16="http://schemas.microsoft.com/office/drawing/2014/main" id="{C3F2D67A-E5EB-4027-B960-AC2C2E1EB51F}"/>
              </a:ext>
            </a:extLst>
          </p:cNvPr>
          <p:cNvSpPr/>
          <p:nvPr/>
        </p:nvSpPr>
        <p:spPr>
          <a:xfrm>
            <a:off x="216568" y="1257116"/>
            <a:ext cx="11975431" cy="646331"/>
          </a:xfrm>
          <a:prstGeom prst="rect">
            <a:avLst/>
          </a:prstGeom>
        </p:spPr>
        <p:txBody>
          <a:bodyPr wrap="square">
            <a:spAutoFit/>
          </a:bodyPr>
          <a:lstStyle/>
          <a:p>
            <a:pPr eaLnBrk="0" fontAlgn="base" hangingPunct="0">
              <a:spcBef>
                <a:spcPct val="0"/>
              </a:spcBef>
              <a:spcAft>
                <a:spcPct val="0"/>
              </a:spcAft>
            </a:pPr>
            <a:r>
              <a:rPr lang="en-US" dirty="0">
                <a:solidFill>
                  <a:srgbClr val="000000"/>
                </a:solidFill>
                <a:latin typeface="Verdana" panose="020B0604030504040204" pitchFamily="34" charset="0"/>
              </a:rPr>
              <a:t>Inheritance in most class-based object-oriented languages is a mechanism in which one object </a:t>
            </a:r>
            <a:r>
              <a:rPr lang="en-US" b="1" dirty="0">
                <a:solidFill>
                  <a:srgbClr val="000000"/>
                </a:solidFill>
                <a:latin typeface="Verdana" panose="020B0604030504040204" pitchFamily="34" charset="0"/>
              </a:rPr>
              <a:t>acquires all the properties and behaviors</a:t>
            </a:r>
            <a:r>
              <a:rPr lang="en-US" dirty="0">
                <a:solidFill>
                  <a:srgbClr val="000000"/>
                </a:solidFill>
                <a:latin typeface="Verdana" panose="020B0604030504040204" pitchFamily="34" charset="0"/>
              </a:rPr>
              <a:t> of another object. </a:t>
            </a:r>
          </a:p>
        </p:txBody>
      </p:sp>
      <p:sp>
        <p:nvSpPr>
          <p:cNvPr id="2" name="Rectangle 1">
            <a:extLst>
              <a:ext uri="{FF2B5EF4-FFF2-40B4-BE49-F238E27FC236}">
                <a16:creationId xmlns:a16="http://schemas.microsoft.com/office/drawing/2014/main" id="{82BA839E-2F33-4731-AD4D-0C8812F9379F}"/>
              </a:ext>
            </a:extLst>
          </p:cNvPr>
          <p:cNvSpPr/>
          <p:nvPr/>
        </p:nvSpPr>
        <p:spPr>
          <a:xfrm>
            <a:off x="216568" y="1986882"/>
            <a:ext cx="11975432" cy="1200329"/>
          </a:xfrm>
          <a:prstGeom prst="rect">
            <a:avLst/>
          </a:prstGeom>
        </p:spPr>
        <p:txBody>
          <a:bodyPr wrap="square">
            <a:spAutoFit/>
          </a:bodyPr>
          <a:lstStyle/>
          <a:p>
            <a:pPr algn="just"/>
            <a:r>
              <a:rPr lang="en-US" dirty="0">
                <a:solidFill>
                  <a:srgbClr val="000000"/>
                </a:solidFill>
                <a:latin typeface="Verdana" panose="020B0604030504040204" pitchFamily="34" charset="0"/>
              </a:rPr>
              <a:t>In JavaScript, inheritance is supported by using prototype object. Some people call it "Prototypal </a:t>
            </a:r>
            <a:r>
              <a:rPr lang="en-US" dirty="0" err="1">
                <a:solidFill>
                  <a:srgbClr val="000000"/>
                </a:solidFill>
                <a:latin typeface="Verdana" panose="020B0604030504040204" pitchFamily="34" charset="0"/>
              </a:rPr>
              <a:t>Inheriatance</a:t>
            </a:r>
            <a:r>
              <a:rPr lang="en-US" dirty="0">
                <a:solidFill>
                  <a:srgbClr val="000000"/>
                </a:solidFill>
                <a:latin typeface="Verdana" panose="020B0604030504040204" pitchFamily="34" charset="0"/>
              </a:rPr>
              <a:t>" and some people call it "</a:t>
            </a:r>
            <a:r>
              <a:rPr lang="en-US" dirty="0" err="1">
                <a:solidFill>
                  <a:srgbClr val="000000"/>
                </a:solidFill>
                <a:latin typeface="Verdana" panose="020B0604030504040204" pitchFamily="34" charset="0"/>
              </a:rPr>
              <a:t>Behaviour</a:t>
            </a:r>
            <a:r>
              <a:rPr lang="en-US" dirty="0">
                <a:solidFill>
                  <a:srgbClr val="000000"/>
                </a:solidFill>
                <a:latin typeface="Verdana" panose="020B0604030504040204" pitchFamily="34" charset="0"/>
              </a:rPr>
              <a:t> Delegation".</a:t>
            </a:r>
          </a:p>
          <a:p>
            <a:br>
              <a:rPr lang="en-US" dirty="0">
                <a:solidFill>
                  <a:srgbClr val="000000"/>
                </a:solidFill>
                <a:latin typeface="Verdana" panose="020B0604030504040204" pitchFamily="34" charset="0"/>
              </a:rPr>
            </a:br>
            <a:endParaRPr lang="en-US" dirty="0">
              <a:solidFill>
                <a:srgbClr val="000000"/>
              </a:solidFill>
              <a:latin typeface="Verdana" panose="020B0604030504040204" pitchFamily="34" charset="0"/>
            </a:endParaRPr>
          </a:p>
        </p:txBody>
      </p:sp>
      <p:pic>
        <p:nvPicPr>
          <p:cNvPr id="8" name="Picture 7">
            <a:extLst>
              <a:ext uri="{FF2B5EF4-FFF2-40B4-BE49-F238E27FC236}">
                <a16:creationId xmlns:a16="http://schemas.microsoft.com/office/drawing/2014/main" id="{1D928DF7-B90D-49BE-BD24-35B40919F48A}"/>
              </a:ext>
            </a:extLst>
          </p:cNvPr>
          <p:cNvPicPr>
            <a:picLocks noChangeAspect="1"/>
          </p:cNvPicPr>
          <p:nvPr/>
        </p:nvPicPr>
        <p:blipFill>
          <a:blip r:embed="rId3"/>
          <a:stretch>
            <a:fillRect/>
          </a:stretch>
        </p:blipFill>
        <p:spPr>
          <a:xfrm>
            <a:off x="3803147" y="3003164"/>
            <a:ext cx="4585705" cy="3137672"/>
          </a:xfrm>
          <a:prstGeom prst="rect">
            <a:avLst/>
          </a:prstGeom>
        </p:spPr>
      </p:pic>
    </p:spTree>
    <p:extLst>
      <p:ext uri="{BB962C8B-B14F-4D97-AF65-F5344CB8AC3E}">
        <p14:creationId xmlns:p14="http://schemas.microsoft.com/office/powerpoint/2010/main" val="25263444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764DF07-D62C-466E-AA8A-078DE07741F2}"/>
              </a:ext>
            </a:extLst>
          </p:cNvPr>
          <p:cNvSpPr>
            <a:spLocks noGrp="1"/>
          </p:cNvSpPr>
          <p:nvPr>
            <p:ph type="body" sz="quarter" idx="10"/>
          </p:nvPr>
        </p:nvSpPr>
        <p:spPr/>
        <p:txBody>
          <a:bodyPr>
            <a:normAutofit lnSpcReduction="10000"/>
          </a:bodyPr>
          <a:lstStyle/>
          <a:p>
            <a:r>
              <a:rPr lang="en-US" dirty="0"/>
              <a:t>Object Oriented Programming</a:t>
            </a:r>
          </a:p>
        </p:txBody>
      </p:sp>
      <p:sp>
        <p:nvSpPr>
          <p:cNvPr id="5" name="Title 4">
            <a:extLst>
              <a:ext uri="{FF2B5EF4-FFF2-40B4-BE49-F238E27FC236}">
                <a16:creationId xmlns:a16="http://schemas.microsoft.com/office/drawing/2014/main" id="{3E3CBC4A-DB7F-40C6-8E43-6EC50DBD432F}"/>
              </a:ext>
            </a:extLst>
          </p:cNvPr>
          <p:cNvSpPr>
            <a:spLocks noGrp="1"/>
          </p:cNvSpPr>
          <p:nvPr>
            <p:ph type="title"/>
          </p:nvPr>
        </p:nvSpPr>
        <p:spPr/>
        <p:txBody>
          <a:bodyPr/>
          <a:lstStyle/>
          <a:p>
            <a:r>
              <a:rPr lang="en-US" dirty="0"/>
              <a:t>Prototype</a:t>
            </a:r>
          </a:p>
        </p:txBody>
      </p:sp>
      <p:pic>
        <p:nvPicPr>
          <p:cNvPr id="28674" name="Picture 2">
            <a:extLst>
              <a:ext uri="{FF2B5EF4-FFF2-40B4-BE49-F238E27FC236}">
                <a16:creationId xmlns:a16="http://schemas.microsoft.com/office/drawing/2014/main" id="{BFE54699-9090-463F-AC8F-4783E1C6EA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861" y="1257116"/>
            <a:ext cx="7410799" cy="5600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0731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764DF07-D62C-466E-AA8A-078DE07741F2}"/>
              </a:ext>
            </a:extLst>
          </p:cNvPr>
          <p:cNvSpPr>
            <a:spLocks noGrp="1"/>
          </p:cNvSpPr>
          <p:nvPr>
            <p:ph type="body" sz="quarter" idx="10"/>
          </p:nvPr>
        </p:nvSpPr>
        <p:spPr/>
        <p:txBody>
          <a:bodyPr>
            <a:normAutofit lnSpcReduction="10000"/>
          </a:bodyPr>
          <a:lstStyle/>
          <a:p>
            <a:r>
              <a:rPr lang="en-US" dirty="0"/>
              <a:t>Object Oriented Programming</a:t>
            </a:r>
          </a:p>
        </p:txBody>
      </p:sp>
      <p:sp>
        <p:nvSpPr>
          <p:cNvPr id="5" name="Title 4">
            <a:extLst>
              <a:ext uri="{FF2B5EF4-FFF2-40B4-BE49-F238E27FC236}">
                <a16:creationId xmlns:a16="http://schemas.microsoft.com/office/drawing/2014/main" id="{3E3CBC4A-DB7F-40C6-8E43-6EC50DBD432F}"/>
              </a:ext>
            </a:extLst>
          </p:cNvPr>
          <p:cNvSpPr>
            <a:spLocks noGrp="1"/>
          </p:cNvSpPr>
          <p:nvPr>
            <p:ph type="title"/>
          </p:nvPr>
        </p:nvSpPr>
        <p:spPr/>
        <p:txBody>
          <a:bodyPr/>
          <a:lstStyle/>
          <a:p>
            <a:r>
              <a:rPr lang="en-US" dirty="0"/>
              <a:t>Abstraction</a:t>
            </a:r>
          </a:p>
        </p:txBody>
      </p:sp>
      <p:sp>
        <p:nvSpPr>
          <p:cNvPr id="7" name="Rectangle 6">
            <a:extLst>
              <a:ext uri="{FF2B5EF4-FFF2-40B4-BE49-F238E27FC236}">
                <a16:creationId xmlns:a16="http://schemas.microsoft.com/office/drawing/2014/main" id="{C3F2D67A-E5EB-4027-B960-AC2C2E1EB51F}"/>
              </a:ext>
            </a:extLst>
          </p:cNvPr>
          <p:cNvSpPr/>
          <p:nvPr/>
        </p:nvSpPr>
        <p:spPr>
          <a:xfrm>
            <a:off x="216568" y="1257116"/>
            <a:ext cx="11975431" cy="1477328"/>
          </a:xfrm>
          <a:prstGeom prst="rect">
            <a:avLst/>
          </a:prstGeom>
        </p:spPr>
        <p:txBody>
          <a:bodyPr wrap="square">
            <a:spAutoFit/>
          </a:bodyPr>
          <a:lstStyle/>
          <a:p>
            <a:pPr eaLnBrk="0" fontAlgn="base" hangingPunct="0">
              <a:spcBef>
                <a:spcPct val="0"/>
              </a:spcBef>
              <a:spcAft>
                <a:spcPct val="0"/>
              </a:spcAft>
            </a:pPr>
            <a:r>
              <a:rPr lang="en-US" b="1" dirty="0">
                <a:solidFill>
                  <a:srgbClr val="000000"/>
                </a:solidFill>
                <a:latin typeface="Verdana" panose="020B0604030504040204" pitchFamily="34" charset="0"/>
              </a:rPr>
              <a:t>Abstraction m</a:t>
            </a:r>
            <a:r>
              <a:rPr lang="en-US" dirty="0">
                <a:solidFill>
                  <a:srgbClr val="000000"/>
                </a:solidFill>
                <a:latin typeface="Verdana" panose="020B0604030504040204" pitchFamily="34" charset="0"/>
              </a:rPr>
              <a:t>anages complexity of a system by hiding internal details and composing it in several smaller systems.</a:t>
            </a:r>
          </a:p>
          <a:p>
            <a:pPr eaLnBrk="0" fontAlgn="base" hangingPunct="0">
              <a:spcBef>
                <a:spcPct val="0"/>
              </a:spcBef>
              <a:spcAft>
                <a:spcPct val="0"/>
              </a:spcAft>
            </a:pPr>
            <a:r>
              <a:rPr lang="en-US" b="1" dirty="0">
                <a:solidFill>
                  <a:srgbClr val="000000"/>
                </a:solidFill>
                <a:latin typeface="Verdana" panose="020B0604030504040204" pitchFamily="34" charset="0"/>
              </a:rPr>
              <a:t>Abstraction</a:t>
            </a:r>
            <a:r>
              <a:rPr lang="en-US" dirty="0">
                <a:solidFill>
                  <a:srgbClr val="000000"/>
                </a:solidFill>
                <a:latin typeface="Verdana" panose="020B0604030504040204" pitchFamily="34" charset="0"/>
              </a:rPr>
              <a:t> is to hide certain details and only show the essential features of the object. </a:t>
            </a:r>
          </a:p>
          <a:p>
            <a:pPr eaLnBrk="0" fontAlgn="base" hangingPunct="0">
              <a:spcBef>
                <a:spcPct val="0"/>
              </a:spcBef>
              <a:spcAft>
                <a:spcPct val="0"/>
              </a:spcAft>
            </a:pPr>
            <a:r>
              <a:rPr lang="en-US" b="1" dirty="0">
                <a:solidFill>
                  <a:srgbClr val="000000"/>
                </a:solidFill>
                <a:latin typeface="Verdana" panose="020B0604030504040204" pitchFamily="34" charset="0"/>
              </a:rPr>
              <a:t>Abstraction</a:t>
            </a:r>
            <a:r>
              <a:rPr lang="en-US" dirty="0">
                <a:solidFill>
                  <a:srgbClr val="000000"/>
                </a:solidFill>
                <a:latin typeface="Verdana" panose="020B0604030504040204" pitchFamily="34" charset="0"/>
              </a:rPr>
              <a:t> tries to reduce and factor out details so that the developer can focus on a few concepts at a time.</a:t>
            </a:r>
          </a:p>
        </p:txBody>
      </p:sp>
      <p:pic>
        <p:nvPicPr>
          <p:cNvPr id="30722" name="Picture 2" descr="Related image">
            <a:extLst>
              <a:ext uri="{FF2B5EF4-FFF2-40B4-BE49-F238E27FC236}">
                <a16:creationId xmlns:a16="http://schemas.microsoft.com/office/drawing/2014/main" id="{01F16597-862B-47E8-A457-05F061A7B6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722" t="18103" r="4655" b="11324"/>
          <a:stretch/>
        </p:blipFill>
        <p:spPr bwMode="auto">
          <a:xfrm>
            <a:off x="3080083" y="2598821"/>
            <a:ext cx="6075949" cy="3670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3489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764DF07-D62C-466E-AA8A-078DE07741F2}"/>
              </a:ext>
            </a:extLst>
          </p:cNvPr>
          <p:cNvSpPr>
            <a:spLocks noGrp="1"/>
          </p:cNvSpPr>
          <p:nvPr>
            <p:ph type="body" sz="quarter" idx="10"/>
          </p:nvPr>
        </p:nvSpPr>
        <p:spPr/>
        <p:txBody>
          <a:bodyPr>
            <a:normAutofit lnSpcReduction="10000"/>
          </a:bodyPr>
          <a:lstStyle/>
          <a:p>
            <a:r>
              <a:rPr lang="en-US" dirty="0"/>
              <a:t>Object Oriented Programming</a:t>
            </a:r>
          </a:p>
        </p:txBody>
      </p:sp>
      <p:sp>
        <p:nvSpPr>
          <p:cNvPr id="5" name="Title 4">
            <a:extLst>
              <a:ext uri="{FF2B5EF4-FFF2-40B4-BE49-F238E27FC236}">
                <a16:creationId xmlns:a16="http://schemas.microsoft.com/office/drawing/2014/main" id="{3E3CBC4A-DB7F-40C6-8E43-6EC50DBD432F}"/>
              </a:ext>
            </a:extLst>
          </p:cNvPr>
          <p:cNvSpPr>
            <a:spLocks noGrp="1"/>
          </p:cNvSpPr>
          <p:nvPr>
            <p:ph type="title"/>
          </p:nvPr>
        </p:nvSpPr>
        <p:spPr/>
        <p:txBody>
          <a:bodyPr/>
          <a:lstStyle/>
          <a:p>
            <a:r>
              <a:rPr lang="en-US" dirty="0"/>
              <a:t>Polymorphism</a:t>
            </a:r>
          </a:p>
        </p:txBody>
      </p:sp>
      <p:sp>
        <p:nvSpPr>
          <p:cNvPr id="7" name="Rectangle 6">
            <a:extLst>
              <a:ext uri="{FF2B5EF4-FFF2-40B4-BE49-F238E27FC236}">
                <a16:creationId xmlns:a16="http://schemas.microsoft.com/office/drawing/2014/main" id="{C3F2D67A-E5EB-4027-B960-AC2C2E1EB51F}"/>
              </a:ext>
            </a:extLst>
          </p:cNvPr>
          <p:cNvSpPr/>
          <p:nvPr/>
        </p:nvSpPr>
        <p:spPr>
          <a:xfrm>
            <a:off x="216568" y="1257116"/>
            <a:ext cx="11975431" cy="923330"/>
          </a:xfrm>
          <a:prstGeom prst="rect">
            <a:avLst/>
          </a:prstGeom>
        </p:spPr>
        <p:txBody>
          <a:bodyPr wrap="square">
            <a:spAutoFit/>
          </a:bodyPr>
          <a:lstStyle/>
          <a:p>
            <a:pPr eaLnBrk="0" fontAlgn="base" hangingPunct="0">
              <a:spcBef>
                <a:spcPct val="0"/>
              </a:spcBef>
              <a:spcAft>
                <a:spcPct val="0"/>
              </a:spcAft>
            </a:pPr>
            <a:r>
              <a:rPr lang="en-US" b="1" dirty="0">
                <a:solidFill>
                  <a:srgbClr val="000000"/>
                </a:solidFill>
                <a:latin typeface="Verdana" panose="020B0604030504040204" pitchFamily="34" charset="0"/>
              </a:rPr>
              <a:t>Polymorphism </a:t>
            </a:r>
            <a:r>
              <a:rPr lang="en-US" dirty="0">
                <a:solidFill>
                  <a:srgbClr val="000000"/>
                </a:solidFill>
                <a:latin typeface="Verdana" panose="020B0604030504040204" pitchFamily="34" charset="0"/>
              </a:rPr>
              <a:t>in Object-Oriented Programming is the ability to create a variable, a function, or an object that has more than one form.</a:t>
            </a:r>
          </a:p>
          <a:p>
            <a:pPr eaLnBrk="0" fontAlgn="base" hangingPunct="0">
              <a:spcBef>
                <a:spcPct val="0"/>
              </a:spcBef>
              <a:spcAft>
                <a:spcPct val="0"/>
              </a:spcAft>
            </a:pPr>
            <a:endParaRPr lang="en-US" b="1" dirty="0">
              <a:solidFill>
                <a:srgbClr val="000000"/>
              </a:solidFill>
              <a:latin typeface="Verdana" panose="020B0604030504040204" pitchFamily="34" charset="0"/>
            </a:endParaRPr>
          </a:p>
        </p:txBody>
      </p:sp>
      <p:sp>
        <p:nvSpPr>
          <p:cNvPr id="2" name="Rectangle 1">
            <a:extLst>
              <a:ext uri="{FF2B5EF4-FFF2-40B4-BE49-F238E27FC236}">
                <a16:creationId xmlns:a16="http://schemas.microsoft.com/office/drawing/2014/main" id="{5819A2DC-1CAA-4C16-AF4A-EC20F9B6CB69}"/>
              </a:ext>
            </a:extLst>
          </p:cNvPr>
          <p:cNvSpPr/>
          <p:nvPr/>
        </p:nvSpPr>
        <p:spPr>
          <a:xfrm>
            <a:off x="216568" y="2180446"/>
            <a:ext cx="11975432" cy="923330"/>
          </a:xfrm>
          <a:prstGeom prst="rect">
            <a:avLst/>
          </a:prstGeom>
        </p:spPr>
        <p:txBody>
          <a:bodyPr wrap="square">
            <a:spAutoFit/>
          </a:bodyPr>
          <a:lstStyle/>
          <a:p>
            <a:r>
              <a:rPr lang="en-US" dirty="0">
                <a:solidFill>
                  <a:srgbClr val="000000"/>
                </a:solidFill>
                <a:latin typeface="Verdana" panose="020B0604030504040204" pitchFamily="34" charset="0"/>
              </a:rPr>
              <a:t>The primary usage of Polymorphism is the ability of objects belonging to different types to respond to methods, fields, or property calls of the same name, each one according to an appropriate type-specific behavior.</a:t>
            </a:r>
          </a:p>
        </p:txBody>
      </p:sp>
      <p:pic>
        <p:nvPicPr>
          <p:cNvPr id="3" name="Picture 2">
            <a:extLst>
              <a:ext uri="{FF2B5EF4-FFF2-40B4-BE49-F238E27FC236}">
                <a16:creationId xmlns:a16="http://schemas.microsoft.com/office/drawing/2014/main" id="{CF932107-B786-4C61-BBCC-7207F770226C}"/>
              </a:ext>
            </a:extLst>
          </p:cNvPr>
          <p:cNvPicPr>
            <a:picLocks noChangeAspect="1"/>
          </p:cNvPicPr>
          <p:nvPr/>
        </p:nvPicPr>
        <p:blipFill>
          <a:blip r:embed="rId3"/>
          <a:stretch>
            <a:fillRect/>
          </a:stretch>
        </p:blipFill>
        <p:spPr>
          <a:xfrm>
            <a:off x="4352681" y="3187211"/>
            <a:ext cx="3486637" cy="2695951"/>
          </a:xfrm>
          <a:prstGeom prst="rect">
            <a:avLst/>
          </a:prstGeom>
        </p:spPr>
      </p:pic>
    </p:spTree>
    <p:extLst>
      <p:ext uri="{BB962C8B-B14F-4D97-AF65-F5344CB8AC3E}">
        <p14:creationId xmlns:p14="http://schemas.microsoft.com/office/powerpoint/2010/main" val="298871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9B08C17-E7E3-4093-8AB0-8413FB196E8A}"/>
              </a:ext>
            </a:extLst>
          </p:cNvPr>
          <p:cNvSpPr>
            <a:spLocks noGrp="1"/>
          </p:cNvSpPr>
          <p:nvPr>
            <p:ph type="body" sz="quarter" idx="10"/>
          </p:nvPr>
        </p:nvSpPr>
        <p:spPr/>
        <p:txBody>
          <a:bodyPr>
            <a:normAutofit lnSpcReduction="10000"/>
          </a:bodyPr>
          <a:lstStyle/>
          <a:p>
            <a:endParaRPr lang="en-US"/>
          </a:p>
        </p:txBody>
      </p:sp>
      <p:sp>
        <p:nvSpPr>
          <p:cNvPr id="4" name="Title 3">
            <a:extLst>
              <a:ext uri="{FF2B5EF4-FFF2-40B4-BE49-F238E27FC236}">
                <a16:creationId xmlns:a16="http://schemas.microsoft.com/office/drawing/2014/main" id="{18F963F2-261D-4806-82C0-587DB38278F0}"/>
              </a:ext>
            </a:extLst>
          </p:cNvPr>
          <p:cNvSpPr>
            <a:spLocks noGrp="1"/>
          </p:cNvSpPr>
          <p:nvPr>
            <p:ph type="title"/>
          </p:nvPr>
        </p:nvSpPr>
        <p:spPr/>
        <p:txBody>
          <a:bodyPr/>
          <a:lstStyle/>
          <a:p>
            <a:r>
              <a:rPr lang="en-US" b="1" dirty="0">
                <a:solidFill>
                  <a:srgbClr val="FFFFFF"/>
                </a:solidFill>
                <a:effectLst>
                  <a:outerShdw blurRad="50800" dist="38100" dir="2700000" algn="tl" rotWithShape="0">
                    <a:prstClr val="black">
                      <a:alpha val="40000"/>
                    </a:prstClr>
                  </a:outerShdw>
                </a:effectLst>
              </a:rPr>
              <a:t>JS Fundamentals</a:t>
            </a:r>
            <a:endParaRPr lang="en-US" dirty="0"/>
          </a:p>
        </p:txBody>
      </p:sp>
      <p:pic>
        <p:nvPicPr>
          <p:cNvPr id="8" name="Picture Placeholder 7" descr="A drawing of a face&#10;&#10;Description automatically generated">
            <a:extLst>
              <a:ext uri="{FF2B5EF4-FFF2-40B4-BE49-F238E27FC236}">
                <a16:creationId xmlns:a16="http://schemas.microsoft.com/office/drawing/2014/main" id="{574764E1-6764-4FE0-9CD4-93498F6B4ED0}"/>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10938" b="10938"/>
          <a:stretch>
            <a:fillRect/>
          </a:stretch>
        </p:blipFill>
        <p:spPr>
          <a:xfrm>
            <a:off x="10413573" y="4881364"/>
            <a:ext cx="1778421" cy="833635"/>
          </a:xfrm>
        </p:spPr>
      </p:pic>
    </p:spTree>
    <p:extLst>
      <p:ext uri="{BB962C8B-B14F-4D97-AF65-F5344CB8AC3E}">
        <p14:creationId xmlns:p14="http://schemas.microsoft.com/office/powerpoint/2010/main" val="26570114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09800" y="4807191"/>
            <a:ext cx="2071016" cy="553998"/>
          </a:xfrm>
          <a:prstGeom prst="rect">
            <a:avLst/>
          </a:prstGeom>
          <a:noFill/>
        </p:spPr>
        <p:txBody>
          <a:bodyPr wrap="none" rtlCol="0">
            <a:spAutoFit/>
          </a:bodyPr>
          <a:lstStyle/>
          <a:p>
            <a:pPr defTabSz="914286"/>
            <a:r>
              <a:rPr lang="en-US" sz="1600" dirty="0">
                <a:solidFill>
                  <a:srgbClr val="001746"/>
                </a:solidFill>
                <a:ea typeface="Tahoma" panose="020B0604030504040204" pitchFamily="34" charset="0"/>
                <a:cs typeface="Tahoma" panose="020B0604030504040204" pitchFamily="34" charset="0"/>
              </a:rPr>
              <a:t>Habib AKCAKALE</a:t>
            </a:r>
          </a:p>
          <a:p>
            <a:pPr defTabSz="914286"/>
            <a:r>
              <a:rPr lang="en-US" sz="1400" dirty="0">
                <a:solidFill>
                  <a:srgbClr val="001746"/>
                </a:solidFill>
                <a:latin typeface="Segoe UI Light" panose="020B0502040204020203" pitchFamily="34" charset="0"/>
                <a:ea typeface="Tahoma" panose="020B0604030504040204" pitchFamily="34" charset="0"/>
                <a:cs typeface="Tahoma" panose="020B0604030504040204" pitchFamily="34" charset="0"/>
              </a:rPr>
              <a:t>Senior Software Engineer</a:t>
            </a:r>
          </a:p>
        </p:txBody>
      </p:sp>
      <p:sp>
        <p:nvSpPr>
          <p:cNvPr id="6" name="TextBox 5"/>
          <p:cNvSpPr txBox="1"/>
          <p:nvPr/>
        </p:nvSpPr>
        <p:spPr>
          <a:xfrm>
            <a:off x="2209800" y="5334419"/>
            <a:ext cx="2512354" cy="276999"/>
          </a:xfrm>
          <a:prstGeom prst="rect">
            <a:avLst/>
          </a:prstGeom>
          <a:noFill/>
        </p:spPr>
        <p:txBody>
          <a:bodyPr wrap="none" rtlCol="0">
            <a:spAutoFit/>
          </a:bodyPr>
          <a:lstStyle/>
          <a:p>
            <a:pPr defTabSz="914286"/>
            <a:r>
              <a:rPr lang="en-US" sz="1200" dirty="0">
                <a:solidFill>
                  <a:srgbClr val="359BBB"/>
                </a:solidFill>
                <a:latin typeface="Segoe UI Light" panose="020B0502040204020203" pitchFamily="34" charset="0"/>
                <a:ea typeface="Tahoma" panose="020B0604030504040204" pitchFamily="34" charset="0"/>
                <a:cs typeface="Tahoma" panose="020B0604030504040204" pitchFamily="34" charset="0"/>
              </a:rPr>
              <a:t>habib.akcakale</a:t>
            </a:r>
            <a:r>
              <a:rPr lang="ro-RO" sz="1200" dirty="0">
                <a:solidFill>
                  <a:srgbClr val="359BBB"/>
                </a:solidFill>
                <a:latin typeface="Segoe UI Light" panose="020B0502040204020203" pitchFamily="34" charset="0"/>
                <a:ea typeface="Tahoma" panose="020B0604030504040204" pitchFamily="34" charset="0"/>
                <a:cs typeface="Tahoma" panose="020B0604030504040204" pitchFamily="34" charset="0"/>
              </a:rPr>
              <a:t>@</a:t>
            </a:r>
            <a:r>
              <a:rPr lang="en-US" sz="1200" dirty="0">
                <a:solidFill>
                  <a:srgbClr val="359BBB"/>
                </a:solidFill>
                <a:latin typeface="Segoe UI Light" panose="020B0502040204020203" pitchFamily="34" charset="0"/>
                <a:ea typeface="Tahoma" panose="020B0604030504040204" pitchFamily="34" charset="0"/>
                <a:cs typeface="Tahoma" panose="020B0604030504040204" pitchFamily="34" charset="0"/>
              </a:rPr>
              <a:t>osf-commerce</a:t>
            </a:r>
            <a:r>
              <a:rPr lang="ro-RO" sz="1200" dirty="0">
                <a:solidFill>
                  <a:srgbClr val="359BBB"/>
                </a:solidFill>
                <a:latin typeface="Segoe UI Light" panose="020B0502040204020203" pitchFamily="34" charset="0"/>
                <a:ea typeface="Tahoma" panose="020B0604030504040204" pitchFamily="34" charset="0"/>
                <a:cs typeface="Tahoma" panose="020B0604030504040204" pitchFamily="34" charset="0"/>
              </a:rPr>
              <a:t>.com</a:t>
            </a:r>
          </a:p>
        </p:txBody>
      </p:sp>
    </p:spTree>
    <p:extLst>
      <p:ext uri="{BB962C8B-B14F-4D97-AF65-F5344CB8AC3E}">
        <p14:creationId xmlns:p14="http://schemas.microsoft.com/office/powerpoint/2010/main" val="3315896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86FBE25-84CF-4C43-80EA-F92D2C297533}"/>
              </a:ext>
            </a:extLst>
          </p:cNvPr>
          <p:cNvSpPr>
            <a:spLocks noGrp="1"/>
          </p:cNvSpPr>
          <p:nvPr>
            <p:ph type="body" sz="quarter" idx="10"/>
          </p:nvPr>
        </p:nvSpPr>
        <p:spPr/>
        <p:txBody>
          <a:bodyPr>
            <a:normAutofit lnSpcReduction="10000"/>
          </a:bodyPr>
          <a:lstStyle/>
          <a:p>
            <a:r>
              <a:rPr lang="en-US" dirty="0"/>
              <a:t>JS Fundamentals</a:t>
            </a:r>
          </a:p>
        </p:txBody>
      </p:sp>
      <p:sp>
        <p:nvSpPr>
          <p:cNvPr id="5" name="Title 4">
            <a:extLst>
              <a:ext uri="{FF2B5EF4-FFF2-40B4-BE49-F238E27FC236}">
                <a16:creationId xmlns:a16="http://schemas.microsoft.com/office/drawing/2014/main" id="{772AD955-74AA-4202-9149-BC5A9154F0B8}"/>
              </a:ext>
            </a:extLst>
          </p:cNvPr>
          <p:cNvSpPr>
            <a:spLocks noGrp="1"/>
          </p:cNvSpPr>
          <p:nvPr>
            <p:ph type="title"/>
          </p:nvPr>
        </p:nvSpPr>
        <p:spPr/>
        <p:txBody>
          <a:bodyPr/>
          <a:lstStyle/>
          <a:p>
            <a:r>
              <a:rPr lang="en-US" dirty="0"/>
              <a:t>JavaScript Types &amp; Type Coercion</a:t>
            </a:r>
          </a:p>
        </p:txBody>
      </p:sp>
      <p:sp>
        <p:nvSpPr>
          <p:cNvPr id="8" name="TextBox 7">
            <a:extLst>
              <a:ext uri="{FF2B5EF4-FFF2-40B4-BE49-F238E27FC236}">
                <a16:creationId xmlns:a16="http://schemas.microsoft.com/office/drawing/2014/main" id="{523EFCF2-0B2B-45DC-9A50-98AE2DA75279}"/>
              </a:ext>
            </a:extLst>
          </p:cNvPr>
          <p:cNvSpPr txBox="1"/>
          <p:nvPr/>
        </p:nvSpPr>
        <p:spPr>
          <a:xfrm>
            <a:off x="262219" y="1257116"/>
            <a:ext cx="8324010" cy="2031325"/>
          </a:xfrm>
          <a:prstGeom prst="rect">
            <a:avLst/>
          </a:prstGeom>
          <a:noFill/>
        </p:spPr>
        <p:txBody>
          <a:bodyPr wrap="none" rtlCol="0">
            <a:spAutoFit/>
          </a:bodyPr>
          <a:lstStyle/>
          <a:p>
            <a:pPr eaLnBrk="0" fontAlgn="base" hangingPunct="0">
              <a:spcBef>
                <a:spcPct val="0"/>
              </a:spcBef>
              <a:spcAft>
                <a:spcPct val="0"/>
              </a:spcAft>
            </a:pPr>
            <a:r>
              <a:rPr lang="en-US" altLang="en-US" dirty="0">
                <a:solidFill>
                  <a:srgbClr val="000000"/>
                </a:solidFill>
                <a:latin typeface="Verdana" panose="020B0604030504040204" pitchFamily="34" charset="0"/>
              </a:rPr>
              <a:t>In JavaScript there are 5 different data types that can contain values:</a:t>
            </a:r>
          </a:p>
          <a:p>
            <a:pPr marL="285750" indent="-285750" eaLnBrk="0" fontAlgn="base" hangingPunct="0">
              <a:spcBef>
                <a:spcPct val="0"/>
              </a:spcBef>
              <a:spcAft>
                <a:spcPct val="0"/>
              </a:spcAft>
              <a:buFont typeface="Arial" panose="020B0604020202020204" pitchFamily="34" charset="0"/>
              <a:buChar char="•"/>
            </a:pPr>
            <a:r>
              <a:rPr lang="en-US" altLang="en-US" dirty="0">
                <a:solidFill>
                  <a:srgbClr val="DC143C"/>
                </a:solidFill>
                <a:latin typeface="Consolas" panose="020B0609020204030204" pitchFamily="49" charset="0"/>
              </a:rPr>
              <a:t>string</a:t>
            </a:r>
          </a:p>
          <a:p>
            <a:pPr marL="285750" indent="-285750" eaLnBrk="0" fontAlgn="base" hangingPunct="0">
              <a:spcBef>
                <a:spcPct val="0"/>
              </a:spcBef>
              <a:spcAft>
                <a:spcPct val="0"/>
              </a:spcAft>
              <a:buFont typeface="Arial" panose="020B0604020202020204" pitchFamily="34" charset="0"/>
              <a:buChar char="•"/>
            </a:pPr>
            <a:r>
              <a:rPr lang="en-US" altLang="en-US" dirty="0">
                <a:solidFill>
                  <a:srgbClr val="DC143C"/>
                </a:solidFill>
                <a:latin typeface="Consolas" panose="020B0609020204030204" pitchFamily="49" charset="0"/>
              </a:rPr>
              <a:t>number</a:t>
            </a:r>
          </a:p>
          <a:p>
            <a:pPr marL="285750" indent="-285750" eaLnBrk="0" fontAlgn="base" hangingPunct="0">
              <a:spcBef>
                <a:spcPct val="0"/>
              </a:spcBef>
              <a:spcAft>
                <a:spcPct val="0"/>
              </a:spcAft>
              <a:buFont typeface="Arial" panose="020B0604020202020204" pitchFamily="34" charset="0"/>
              <a:buChar char="•"/>
            </a:pPr>
            <a:r>
              <a:rPr lang="en-US" altLang="en-US" dirty="0" err="1">
                <a:solidFill>
                  <a:srgbClr val="DC143C"/>
                </a:solidFill>
                <a:latin typeface="Consolas" panose="020B0609020204030204" pitchFamily="49" charset="0"/>
              </a:rPr>
              <a:t>boolean</a:t>
            </a:r>
            <a:endParaRPr lang="en-US" altLang="en-US" dirty="0">
              <a:solidFill>
                <a:srgbClr val="DC143C"/>
              </a:solidFill>
              <a:latin typeface="Consolas" panose="020B0609020204030204" pitchFamily="49" charset="0"/>
            </a:endParaRPr>
          </a:p>
          <a:p>
            <a:pPr marL="285750" indent="-285750" eaLnBrk="0" fontAlgn="base" hangingPunct="0">
              <a:spcBef>
                <a:spcPct val="0"/>
              </a:spcBef>
              <a:spcAft>
                <a:spcPct val="0"/>
              </a:spcAft>
              <a:buFont typeface="Arial" panose="020B0604020202020204" pitchFamily="34" charset="0"/>
              <a:buChar char="•"/>
            </a:pPr>
            <a:r>
              <a:rPr lang="en-US" altLang="en-US" dirty="0">
                <a:solidFill>
                  <a:srgbClr val="DC143C"/>
                </a:solidFill>
                <a:latin typeface="Consolas" panose="020B0609020204030204" pitchFamily="49" charset="0"/>
              </a:rPr>
              <a:t>object</a:t>
            </a:r>
          </a:p>
          <a:p>
            <a:pPr marL="285750" indent="-285750" eaLnBrk="0" fontAlgn="base" hangingPunct="0">
              <a:spcBef>
                <a:spcPct val="0"/>
              </a:spcBef>
              <a:spcAft>
                <a:spcPct val="0"/>
              </a:spcAft>
              <a:buFont typeface="Arial" panose="020B0604020202020204" pitchFamily="34" charset="0"/>
              <a:buChar char="•"/>
            </a:pPr>
            <a:r>
              <a:rPr lang="en-US" altLang="en-US" dirty="0">
                <a:solidFill>
                  <a:srgbClr val="DC143C"/>
                </a:solidFill>
                <a:latin typeface="Consolas" panose="020B0609020204030204" pitchFamily="49" charset="0"/>
              </a:rPr>
              <a:t>Function</a:t>
            </a:r>
          </a:p>
          <a:p>
            <a:pPr marL="285750" indent="-285750" eaLnBrk="0" fontAlgn="base" hangingPunct="0">
              <a:spcBef>
                <a:spcPct val="0"/>
              </a:spcBef>
              <a:spcAft>
                <a:spcPct val="0"/>
              </a:spcAft>
              <a:buFont typeface="Arial" panose="020B0604020202020204" pitchFamily="34" charset="0"/>
              <a:buChar char="•"/>
            </a:pPr>
            <a:r>
              <a:rPr lang="en-US" altLang="en-US" dirty="0">
                <a:solidFill>
                  <a:srgbClr val="DC143C"/>
                </a:solidFill>
                <a:latin typeface="Consolas" panose="020B0609020204030204" pitchFamily="49" charset="0"/>
              </a:rPr>
              <a:t>Symbol – ES6</a:t>
            </a:r>
          </a:p>
        </p:txBody>
      </p:sp>
      <p:sp>
        <p:nvSpPr>
          <p:cNvPr id="9" name="TextBox 8">
            <a:extLst>
              <a:ext uri="{FF2B5EF4-FFF2-40B4-BE49-F238E27FC236}">
                <a16:creationId xmlns:a16="http://schemas.microsoft.com/office/drawing/2014/main" id="{4751AE78-2CAD-41AD-99A8-F21A623B47FA}"/>
              </a:ext>
            </a:extLst>
          </p:cNvPr>
          <p:cNvSpPr txBox="1"/>
          <p:nvPr/>
        </p:nvSpPr>
        <p:spPr>
          <a:xfrm>
            <a:off x="342900" y="3476065"/>
            <a:ext cx="3564245" cy="2308324"/>
          </a:xfrm>
          <a:prstGeom prst="rect">
            <a:avLst/>
          </a:prstGeom>
          <a:noFill/>
        </p:spPr>
        <p:txBody>
          <a:bodyPr wrap="none" rtlCol="0">
            <a:spAutoFit/>
          </a:bodyPr>
          <a:lstStyle/>
          <a:p>
            <a:pPr eaLnBrk="0" fontAlgn="base" hangingPunct="0">
              <a:spcBef>
                <a:spcPct val="0"/>
              </a:spcBef>
              <a:spcAft>
                <a:spcPct val="0"/>
              </a:spcAft>
            </a:pPr>
            <a:r>
              <a:rPr lang="en-US" altLang="en-US" dirty="0">
                <a:solidFill>
                  <a:srgbClr val="000000"/>
                </a:solidFill>
                <a:latin typeface="Verdana" panose="020B0604030504040204" pitchFamily="34" charset="0"/>
              </a:rPr>
              <a:t>There are 6 types of objects:</a:t>
            </a:r>
          </a:p>
          <a:p>
            <a:pPr marL="285750" indent="-285750" eaLnBrk="0" fontAlgn="base" hangingPunct="0">
              <a:spcBef>
                <a:spcPct val="0"/>
              </a:spcBef>
              <a:spcAft>
                <a:spcPct val="0"/>
              </a:spcAft>
              <a:buFont typeface="Arial" panose="020B0604020202020204" pitchFamily="34" charset="0"/>
              <a:buChar char="•"/>
            </a:pPr>
            <a:r>
              <a:rPr lang="en-US" altLang="en-US" dirty="0">
                <a:solidFill>
                  <a:srgbClr val="DC143C"/>
                </a:solidFill>
                <a:latin typeface="Consolas" panose="020B0609020204030204" pitchFamily="49" charset="0"/>
              </a:rPr>
              <a:t>Object</a:t>
            </a:r>
          </a:p>
          <a:p>
            <a:pPr marL="285750" indent="-285750" eaLnBrk="0" fontAlgn="base" hangingPunct="0">
              <a:spcBef>
                <a:spcPct val="0"/>
              </a:spcBef>
              <a:spcAft>
                <a:spcPct val="0"/>
              </a:spcAft>
              <a:buFont typeface="Arial" panose="020B0604020202020204" pitchFamily="34" charset="0"/>
              <a:buChar char="•"/>
            </a:pPr>
            <a:r>
              <a:rPr lang="en-US" altLang="en-US" dirty="0">
                <a:solidFill>
                  <a:srgbClr val="DC143C"/>
                </a:solidFill>
                <a:latin typeface="Consolas" panose="020B0609020204030204" pitchFamily="49" charset="0"/>
              </a:rPr>
              <a:t>Date</a:t>
            </a:r>
          </a:p>
          <a:p>
            <a:pPr marL="285750" indent="-285750" eaLnBrk="0" fontAlgn="base" hangingPunct="0">
              <a:spcBef>
                <a:spcPct val="0"/>
              </a:spcBef>
              <a:spcAft>
                <a:spcPct val="0"/>
              </a:spcAft>
              <a:buFont typeface="Arial" panose="020B0604020202020204" pitchFamily="34" charset="0"/>
              <a:buChar char="•"/>
            </a:pPr>
            <a:r>
              <a:rPr lang="en-US" altLang="en-US" dirty="0">
                <a:solidFill>
                  <a:srgbClr val="DC143C"/>
                </a:solidFill>
                <a:latin typeface="Consolas" panose="020B0609020204030204" pitchFamily="49" charset="0"/>
              </a:rPr>
              <a:t>Array</a:t>
            </a:r>
          </a:p>
          <a:p>
            <a:pPr marL="285750" indent="-285750" eaLnBrk="0" fontAlgn="base" hangingPunct="0">
              <a:spcBef>
                <a:spcPct val="0"/>
              </a:spcBef>
              <a:spcAft>
                <a:spcPct val="0"/>
              </a:spcAft>
              <a:buFont typeface="Arial" panose="020B0604020202020204" pitchFamily="34" charset="0"/>
              <a:buChar char="•"/>
            </a:pPr>
            <a:r>
              <a:rPr lang="en-US" altLang="en-US" dirty="0">
                <a:solidFill>
                  <a:srgbClr val="DC143C"/>
                </a:solidFill>
                <a:latin typeface="Consolas" panose="020B0609020204030204" pitchFamily="49" charset="0"/>
              </a:rPr>
              <a:t>String</a:t>
            </a:r>
          </a:p>
          <a:p>
            <a:pPr marL="285750" indent="-285750" eaLnBrk="0" fontAlgn="base" hangingPunct="0">
              <a:spcBef>
                <a:spcPct val="0"/>
              </a:spcBef>
              <a:spcAft>
                <a:spcPct val="0"/>
              </a:spcAft>
              <a:buFont typeface="Arial" panose="020B0604020202020204" pitchFamily="34" charset="0"/>
              <a:buChar char="•"/>
            </a:pPr>
            <a:r>
              <a:rPr lang="en-US" altLang="en-US" dirty="0">
                <a:solidFill>
                  <a:srgbClr val="DC143C"/>
                </a:solidFill>
                <a:latin typeface="Consolas" panose="020B0609020204030204" pitchFamily="49" charset="0"/>
              </a:rPr>
              <a:t>Number</a:t>
            </a:r>
          </a:p>
          <a:p>
            <a:pPr marL="285750" indent="-285750" eaLnBrk="0" fontAlgn="base" hangingPunct="0">
              <a:spcBef>
                <a:spcPct val="0"/>
              </a:spcBef>
              <a:spcAft>
                <a:spcPct val="0"/>
              </a:spcAft>
              <a:buFont typeface="Arial" panose="020B0604020202020204" pitchFamily="34" charset="0"/>
              <a:buChar char="•"/>
            </a:pPr>
            <a:r>
              <a:rPr lang="en-US" altLang="en-US" dirty="0">
                <a:solidFill>
                  <a:srgbClr val="DC143C"/>
                </a:solidFill>
                <a:latin typeface="Consolas" panose="020B0609020204030204" pitchFamily="49" charset="0"/>
              </a:rPr>
              <a:t>Boolean</a:t>
            </a:r>
          </a:p>
          <a:p>
            <a:pPr eaLnBrk="0" fontAlgn="base" hangingPunct="0">
              <a:spcBef>
                <a:spcPct val="0"/>
              </a:spcBef>
              <a:spcAft>
                <a:spcPct val="0"/>
              </a:spcAft>
            </a:pPr>
            <a:endParaRPr lang="en-US" dirty="0" err="1">
              <a:solidFill>
                <a:srgbClr val="000000"/>
              </a:solidFill>
              <a:latin typeface="Verdana" panose="020B0604030504040204" pitchFamily="34" charset="0"/>
            </a:endParaRPr>
          </a:p>
        </p:txBody>
      </p:sp>
      <p:sp>
        <p:nvSpPr>
          <p:cNvPr id="10" name="TextBox 9">
            <a:extLst>
              <a:ext uri="{FF2B5EF4-FFF2-40B4-BE49-F238E27FC236}">
                <a16:creationId xmlns:a16="http://schemas.microsoft.com/office/drawing/2014/main" id="{5D352C51-8609-4DFA-9E79-26DBF3458391}"/>
              </a:ext>
            </a:extLst>
          </p:cNvPr>
          <p:cNvSpPr txBox="1"/>
          <p:nvPr/>
        </p:nvSpPr>
        <p:spPr>
          <a:xfrm>
            <a:off x="5009029" y="3429000"/>
            <a:ext cx="5425652" cy="1200329"/>
          </a:xfrm>
          <a:prstGeom prst="rect">
            <a:avLst/>
          </a:prstGeom>
          <a:noFill/>
        </p:spPr>
        <p:txBody>
          <a:bodyPr wrap="none" rtlCol="0">
            <a:spAutoFit/>
          </a:bodyPr>
          <a:lstStyle/>
          <a:p>
            <a:pPr lvl="0" eaLnBrk="0" fontAlgn="base" hangingPunct="0">
              <a:spcBef>
                <a:spcPct val="0"/>
              </a:spcBef>
              <a:spcAft>
                <a:spcPct val="0"/>
              </a:spcAft>
            </a:pPr>
            <a:r>
              <a:rPr lang="en-US" altLang="en-US" dirty="0">
                <a:solidFill>
                  <a:srgbClr val="000000"/>
                </a:solidFill>
                <a:latin typeface="Verdana" panose="020B0604030504040204" pitchFamily="34" charset="0"/>
              </a:rPr>
              <a:t>And 2 data types that cannot contain values:</a:t>
            </a:r>
            <a:endParaRPr lang="en-US" altLang="en-US" sz="800" dirty="0"/>
          </a:p>
          <a:p>
            <a:pPr marL="285750" lvl="0" indent="-285750" eaLnBrk="0" fontAlgn="base" hangingPunct="0">
              <a:spcBef>
                <a:spcPct val="0"/>
              </a:spcBef>
              <a:spcAft>
                <a:spcPct val="0"/>
              </a:spcAft>
              <a:buFont typeface="Arial" panose="020B0604020202020204" pitchFamily="34" charset="0"/>
              <a:buChar char="•"/>
            </a:pPr>
            <a:r>
              <a:rPr lang="en-US" altLang="en-US" dirty="0">
                <a:solidFill>
                  <a:srgbClr val="DC143C"/>
                </a:solidFill>
                <a:latin typeface="Consolas" panose="020B0609020204030204" pitchFamily="49" charset="0"/>
              </a:rPr>
              <a:t>null</a:t>
            </a:r>
            <a:endParaRPr lang="en-US" altLang="en-US" dirty="0">
              <a:solidFill>
                <a:srgbClr val="000000"/>
              </a:solidFill>
              <a:latin typeface="Verdana" panose="020B060403050404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dirty="0">
                <a:solidFill>
                  <a:srgbClr val="DC143C"/>
                </a:solidFill>
                <a:latin typeface="Consolas" panose="020B0609020204030204" pitchFamily="49" charset="0"/>
              </a:rPr>
              <a:t>undefined</a:t>
            </a:r>
            <a:endParaRPr lang="en-US" altLang="en-US" dirty="0">
              <a:solidFill>
                <a:srgbClr val="000000"/>
              </a:solidFill>
              <a:latin typeface="Verdana" panose="020B0604030504040204" pitchFamily="34" charset="0"/>
            </a:endParaRPr>
          </a:p>
          <a:p>
            <a:endParaRPr lang="en-US" dirty="0" err="1">
              <a:latin typeface="+mj-lt"/>
            </a:endParaRPr>
          </a:p>
        </p:txBody>
      </p:sp>
    </p:spTree>
    <p:extLst>
      <p:ext uri="{BB962C8B-B14F-4D97-AF65-F5344CB8AC3E}">
        <p14:creationId xmlns:p14="http://schemas.microsoft.com/office/powerpoint/2010/main" val="1272051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3ADDFC-EA8C-4A9C-BFDE-AAAD151C08CD}"/>
              </a:ext>
            </a:extLst>
          </p:cNvPr>
          <p:cNvSpPr>
            <a:spLocks noGrp="1"/>
          </p:cNvSpPr>
          <p:nvPr>
            <p:ph type="body" sz="quarter" idx="10"/>
          </p:nvPr>
        </p:nvSpPr>
        <p:spPr/>
        <p:txBody>
          <a:bodyPr>
            <a:normAutofit lnSpcReduction="10000"/>
          </a:bodyPr>
          <a:lstStyle/>
          <a:p>
            <a:r>
              <a:rPr lang="en-US" dirty="0"/>
              <a:t>JS Fundamentals</a:t>
            </a:r>
          </a:p>
        </p:txBody>
      </p:sp>
      <p:sp>
        <p:nvSpPr>
          <p:cNvPr id="3" name="Title 2">
            <a:extLst>
              <a:ext uri="{FF2B5EF4-FFF2-40B4-BE49-F238E27FC236}">
                <a16:creationId xmlns:a16="http://schemas.microsoft.com/office/drawing/2014/main" id="{BC56B428-F19E-406A-83F9-32202B565DBD}"/>
              </a:ext>
            </a:extLst>
          </p:cNvPr>
          <p:cNvSpPr>
            <a:spLocks noGrp="1"/>
          </p:cNvSpPr>
          <p:nvPr>
            <p:ph type="title"/>
          </p:nvPr>
        </p:nvSpPr>
        <p:spPr>
          <a:xfrm>
            <a:off x="0" y="588906"/>
            <a:ext cx="12192000" cy="584775"/>
          </a:xfrm>
        </p:spPr>
        <p:txBody>
          <a:bodyPr/>
          <a:lstStyle/>
          <a:p>
            <a:r>
              <a:rPr lang="en-US" dirty="0"/>
              <a:t>JavaScript Types &amp; Type Coercion</a:t>
            </a:r>
            <a:br>
              <a:rPr lang="en-US" dirty="0"/>
            </a:br>
            <a:endParaRPr lang="en-US" dirty="0"/>
          </a:p>
        </p:txBody>
      </p:sp>
      <p:sp>
        <p:nvSpPr>
          <p:cNvPr id="7" name="TextBox 6">
            <a:extLst>
              <a:ext uri="{FF2B5EF4-FFF2-40B4-BE49-F238E27FC236}">
                <a16:creationId xmlns:a16="http://schemas.microsoft.com/office/drawing/2014/main" id="{0E0A2157-68D8-4498-8162-03A40F9CD8EE}"/>
              </a:ext>
            </a:extLst>
          </p:cNvPr>
          <p:cNvSpPr txBox="1"/>
          <p:nvPr/>
        </p:nvSpPr>
        <p:spPr>
          <a:xfrm>
            <a:off x="268942" y="1257116"/>
            <a:ext cx="9271897" cy="369332"/>
          </a:xfrm>
          <a:prstGeom prst="rect">
            <a:avLst/>
          </a:prstGeom>
          <a:noFill/>
        </p:spPr>
        <p:txBody>
          <a:bodyPr wrap="none" rtlCol="0">
            <a:spAutoFit/>
          </a:bodyPr>
          <a:lstStyle/>
          <a:p>
            <a:r>
              <a:rPr lang="en-US" altLang="en-US" dirty="0">
                <a:solidFill>
                  <a:srgbClr val="000000"/>
                </a:solidFill>
                <a:latin typeface="Verdana" panose="020B0604030504040204" pitchFamily="34" charset="0"/>
              </a:rPr>
              <a:t>You can use the </a:t>
            </a:r>
            <a:r>
              <a:rPr lang="en-US" altLang="en-US" dirty="0" err="1">
                <a:solidFill>
                  <a:srgbClr val="DC143C"/>
                </a:solidFill>
                <a:latin typeface="Consolas" panose="020B0609020204030204" pitchFamily="49" charset="0"/>
              </a:rPr>
              <a:t>typeof</a:t>
            </a:r>
            <a:r>
              <a:rPr lang="en-US" altLang="en-US" dirty="0">
                <a:solidFill>
                  <a:srgbClr val="000000"/>
                </a:solidFill>
                <a:latin typeface="Verdana" panose="020B0604030504040204" pitchFamily="34" charset="0"/>
              </a:rPr>
              <a:t> operator to find the data type of a JavaScript variable.</a:t>
            </a:r>
            <a:endParaRPr lang="en-US" altLang="en-US" sz="800" dirty="0"/>
          </a:p>
        </p:txBody>
      </p:sp>
      <p:sp>
        <p:nvSpPr>
          <p:cNvPr id="8" name="Rectangle 7">
            <a:extLst>
              <a:ext uri="{FF2B5EF4-FFF2-40B4-BE49-F238E27FC236}">
                <a16:creationId xmlns:a16="http://schemas.microsoft.com/office/drawing/2014/main" id="{1EDB5B29-EF6B-4984-9997-7D2984B42C44}"/>
              </a:ext>
            </a:extLst>
          </p:cNvPr>
          <p:cNvSpPr/>
          <p:nvPr/>
        </p:nvSpPr>
        <p:spPr>
          <a:xfrm>
            <a:off x="268941" y="1709883"/>
            <a:ext cx="11867029" cy="646331"/>
          </a:xfrm>
          <a:prstGeom prst="rect">
            <a:avLst/>
          </a:prstGeom>
        </p:spPr>
        <p:txBody>
          <a:bodyPr wrap="square">
            <a:spAutoFit/>
          </a:bodyPr>
          <a:lstStyle/>
          <a:p>
            <a:r>
              <a:rPr lang="en-US" dirty="0">
                <a:solidFill>
                  <a:srgbClr val="000000"/>
                </a:solidFill>
                <a:latin typeface="Verdana" panose="020B0604030504040204" pitchFamily="34" charset="0"/>
              </a:rPr>
              <a:t>When JavaScript tries to operate on a "wrong" data type, it will try to convert the value to a "right" type.</a:t>
            </a:r>
          </a:p>
        </p:txBody>
      </p:sp>
      <p:sp>
        <p:nvSpPr>
          <p:cNvPr id="9" name="Rectangle 8">
            <a:extLst>
              <a:ext uri="{FF2B5EF4-FFF2-40B4-BE49-F238E27FC236}">
                <a16:creationId xmlns:a16="http://schemas.microsoft.com/office/drawing/2014/main" id="{4F32F525-AF9C-4913-BBE1-A7D7FBC5FF13}"/>
              </a:ext>
            </a:extLst>
          </p:cNvPr>
          <p:cNvSpPr/>
          <p:nvPr/>
        </p:nvSpPr>
        <p:spPr>
          <a:xfrm>
            <a:off x="324971" y="2439649"/>
            <a:ext cx="11867029" cy="2031325"/>
          </a:xfrm>
          <a:prstGeom prst="rect">
            <a:avLst/>
          </a:prstGeom>
        </p:spPr>
        <p:txBody>
          <a:bodyPr wrap="square">
            <a:spAutoFit/>
          </a:bodyPr>
          <a:lstStyle/>
          <a:p>
            <a:r>
              <a:rPr lang="en-US" dirty="0">
                <a:solidFill>
                  <a:srgbClr val="000000"/>
                </a:solidFill>
                <a:latin typeface="Verdana" panose="020B0604030504040204" pitchFamily="34" charset="0"/>
              </a:rPr>
              <a:t>Type coercion is the automatic or implicit conversion of values from one data type to another (such as strings to numbers). </a:t>
            </a:r>
          </a:p>
          <a:p>
            <a:endParaRPr lang="en-US" dirty="0">
              <a:solidFill>
                <a:srgbClr val="000000"/>
              </a:solidFill>
              <a:latin typeface="Verdana" panose="020B0604030504040204" pitchFamily="34" charset="0"/>
            </a:endParaRPr>
          </a:p>
          <a:p>
            <a:r>
              <a:rPr lang="en-US" b="1" dirty="0">
                <a:solidFill>
                  <a:srgbClr val="000000"/>
                </a:solidFill>
                <a:latin typeface="Verdana" panose="020B0604030504040204" pitchFamily="34" charset="0"/>
              </a:rPr>
              <a:t>Type conversion</a:t>
            </a:r>
            <a:r>
              <a:rPr lang="en-US" dirty="0">
                <a:solidFill>
                  <a:srgbClr val="000000"/>
                </a:solidFill>
                <a:latin typeface="Verdana" panose="020B0604030504040204" pitchFamily="34" charset="0"/>
              </a:rPr>
              <a:t> is similar to </a:t>
            </a:r>
            <a:r>
              <a:rPr lang="en-US" b="1" dirty="0">
                <a:solidFill>
                  <a:srgbClr val="000000"/>
                </a:solidFill>
                <a:latin typeface="Verdana" panose="020B0604030504040204" pitchFamily="34" charset="0"/>
              </a:rPr>
              <a:t>type coercion </a:t>
            </a:r>
            <a:r>
              <a:rPr lang="en-US" dirty="0">
                <a:solidFill>
                  <a:srgbClr val="000000"/>
                </a:solidFill>
                <a:latin typeface="Verdana" panose="020B0604030504040204" pitchFamily="34" charset="0"/>
              </a:rPr>
              <a:t>because they both convert values from one data type to another with one key difference — type coercion is implicit whereas type conversion can be either implicit or explicit.</a:t>
            </a:r>
          </a:p>
          <a:p>
            <a:endParaRPr lang="en-US" dirty="0">
              <a:solidFill>
                <a:srgbClr val="000000"/>
              </a:solidFill>
              <a:latin typeface="Verdana" panose="020B0604030504040204" pitchFamily="34" charset="0"/>
            </a:endParaRPr>
          </a:p>
        </p:txBody>
      </p:sp>
    </p:spTree>
    <p:extLst>
      <p:ext uri="{BB962C8B-B14F-4D97-AF65-F5344CB8AC3E}">
        <p14:creationId xmlns:p14="http://schemas.microsoft.com/office/powerpoint/2010/main" val="1008616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A1C7A0-43EA-42FE-815A-964D607773C2}"/>
              </a:ext>
            </a:extLst>
          </p:cNvPr>
          <p:cNvSpPr>
            <a:spLocks noGrp="1"/>
          </p:cNvSpPr>
          <p:nvPr>
            <p:ph type="body" sz="quarter" idx="10"/>
          </p:nvPr>
        </p:nvSpPr>
        <p:spPr/>
        <p:txBody>
          <a:bodyPr>
            <a:normAutofit lnSpcReduction="10000"/>
          </a:bodyPr>
          <a:lstStyle/>
          <a:p>
            <a:r>
              <a:rPr lang="en-US" dirty="0"/>
              <a:t>JS Fundamentals</a:t>
            </a:r>
          </a:p>
          <a:p>
            <a:endParaRPr lang="en-US" dirty="0"/>
          </a:p>
        </p:txBody>
      </p:sp>
      <p:sp>
        <p:nvSpPr>
          <p:cNvPr id="3" name="Title 2">
            <a:extLst>
              <a:ext uri="{FF2B5EF4-FFF2-40B4-BE49-F238E27FC236}">
                <a16:creationId xmlns:a16="http://schemas.microsoft.com/office/drawing/2014/main" id="{8FA3C655-8309-425D-BE29-093C600C9707}"/>
              </a:ext>
            </a:extLst>
          </p:cNvPr>
          <p:cNvSpPr>
            <a:spLocks noGrp="1"/>
          </p:cNvSpPr>
          <p:nvPr>
            <p:ph type="title"/>
          </p:nvPr>
        </p:nvSpPr>
        <p:spPr>
          <a:xfrm>
            <a:off x="0" y="588906"/>
            <a:ext cx="12192000" cy="584775"/>
          </a:xfrm>
        </p:spPr>
        <p:txBody>
          <a:bodyPr/>
          <a:lstStyle/>
          <a:p>
            <a:r>
              <a:rPr lang="en-US" dirty="0"/>
              <a:t>Type Conversion Table</a:t>
            </a:r>
          </a:p>
        </p:txBody>
      </p:sp>
      <p:graphicFrame>
        <p:nvGraphicFramePr>
          <p:cNvPr id="4" name="Table 3">
            <a:extLst>
              <a:ext uri="{FF2B5EF4-FFF2-40B4-BE49-F238E27FC236}">
                <a16:creationId xmlns:a16="http://schemas.microsoft.com/office/drawing/2014/main" id="{4A0C2C27-99EA-4285-9C15-F19DEE711596}"/>
              </a:ext>
            </a:extLst>
          </p:cNvPr>
          <p:cNvGraphicFramePr>
            <a:graphicFrameLocks noGrp="1"/>
          </p:cNvGraphicFramePr>
          <p:nvPr>
            <p:extLst>
              <p:ext uri="{D42A27DB-BD31-4B8C-83A1-F6EECF244321}">
                <p14:modId xmlns:p14="http://schemas.microsoft.com/office/powerpoint/2010/main" val="2333382208"/>
              </p:ext>
            </p:extLst>
          </p:nvPr>
        </p:nvGraphicFramePr>
        <p:xfrm>
          <a:off x="423582" y="1324536"/>
          <a:ext cx="11436725" cy="4897908"/>
        </p:xfrm>
        <a:graphic>
          <a:graphicData uri="http://schemas.openxmlformats.org/drawingml/2006/table">
            <a:tbl>
              <a:tblPr firstRow="1" firstCol="1" bandRow="1">
                <a:tableStyleId>{9D7B26C5-4107-4FEC-AEDC-1716B250A1EF}</a:tableStyleId>
              </a:tblPr>
              <a:tblGrid>
                <a:gridCol w="3689261">
                  <a:extLst>
                    <a:ext uri="{9D8B030D-6E8A-4147-A177-3AD203B41FA5}">
                      <a16:colId xmlns:a16="http://schemas.microsoft.com/office/drawing/2014/main" val="3613971556"/>
                    </a:ext>
                  </a:extLst>
                </a:gridCol>
                <a:gridCol w="2582488">
                  <a:extLst>
                    <a:ext uri="{9D8B030D-6E8A-4147-A177-3AD203B41FA5}">
                      <a16:colId xmlns:a16="http://schemas.microsoft.com/office/drawing/2014/main" val="2871517868"/>
                    </a:ext>
                  </a:extLst>
                </a:gridCol>
                <a:gridCol w="2582488">
                  <a:extLst>
                    <a:ext uri="{9D8B030D-6E8A-4147-A177-3AD203B41FA5}">
                      <a16:colId xmlns:a16="http://schemas.microsoft.com/office/drawing/2014/main" val="3112049584"/>
                    </a:ext>
                  </a:extLst>
                </a:gridCol>
                <a:gridCol w="2582488">
                  <a:extLst>
                    <a:ext uri="{9D8B030D-6E8A-4147-A177-3AD203B41FA5}">
                      <a16:colId xmlns:a16="http://schemas.microsoft.com/office/drawing/2014/main" val="2388524071"/>
                    </a:ext>
                  </a:extLst>
                </a:gridCol>
              </a:tblGrid>
              <a:tr h="0">
                <a:tc>
                  <a:txBody>
                    <a:bodyPr/>
                    <a:lstStyle/>
                    <a:p>
                      <a:pPr algn="l" fontAlgn="t"/>
                      <a:r>
                        <a:rPr lang="en-US" sz="1100" kern="1200" dirty="0"/>
                        <a:t>Original Value</a:t>
                      </a:r>
                      <a:endParaRPr lang="en-US" sz="1100" kern="1200" dirty="0">
                        <a:solidFill>
                          <a:srgbClr val="000000"/>
                        </a:solidFill>
                        <a:latin typeface="Verdana" panose="020B0604030504040204" pitchFamily="34" charset="0"/>
                        <a:ea typeface="+mn-ea"/>
                        <a:cs typeface="+mn-cs"/>
                      </a:endParaRPr>
                    </a:p>
                  </a:txBody>
                  <a:tcPr marL="43340" marR="21670" marT="21670" marB="21670"/>
                </a:tc>
                <a:tc>
                  <a:txBody>
                    <a:bodyPr/>
                    <a:lstStyle/>
                    <a:p>
                      <a:pPr algn="l" fontAlgn="t"/>
                      <a:r>
                        <a:rPr lang="en-US" sz="1100" kern="1200" dirty="0"/>
                        <a:t>Converted to Number</a:t>
                      </a:r>
                      <a:endParaRPr lang="en-US" sz="1100" kern="1200" dirty="0">
                        <a:solidFill>
                          <a:srgbClr val="000000"/>
                        </a:solidFill>
                        <a:latin typeface="Verdana" panose="020B0604030504040204" pitchFamily="34" charset="0"/>
                        <a:ea typeface="+mn-ea"/>
                        <a:cs typeface="+mn-cs"/>
                      </a:endParaRPr>
                    </a:p>
                  </a:txBody>
                  <a:tcPr marL="21670" marR="21670" marT="21670" marB="21670"/>
                </a:tc>
                <a:tc>
                  <a:txBody>
                    <a:bodyPr/>
                    <a:lstStyle/>
                    <a:p>
                      <a:pPr algn="l" fontAlgn="t"/>
                      <a:r>
                        <a:rPr lang="en-US" sz="1100" kern="1200" dirty="0"/>
                        <a:t>Converted to String</a:t>
                      </a:r>
                      <a:endParaRPr lang="en-US" sz="1100" kern="1200" dirty="0">
                        <a:solidFill>
                          <a:srgbClr val="000000"/>
                        </a:solidFill>
                        <a:latin typeface="Verdana" panose="020B0604030504040204" pitchFamily="34" charset="0"/>
                        <a:ea typeface="+mn-ea"/>
                        <a:cs typeface="+mn-cs"/>
                      </a:endParaRPr>
                    </a:p>
                  </a:txBody>
                  <a:tcPr marL="21670" marR="21670" marT="21670" marB="21670"/>
                </a:tc>
                <a:tc>
                  <a:txBody>
                    <a:bodyPr/>
                    <a:lstStyle/>
                    <a:p>
                      <a:pPr algn="l" fontAlgn="t"/>
                      <a:r>
                        <a:rPr lang="en-US" sz="1100" kern="1200" dirty="0"/>
                        <a:t>Converted to Boolean</a:t>
                      </a:r>
                      <a:endParaRPr lang="en-US" sz="1100" kern="1200" dirty="0">
                        <a:solidFill>
                          <a:srgbClr val="000000"/>
                        </a:solidFill>
                        <a:latin typeface="Verdana" panose="020B0604030504040204" pitchFamily="34" charset="0"/>
                        <a:ea typeface="+mn-ea"/>
                        <a:cs typeface="+mn-cs"/>
                      </a:endParaRPr>
                    </a:p>
                  </a:txBody>
                  <a:tcPr marL="21670" marR="21670" marT="21670" marB="21670"/>
                </a:tc>
                <a:extLst>
                  <a:ext uri="{0D108BD9-81ED-4DB2-BD59-A6C34878D82A}">
                    <a16:rowId xmlns:a16="http://schemas.microsoft.com/office/drawing/2014/main" val="936120973"/>
                  </a:ext>
                </a:extLst>
              </a:tr>
              <a:tr h="222322">
                <a:tc>
                  <a:txBody>
                    <a:bodyPr/>
                    <a:lstStyle/>
                    <a:p>
                      <a:pPr algn="l" fontAlgn="t"/>
                      <a:r>
                        <a:rPr lang="en-US" sz="1100" kern="1200" dirty="0"/>
                        <a:t>false</a:t>
                      </a:r>
                      <a:endParaRPr lang="en-US" sz="1100" kern="1200" dirty="0">
                        <a:solidFill>
                          <a:srgbClr val="000000"/>
                        </a:solidFill>
                        <a:latin typeface="Verdana" panose="020B0604030504040204" pitchFamily="34" charset="0"/>
                        <a:ea typeface="+mn-ea"/>
                        <a:cs typeface="+mn-cs"/>
                      </a:endParaRPr>
                    </a:p>
                  </a:txBody>
                  <a:tcPr marL="43340" marR="21670" marT="21670" marB="21670"/>
                </a:tc>
                <a:tc>
                  <a:txBody>
                    <a:bodyPr/>
                    <a:lstStyle/>
                    <a:p>
                      <a:pPr algn="l" fontAlgn="t"/>
                      <a:r>
                        <a:rPr lang="en-US" sz="1100" kern="1200"/>
                        <a:t>0</a:t>
                      </a:r>
                      <a:endParaRPr lang="en-US" sz="1100" kern="1200">
                        <a:solidFill>
                          <a:srgbClr val="000000"/>
                        </a:solidFill>
                        <a:latin typeface="Verdana" panose="020B0604030504040204" pitchFamily="34" charset="0"/>
                        <a:ea typeface="+mn-ea"/>
                        <a:cs typeface="+mn-cs"/>
                      </a:endParaRPr>
                    </a:p>
                  </a:txBody>
                  <a:tcPr marL="21670" marR="21670" marT="21670" marB="21670"/>
                </a:tc>
                <a:tc>
                  <a:txBody>
                    <a:bodyPr/>
                    <a:lstStyle/>
                    <a:p>
                      <a:pPr algn="l" fontAlgn="t"/>
                      <a:r>
                        <a:rPr lang="en-US" sz="1100" kern="1200"/>
                        <a:t>"false"</a:t>
                      </a:r>
                      <a:endParaRPr lang="en-US" sz="1100" kern="1200">
                        <a:solidFill>
                          <a:srgbClr val="000000"/>
                        </a:solidFill>
                        <a:latin typeface="Verdana" panose="020B0604030504040204" pitchFamily="34" charset="0"/>
                        <a:ea typeface="+mn-ea"/>
                        <a:cs typeface="+mn-cs"/>
                      </a:endParaRPr>
                    </a:p>
                  </a:txBody>
                  <a:tcPr marL="21670" marR="21670" marT="21670" marB="21670"/>
                </a:tc>
                <a:tc>
                  <a:txBody>
                    <a:bodyPr/>
                    <a:lstStyle/>
                    <a:p>
                      <a:pPr algn="l" fontAlgn="t"/>
                      <a:r>
                        <a:rPr lang="en-US" sz="1100" kern="1200"/>
                        <a:t>false</a:t>
                      </a:r>
                      <a:endParaRPr lang="en-US" sz="1100" kern="1200">
                        <a:solidFill>
                          <a:srgbClr val="000000"/>
                        </a:solidFill>
                        <a:latin typeface="Verdana" panose="020B0604030504040204" pitchFamily="34" charset="0"/>
                        <a:ea typeface="+mn-ea"/>
                        <a:cs typeface="+mn-cs"/>
                      </a:endParaRPr>
                    </a:p>
                  </a:txBody>
                  <a:tcPr marL="21670" marR="21670" marT="21670" marB="21670"/>
                </a:tc>
                <a:extLst>
                  <a:ext uri="{0D108BD9-81ED-4DB2-BD59-A6C34878D82A}">
                    <a16:rowId xmlns:a16="http://schemas.microsoft.com/office/drawing/2014/main" val="2543138662"/>
                  </a:ext>
                </a:extLst>
              </a:tr>
              <a:tr h="135326">
                <a:tc>
                  <a:txBody>
                    <a:bodyPr/>
                    <a:lstStyle/>
                    <a:p>
                      <a:pPr algn="l" fontAlgn="t"/>
                      <a:r>
                        <a:rPr lang="en-US" sz="1100" kern="1200" dirty="0"/>
                        <a:t>true</a:t>
                      </a:r>
                      <a:endParaRPr lang="en-US" sz="1100" kern="1200" dirty="0">
                        <a:solidFill>
                          <a:srgbClr val="000000"/>
                        </a:solidFill>
                        <a:latin typeface="Verdana" panose="020B0604030504040204" pitchFamily="34" charset="0"/>
                        <a:ea typeface="+mn-ea"/>
                        <a:cs typeface="+mn-cs"/>
                      </a:endParaRPr>
                    </a:p>
                  </a:txBody>
                  <a:tcPr marL="43340" marR="21670" marT="21670" marB="21670"/>
                </a:tc>
                <a:tc>
                  <a:txBody>
                    <a:bodyPr/>
                    <a:lstStyle/>
                    <a:p>
                      <a:pPr algn="l" fontAlgn="t"/>
                      <a:r>
                        <a:rPr lang="en-US" sz="1100" kern="1200"/>
                        <a:t>1</a:t>
                      </a:r>
                      <a:endParaRPr lang="en-US" sz="1100" kern="1200">
                        <a:solidFill>
                          <a:srgbClr val="000000"/>
                        </a:solidFill>
                        <a:latin typeface="Verdana" panose="020B0604030504040204" pitchFamily="34" charset="0"/>
                        <a:ea typeface="+mn-ea"/>
                        <a:cs typeface="+mn-cs"/>
                      </a:endParaRPr>
                    </a:p>
                  </a:txBody>
                  <a:tcPr marL="21670" marR="21670" marT="21670" marB="21670"/>
                </a:tc>
                <a:tc>
                  <a:txBody>
                    <a:bodyPr/>
                    <a:lstStyle/>
                    <a:p>
                      <a:pPr algn="l" fontAlgn="t"/>
                      <a:r>
                        <a:rPr lang="en-US" sz="1100" kern="1200"/>
                        <a:t>"true"</a:t>
                      </a:r>
                      <a:endParaRPr lang="en-US" sz="1100" kern="1200">
                        <a:solidFill>
                          <a:srgbClr val="000000"/>
                        </a:solidFill>
                        <a:latin typeface="Verdana" panose="020B0604030504040204" pitchFamily="34" charset="0"/>
                        <a:ea typeface="+mn-ea"/>
                        <a:cs typeface="+mn-cs"/>
                      </a:endParaRPr>
                    </a:p>
                  </a:txBody>
                  <a:tcPr marL="21670" marR="21670" marT="21670" marB="21670"/>
                </a:tc>
                <a:tc>
                  <a:txBody>
                    <a:bodyPr/>
                    <a:lstStyle/>
                    <a:p>
                      <a:pPr algn="l" fontAlgn="t"/>
                      <a:r>
                        <a:rPr lang="en-US" sz="1100" kern="1200"/>
                        <a:t>true</a:t>
                      </a:r>
                      <a:endParaRPr lang="en-US" sz="1100" kern="1200">
                        <a:solidFill>
                          <a:srgbClr val="000000"/>
                        </a:solidFill>
                        <a:latin typeface="Verdana" panose="020B0604030504040204" pitchFamily="34" charset="0"/>
                        <a:ea typeface="+mn-ea"/>
                        <a:cs typeface="+mn-cs"/>
                      </a:endParaRPr>
                    </a:p>
                  </a:txBody>
                  <a:tcPr marL="21670" marR="21670" marT="21670" marB="21670"/>
                </a:tc>
                <a:extLst>
                  <a:ext uri="{0D108BD9-81ED-4DB2-BD59-A6C34878D82A}">
                    <a16:rowId xmlns:a16="http://schemas.microsoft.com/office/drawing/2014/main" val="3478498949"/>
                  </a:ext>
                </a:extLst>
              </a:tr>
              <a:tr h="135326">
                <a:tc>
                  <a:txBody>
                    <a:bodyPr/>
                    <a:lstStyle/>
                    <a:p>
                      <a:pPr algn="l" fontAlgn="t"/>
                      <a:r>
                        <a:rPr lang="en-US" sz="1100" kern="1200" dirty="0"/>
                        <a:t>0</a:t>
                      </a:r>
                      <a:endParaRPr lang="en-US" sz="1100" kern="1200" dirty="0">
                        <a:solidFill>
                          <a:srgbClr val="000000"/>
                        </a:solidFill>
                        <a:latin typeface="Verdana" panose="020B0604030504040204" pitchFamily="34" charset="0"/>
                        <a:ea typeface="+mn-ea"/>
                        <a:cs typeface="+mn-cs"/>
                      </a:endParaRPr>
                    </a:p>
                  </a:txBody>
                  <a:tcPr marL="43340" marR="21670" marT="21670" marB="21670"/>
                </a:tc>
                <a:tc>
                  <a:txBody>
                    <a:bodyPr/>
                    <a:lstStyle/>
                    <a:p>
                      <a:pPr algn="l" fontAlgn="t"/>
                      <a:r>
                        <a:rPr lang="en-US" sz="1100" kern="1200"/>
                        <a:t>0</a:t>
                      </a:r>
                      <a:endParaRPr lang="en-US" sz="1100" kern="1200">
                        <a:solidFill>
                          <a:srgbClr val="000000"/>
                        </a:solidFill>
                        <a:latin typeface="Verdana" panose="020B0604030504040204" pitchFamily="34" charset="0"/>
                        <a:ea typeface="+mn-ea"/>
                        <a:cs typeface="+mn-cs"/>
                      </a:endParaRPr>
                    </a:p>
                  </a:txBody>
                  <a:tcPr marL="21670" marR="21670" marT="21670" marB="21670"/>
                </a:tc>
                <a:tc>
                  <a:txBody>
                    <a:bodyPr/>
                    <a:lstStyle/>
                    <a:p>
                      <a:pPr algn="l" fontAlgn="t"/>
                      <a:r>
                        <a:rPr lang="en-US" sz="1100" kern="1200" dirty="0"/>
                        <a:t>"0"</a:t>
                      </a:r>
                      <a:endParaRPr lang="en-US" sz="1100" kern="1200" dirty="0">
                        <a:solidFill>
                          <a:srgbClr val="000000"/>
                        </a:solidFill>
                        <a:latin typeface="Verdana" panose="020B0604030504040204" pitchFamily="34" charset="0"/>
                        <a:ea typeface="+mn-ea"/>
                        <a:cs typeface="+mn-cs"/>
                      </a:endParaRPr>
                    </a:p>
                  </a:txBody>
                  <a:tcPr marL="21670" marR="21670" marT="21670" marB="21670"/>
                </a:tc>
                <a:tc>
                  <a:txBody>
                    <a:bodyPr/>
                    <a:lstStyle/>
                    <a:p>
                      <a:pPr algn="l" fontAlgn="t"/>
                      <a:r>
                        <a:rPr lang="en-US" sz="1100" kern="1200"/>
                        <a:t>false</a:t>
                      </a:r>
                      <a:endParaRPr lang="en-US" sz="1100" kern="1200">
                        <a:solidFill>
                          <a:srgbClr val="000000"/>
                        </a:solidFill>
                        <a:latin typeface="Verdana" panose="020B0604030504040204" pitchFamily="34" charset="0"/>
                        <a:ea typeface="+mn-ea"/>
                        <a:cs typeface="+mn-cs"/>
                      </a:endParaRPr>
                    </a:p>
                  </a:txBody>
                  <a:tcPr marL="21670" marR="21670" marT="21670" marB="21670"/>
                </a:tc>
                <a:extLst>
                  <a:ext uri="{0D108BD9-81ED-4DB2-BD59-A6C34878D82A}">
                    <a16:rowId xmlns:a16="http://schemas.microsoft.com/office/drawing/2014/main" val="3322997824"/>
                  </a:ext>
                </a:extLst>
              </a:tr>
              <a:tr h="135326">
                <a:tc>
                  <a:txBody>
                    <a:bodyPr/>
                    <a:lstStyle/>
                    <a:p>
                      <a:pPr algn="l" fontAlgn="t"/>
                      <a:r>
                        <a:rPr lang="en-US" sz="1100" kern="1200" dirty="0"/>
                        <a:t>1</a:t>
                      </a:r>
                      <a:endParaRPr lang="en-US" sz="1100" kern="1200" dirty="0">
                        <a:solidFill>
                          <a:srgbClr val="000000"/>
                        </a:solidFill>
                        <a:latin typeface="Verdana" panose="020B0604030504040204" pitchFamily="34" charset="0"/>
                        <a:ea typeface="+mn-ea"/>
                        <a:cs typeface="+mn-cs"/>
                      </a:endParaRPr>
                    </a:p>
                  </a:txBody>
                  <a:tcPr marL="43340" marR="21670" marT="21670" marB="21670"/>
                </a:tc>
                <a:tc>
                  <a:txBody>
                    <a:bodyPr/>
                    <a:lstStyle/>
                    <a:p>
                      <a:pPr algn="l" fontAlgn="t"/>
                      <a:r>
                        <a:rPr lang="en-US" sz="1100" kern="1200"/>
                        <a:t>1</a:t>
                      </a:r>
                      <a:endParaRPr lang="en-US" sz="1100" kern="1200">
                        <a:solidFill>
                          <a:srgbClr val="000000"/>
                        </a:solidFill>
                        <a:latin typeface="Verdana" panose="020B0604030504040204" pitchFamily="34" charset="0"/>
                        <a:ea typeface="+mn-ea"/>
                        <a:cs typeface="+mn-cs"/>
                      </a:endParaRPr>
                    </a:p>
                  </a:txBody>
                  <a:tcPr marL="21670" marR="21670" marT="21670" marB="21670"/>
                </a:tc>
                <a:tc>
                  <a:txBody>
                    <a:bodyPr/>
                    <a:lstStyle/>
                    <a:p>
                      <a:pPr algn="l" fontAlgn="t"/>
                      <a:r>
                        <a:rPr lang="en-US" sz="1100" kern="1200"/>
                        <a:t>"1"</a:t>
                      </a:r>
                      <a:endParaRPr lang="en-US" sz="1100" kern="1200">
                        <a:solidFill>
                          <a:srgbClr val="000000"/>
                        </a:solidFill>
                        <a:latin typeface="Verdana" panose="020B0604030504040204" pitchFamily="34" charset="0"/>
                        <a:ea typeface="+mn-ea"/>
                        <a:cs typeface="+mn-cs"/>
                      </a:endParaRPr>
                    </a:p>
                  </a:txBody>
                  <a:tcPr marL="21670" marR="21670" marT="21670" marB="21670"/>
                </a:tc>
                <a:tc>
                  <a:txBody>
                    <a:bodyPr/>
                    <a:lstStyle/>
                    <a:p>
                      <a:pPr algn="l" fontAlgn="t"/>
                      <a:r>
                        <a:rPr lang="en-US" sz="1100" kern="1200"/>
                        <a:t>true</a:t>
                      </a:r>
                      <a:endParaRPr lang="en-US" sz="1100" kern="1200">
                        <a:solidFill>
                          <a:srgbClr val="000000"/>
                        </a:solidFill>
                        <a:latin typeface="Verdana" panose="020B0604030504040204" pitchFamily="34" charset="0"/>
                        <a:ea typeface="+mn-ea"/>
                        <a:cs typeface="+mn-cs"/>
                      </a:endParaRPr>
                    </a:p>
                  </a:txBody>
                  <a:tcPr marL="21670" marR="21670" marT="21670" marB="21670"/>
                </a:tc>
                <a:extLst>
                  <a:ext uri="{0D108BD9-81ED-4DB2-BD59-A6C34878D82A}">
                    <a16:rowId xmlns:a16="http://schemas.microsoft.com/office/drawing/2014/main" val="4030009055"/>
                  </a:ext>
                </a:extLst>
              </a:tr>
              <a:tr h="135326">
                <a:tc>
                  <a:txBody>
                    <a:bodyPr/>
                    <a:lstStyle/>
                    <a:p>
                      <a:pPr algn="l" fontAlgn="t"/>
                      <a:r>
                        <a:rPr lang="en-US" sz="1100" kern="1200" dirty="0"/>
                        <a:t>"0"</a:t>
                      </a:r>
                      <a:endParaRPr lang="en-US" sz="1100" kern="1200" dirty="0">
                        <a:solidFill>
                          <a:srgbClr val="000000"/>
                        </a:solidFill>
                        <a:latin typeface="Verdana" panose="020B0604030504040204" pitchFamily="34" charset="0"/>
                        <a:ea typeface="+mn-ea"/>
                        <a:cs typeface="+mn-cs"/>
                      </a:endParaRPr>
                    </a:p>
                  </a:txBody>
                  <a:tcPr marL="43340" marR="21670" marT="21670" marB="21670"/>
                </a:tc>
                <a:tc>
                  <a:txBody>
                    <a:bodyPr/>
                    <a:lstStyle/>
                    <a:p>
                      <a:pPr algn="l" fontAlgn="t"/>
                      <a:r>
                        <a:rPr lang="en-US" sz="1100" kern="1200"/>
                        <a:t>0</a:t>
                      </a:r>
                      <a:endParaRPr lang="en-US" sz="1100" kern="1200">
                        <a:solidFill>
                          <a:srgbClr val="000000"/>
                        </a:solidFill>
                        <a:latin typeface="Verdana" panose="020B0604030504040204" pitchFamily="34" charset="0"/>
                        <a:ea typeface="+mn-ea"/>
                        <a:cs typeface="+mn-cs"/>
                      </a:endParaRPr>
                    </a:p>
                  </a:txBody>
                  <a:tcPr marL="21670" marR="21670" marT="21670" marB="21670"/>
                </a:tc>
                <a:tc>
                  <a:txBody>
                    <a:bodyPr/>
                    <a:lstStyle/>
                    <a:p>
                      <a:pPr algn="l" fontAlgn="t"/>
                      <a:r>
                        <a:rPr lang="en-US" sz="1100" kern="1200"/>
                        <a:t>"0"</a:t>
                      </a:r>
                      <a:endParaRPr lang="en-US" sz="1100" kern="1200">
                        <a:solidFill>
                          <a:srgbClr val="000000"/>
                        </a:solidFill>
                        <a:latin typeface="Verdana" panose="020B0604030504040204" pitchFamily="34" charset="0"/>
                        <a:ea typeface="+mn-ea"/>
                        <a:cs typeface="+mn-cs"/>
                      </a:endParaRPr>
                    </a:p>
                  </a:txBody>
                  <a:tcPr marL="21670" marR="21670" marT="21670" marB="21670"/>
                </a:tc>
                <a:tc>
                  <a:txBody>
                    <a:bodyPr/>
                    <a:lstStyle/>
                    <a:p>
                      <a:pPr algn="l" fontAlgn="t"/>
                      <a:r>
                        <a:rPr lang="en-US" sz="1100" b="1" kern="1200">
                          <a:solidFill>
                            <a:srgbClr val="FF0000"/>
                          </a:solidFill>
                          <a:latin typeface="+mn-lt"/>
                          <a:ea typeface="+mn-ea"/>
                          <a:cs typeface="+mn-cs"/>
                        </a:rPr>
                        <a:t>true</a:t>
                      </a:r>
                    </a:p>
                  </a:txBody>
                  <a:tcPr marL="21670" marR="21670" marT="21670" marB="21670"/>
                </a:tc>
                <a:extLst>
                  <a:ext uri="{0D108BD9-81ED-4DB2-BD59-A6C34878D82A}">
                    <a16:rowId xmlns:a16="http://schemas.microsoft.com/office/drawing/2014/main" val="527856177"/>
                  </a:ext>
                </a:extLst>
              </a:tr>
              <a:tr h="135326">
                <a:tc>
                  <a:txBody>
                    <a:bodyPr/>
                    <a:lstStyle/>
                    <a:p>
                      <a:pPr algn="l" fontAlgn="t"/>
                      <a:r>
                        <a:rPr lang="en-US" sz="1100" kern="1200" dirty="0"/>
                        <a:t>"000"</a:t>
                      </a:r>
                      <a:endParaRPr lang="en-US" sz="1100" kern="1200" dirty="0">
                        <a:solidFill>
                          <a:srgbClr val="000000"/>
                        </a:solidFill>
                        <a:latin typeface="Verdana" panose="020B0604030504040204" pitchFamily="34" charset="0"/>
                        <a:ea typeface="+mn-ea"/>
                        <a:cs typeface="+mn-cs"/>
                      </a:endParaRPr>
                    </a:p>
                  </a:txBody>
                  <a:tcPr marL="43340" marR="21670" marT="21670" marB="21670"/>
                </a:tc>
                <a:tc>
                  <a:txBody>
                    <a:bodyPr/>
                    <a:lstStyle/>
                    <a:p>
                      <a:pPr algn="l" fontAlgn="t"/>
                      <a:r>
                        <a:rPr lang="en-US" sz="1100" kern="1200"/>
                        <a:t>0</a:t>
                      </a:r>
                      <a:endParaRPr lang="en-US" sz="1100" kern="1200">
                        <a:solidFill>
                          <a:srgbClr val="000000"/>
                        </a:solidFill>
                        <a:latin typeface="Verdana" panose="020B0604030504040204" pitchFamily="34" charset="0"/>
                        <a:ea typeface="+mn-ea"/>
                        <a:cs typeface="+mn-cs"/>
                      </a:endParaRPr>
                    </a:p>
                  </a:txBody>
                  <a:tcPr marL="21670" marR="21670" marT="21670" marB="21670"/>
                </a:tc>
                <a:tc>
                  <a:txBody>
                    <a:bodyPr/>
                    <a:lstStyle/>
                    <a:p>
                      <a:pPr algn="l" fontAlgn="t"/>
                      <a:r>
                        <a:rPr lang="en-US" sz="1100" kern="1200"/>
                        <a:t>"000"</a:t>
                      </a:r>
                      <a:endParaRPr lang="en-US" sz="1100" kern="1200">
                        <a:solidFill>
                          <a:srgbClr val="000000"/>
                        </a:solidFill>
                        <a:latin typeface="Verdana" panose="020B0604030504040204" pitchFamily="34" charset="0"/>
                        <a:ea typeface="+mn-ea"/>
                        <a:cs typeface="+mn-cs"/>
                      </a:endParaRPr>
                    </a:p>
                  </a:txBody>
                  <a:tcPr marL="21670" marR="21670" marT="21670" marB="21670"/>
                </a:tc>
                <a:tc>
                  <a:txBody>
                    <a:bodyPr/>
                    <a:lstStyle/>
                    <a:p>
                      <a:pPr algn="l" fontAlgn="t"/>
                      <a:r>
                        <a:rPr lang="en-US" sz="1100" b="1" kern="1200" dirty="0">
                          <a:solidFill>
                            <a:srgbClr val="FF0000"/>
                          </a:solidFill>
                          <a:latin typeface="+mn-lt"/>
                          <a:ea typeface="+mn-ea"/>
                          <a:cs typeface="+mn-cs"/>
                        </a:rPr>
                        <a:t>true</a:t>
                      </a:r>
                    </a:p>
                  </a:txBody>
                  <a:tcPr marL="21670" marR="21670" marT="21670" marB="21670"/>
                </a:tc>
                <a:extLst>
                  <a:ext uri="{0D108BD9-81ED-4DB2-BD59-A6C34878D82A}">
                    <a16:rowId xmlns:a16="http://schemas.microsoft.com/office/drawing/2014/main" val="3748656600"/>
                  </a:ext>
                </a:extLst>
              </a:tr>
              <a:tr h="135326">
                <a:tc>
                  <a:txBody>
                    <a:bodyPr/>
                    <a:lstStyle/>
                    <a:p>
                      <a:pPr algn="l" fontAlgn="t"/>
                      <a:r>
                        <a:rPr lang="en-US" sz="1100" kern="1200" dirty="0"/>
                        <a:t>"1"</a:t>
                      </a:r>
                      <a:endParaRPr lang="en-US" sz="1100" kern="1200" dirty="0">
                        <a:solidFill>
                          <a:srgbClr val="000000"/>
                        </a:solidFill>
                        <a:latin typeface="Verdana" panose="020B0604030504040204" pitchFamily="34" charset="0"/>
                        <a:ea typeface="+mn-ea"/>
                        <a:cs typeface="+mn-cs"/>
                      </a:endParaRPr>
                    </a:p>
                  </a:txBody>
                  <a:tcPr marL="43340" marR="21670" marT="21670" marB="21670"/>
                </a:tc>
                <a:tc>
                  <a:txBody>
                    <a:bodyPr/>
                    <a:lstStyle/>
                    <a:p>
                      <a:pPr algn="l" fontAlgn="t"/>
                      <a:r>
                        <a:rPr lang="en-US" sz="1100" kern="1200" dirty="0"/>
                        <a:t>1</a:t>
                      </a:r>
                      <a:endParaRPr lang="en-US" sz="1100" kern="1200" dirty="0">
                        <a:solidFill>
                          <a:srgbClr val="000000"/>
                        </a:solidFill>
                        <a:latin typeface="Verdana" panose="020B0604030504040204" pitchFamily="34" charset="0"/>
                        <a:ea typeface="+mn-ea"/>
                        <a:cs typeface="+mn-cs"/>
                      </a:endParaRPr>
                    </a:p>
                  </a:txBody>
                  <a:tcPr marL="21670" marR="21670" marT="21670" marB="21670"/>
                </a:tc>
                <a:tc>
                  <a:txBody>
                    <a:bodyPr/>
                    <a:lstStyle/>
                    <a:p>
                      <a:pPr algn="l" fontAlgn="t"/>
                      <a:r>
                        <a:rPr lang="en-US" sz="1100" kern="1200"/>
                        <a:t>"1"</a:t>
                      </a:r>
                      <a:endParaRPr lang="en-US" sz="1100" kern="1200">
                        <a:solidFill>
                          <a:srgbClr val="000000"/>
                        </a:solidFill>
                        <a:latin typeface="Verdana" panose="020B0604030504040204" pitchFamily="34" charset="0"/>
                        <a:ea typeface="+mn-ea"/>
                        <a:cs typeface="+mn-cs"/>
                      </a:endParaRPr>
                    </a:p>
                  </a:txBody>
                  <a:tcPr marL="21670" marR="21670" marT="21670" marB="21670"/>
                </a:tc>
                <a:tc>
                  <a:txBody>
                    <a:bodyPr/>
                    <a:lstStyle/>
                    <a:p>
                      <a:pPr algn="l" fontAlgn="t"/>
                      <a:r>
                        <a:rPr lang="en-US" sz="1100" kern="1200"/>
                        <a:t>true</a:t>
                      </a:r>
                      <a:endParaRPr lang="en-US" sz="1100" kern="1200">
                        <a:solidFill>
                          <a:srgbClr val="000000"/>
                        </a:solidFill>
                        <a:latin typeface="Verdana" panose="020B0604030504040204" pitchFamily="34" charset="0"/>
                        <a:ea typeface="+mn-ea"/>
                        <a:cs typeface="+mn-cs"/>
                      </a:endParaRPr>
                    </a:p>
                  </a:txBody>
                  <a:tcPr marL="21670" marR="21670" marT="21670" marB="21670"/>
                </a:tc>
                <a:extLst>
                  <a:ext uri="{0D108BD9-81ED-4DB2-BD59-A6C34878D82A}">
                    <a16:rowId xmlns:a16="http://schemas.microsoft.com/office/drawing/2014/main" val="1176885649"/>
                  </a:ext>
                </a:extLst>
              </a:tr>
              <a:tr h="222322">
                <a:tc>
                  <a:txBody>
                    <a:bodyPr/>
                    <a:lstStyle/>
                    <a:p>
                      <a:pPr algn="l" fontAlgn="t"/>
                      <a:r>
                        <a:rPr lang="en-US" sz="1100" kern="1200" dirty="0" err="1"/>
                        <a:t>NaN</a:t>
                      </a:r>
                      <a:endParaRPr lang="en-US" sz="1100" kern="1200" dirty="0">
                        <a:solidFill>
                          <a:srgbClr val="000000"/>
                        </a:solidFill>
                        <a:latin typeface="Verdana" panose="020B0604030504040204" pitchFamily="34" charset="0"/>
                        <a:ea typeface="+mn-ea"/>
                        <a:cs typeface="+mn-cs"/>
                      </a:endParaRPr>
                    </a:p>
                  </a:txBody>
                  <a:tcPr marL="43340" marR="21670" marT="21670" marB="21670"/>
                </a:tc>
                <a:tc>
                  <a:txBody>
                    <a:bodyPr/>
                    <a:lstStyle/>
                    <a:p>
                      <a:pPr algn="l" fontAlgn="t"/>
                      <a:r>
                        <a:rPr lang="en-US" sz="1100" kern="1200" dirty="0" err="1"/>
                        <a:t>NaN</a:t>
                      </a:r>
                      <a:endParaRPr lang="en-US" sz="1100" kern="1200" dirty="0">
                        <a:solidFill>
                          <a:srgbClr val="000000"/>
                        </a:solidFill>
                        <a:latin typeface="Verdana" panose="020B0604030504040204" pitchFamily="34" charset="0"/>
                        <a:ea typeface="+mn-ea"/>
                        <a:cs typeface="+mn-cs"/>
                      </a:endParaRPr>
                    </a:p>
                  </a:txBody>
                  <a:tcPr marL="21670" marR="21670" marT="21670" marB="21670"/>
                </a:tc>
                <a:tc>
                  <a:txBody>
                    <a:bodyPr/>
                    <a:lstStyle/>
                    <a:p>
                      <a:pPr algn="l" fontAlgn="t"/>
                      <a:r>
                        <a:rPr lang="en-US" sz="1100" kern="1200" dirty="0"/>
                        <a:t>"</a:t>
                      </a:r>
                      <a:r>
                        <a:rPr lang="en-US" sz="1100" kern="1200" dirty="0" err="1"/>
                        <a:t>NaN</a:t>
                      </a:r>
                      <a:r>
                        <a:rPr lang="en-US" sz="1100" kern="1200" dirty="0"/>
                        <a:t>"</a:t>
                      </a:r>
                      <a:endParaRPr lang="en-US" sz="1100" kern="1200" dirty="0">
                        <a:solidFill>
                          <a:srgbClr val="000000"/>
                        </a:solidFill>
                        <a:latin typeface="Verdana" panose="020B0604030504040204" pitchFamily="34" charset="0"/>
                        <a:ea typeface="+mn-ea"/>
                        <a:cs typeface="+mn-cs"/>
                      </a:endParaRPr>
                    </a:p>
                  </a:txBody>
                  <a:tcPr marL="21670" marR="21670" marT="21670" marB="21670"/>
                </a:tc>
                <a:tc>
                  <a:txBody>
                    <a:bodyPr/>
                    <a:lstStyle/>
                    <a:p>
                      <a:pPr algn="l" fontAlgn="t"/>
                      <a:r>
                        <a:rPr lang="en-US" sz="1100" kern="1200"/>
                        <a:t>false</a:t>
                      </a:r>
                      <a:endParaRPr lang="en-US" sz="1100" kern="1200">
                        <a:solidFill>
                          <a:srgbClr val="000000"/>
                        </a:solidFill>
                        <a:latin typeface="Verdana" panose="020B0604030504040204" pitchFamily="34" charset="0"/>
                        <a:ea typeface="+mn-ea"/>
                        <a:cs typeface="+mn-cs"/>
                      </a:endParaRPr>
                    </a:p>
                  </a:txBody>
                  <a:tcPr marL="21670" marR="21670" marT="21670" marB="21670"/>
                </a:tc>
                <a:extLst>
                  <a:ext uri="{0D108BD9-81ED-4DB2-BD59-A6C34878D82A}">
                    <a16:rowId xmlns:a16="http://schemas.microsoft.com/office/drawing/2014/main" val="3399619578"/>
                  </a:ext>
                </a:extLst>
              </a:tr>
              <a:tr h="0">
                <a:tc>
                  <a:txBody>
                    <a:bodyPr/>
                    <a:lstStyle/>
                    <a:p>
                      <a:pPr algn="l" fontAlgn="t"/>
                      <a:r>
                        <a:rPr lang="en-US" sz="1100" kern="1200" dirty="0"/>
                        <a:t>Infinity</a:t>
                      </a:r>
                      <a:endParaRPr lang="en-US" sz="1100" kern="1200" dirty="0">
                        <a:solidFill>
                          <a:srgbClr val="000000"/>
                        </a:solidFill>
                        <a:latin typeface="Verdana" panose="020B0604030504040204" pitchFamily="34" charset="0"/>
                        <a:ea typeface="+mn-ea"/>
                        <a:cs typeface="+mn-cs"/>
                      </a:endParaRPr>
                    </a:p>
                  </a:txBody>
                  <a:tcPr marL="43340" marR="21670" marT="21670" marB="21670"/>
                </a:tc>
                <a:tc>
                  <a:txBody>
                    <a:bodyPr/>
                    <a:lstStyle/>
                    <a:p>
                      <a:pPr algn="l" fontAlgn="t"/>
                      <a:r>
                        <a:rPr lang="en-US" sz="1100" kern="1200" dirty="0"/>
                        <a:t>Infinity</a:t>
                      </a:r>
                      <a:endParaRPr lang="en-US" sz="1100" kern="1200" dirty="0">
                        <a:solidFill>
                          <a:srgbClr val="000000"/>
                        </a:solidFill>
                        <a:latin typeface="Verdana" panose="020B0604030504040204" pitchFamily="34" charset="0"/>
                        <a:ea typeface="+mn-ea"/>
                        <a:cs typeface="+mn-cs"/>
                      </a:endParaRPr>
                    </a:p>
                  </a:txBody>
                  <a:tcPr marL="21670" marR="21670" marT="21670" marB="21670"/>
                </a:tc>
                <a:tc>
                  <a:txBody>
                    <a:bodyPr/>
                    <a:lstStyle/>
                    <a:p>
                      <a:pPr algn="l" fontAlgn="t"/>
                      <a:r>
                        <a:rPr lang="en-US" sz="1100" kern="1200"/>
                        <a:t>"Infinity"</a:t>
                      </a:r>
                      <a:endParaRPr lang="en-US" sz="1100" kern="1200">
                        <a:solidFill>
                          <a:srgbClr val="000000"/>
                        </a:solidFill>
                        <a:latin typeface="Verdana" panose="020B0604030504040204" pitchFamily="34" charset="0"/>
                        <a:ea typeface="+mn-ea"/>
                        <a:cs typeface="+mn-cs"/>
                      </a:endParaRPr>
                    </a:p>
                  </a:txBody>
                  <a:tcPr marL="21670" marR="21670" marT="21670" marB="21670"/>
                </a:tc>
                <a:tc>
                  <a:txBody>
                    <a:bodyPr/>
                    <a:lstStyle/>
                    <a:p>
                      <a:pPr algn="l" fontAlgn="t"/>
                      <a:r>
                        <a:rPr lang="en-US" sz="1100" kern="1200"/>
                        <a:t>true</a:t>
                      </a:r>
                      <a:endParaRPr lang="en-US" sz="1100" kern="1200">
                        <a:solidFill>
                          <a:srgbClr val="000000"/>
                        </a:solidFill>
                        <a:latin typeface="Verdana" panose="020B0604030504040204" pitchFamily="34" charset="0"/>
                        <a:ea typeface="+mn-ea"/>
                        <a:cs typeface="+mn-cs"/>
                      </a:endParaRPr>
                    </a:p>
                  </a:txBody>
                  <a:tcPr marL="21670" marR="21670" marT="21670" marB="21670"/>
                </a:tc>
                <a:extLst>
                  <a:ext uri="{0D108BD9-81ED-4DB2-BD59-A6C34878D82A}">
                    <a16:rowId xmlns:a16="http://schemas.microsoft.com/office/drawing/2014/main" val="171020315"/>
                  </a:ext>
                </a:extLst>
              </a:tr>
              <a:tr h="109916">
                <a:tc>
                  <a:txBody>
                    <a:bodyPr/>
                    <a:lstStyle/>
                    <a:p>
                      <a:pPr algn="l" fontAlgn="t"/>
                      <a:r>
                        <a:rPr lang="en-US" sz="1100" kern="1200" dirty="0"/>
                        <a:t>-Infinity</a:t>
                      </a:r>
                      <a:endParaRPr lang="en-US" sz="1100" kern="1200" dirty="0">
                        <a:solidFill>
                          <a:srgbClr val="000000"/>
                        </a:solidFill>
                        <a:latin typeface="Verdana" panose="020B0604030504040204" pitchFamily="34" charset="0"/>
                        <a:ea typeface="+mn-ea"/>
                        <a:cs typeface="+mn-cs"/>
                      </a:endParaRPr>
                    </a:p>
                  </a:txBody>
                  <a:tcPr marL="43340" marR="21670" marT="21670" marB="21670"/>
                </a:tc>
                <a:tc>
                  <a:txBody>
                    <a:bodyPr/>
                    <a:lstStyle/>
                    <a:p>
                      <a:pPr algn="l" fontAlgn="t"/>
                      <a:r>
                        <a:rPr lang="en-US" sz="1100" kern="1200" dirty="0"/>
                        <a:t>-Infinity</a:t>
                      </a:r>
                      <a:endParaRPr lang="en-US" sz="1100" kern="1200" dirty="0">
                        <a:solidFill>
                          <a:srgbClr val="000000"/>
                        </a:solidFill>
                        <a:latin typeface="Verdana" panose="020B0604030504040204" pitchFamily="34" charset="0"/>
                        <a:ea typeface="+mn-ea"/>
                        <a:cs typeface="+mn-cs"/>
                      </a:endParaRPr>
                    </a:p>
                  </a:txBody>
                  <a:tcPr marL="21670" marR="21670" marT="21670" marB="21670"/>
                </a:tc>
                <a:tc>
                  <a:txBody>
                    <a:bodyPr/>
                    <a:lstStyle/>
                    <a:p>
                      <a:pPr algn="l" fontAlgn="t"/>
                      <a:r>
                        <a:rPr lang="en-US" sz="1100" kern="1200"/>
                        <a:t>"-Infinity"</a:t>
                      </a:r>
                      <a:endParaRPr lang="en-US" sz="1100" kern="1200">
                        <a:solidFill>
                          <a:srgbClr val="000000"/>
                        </a:solidFill>
                        <a:latin typeface="Verdana" panose="020B0604030504040204" pitchFamily="34" charset="0"/>
                        <a:ea typeface="+mn-ea"/>
                        <a:cs typeface="+mn-cs"/>
                      </a:endParaRPr>
                    </a:p>
                  </a:txBody>
                  <a:tcPr marL="21670" marR="21670" marT="21670" marB="21670"/>
                </a:tc>
                <a:tc>
                  <a:txBody>
                    <a:bodyPr/>
                    <a:lstStyle/>
                    <a:p>
                      <a:pPr algn="l" fontAlgn="t"/>
                      <a:r>
                        <a:rPr lang="en-US" sz="1100" kern="1200"/>
                        <a:t>true</a:t>
                      </a:r>
                      <a:endParaRPr lang="en-US" sz="1100" kern="1200">
                        <a:solidFill>
                          <a:srgbClr val="000000"/>
                        </a:solidFill>
                        <a:latin typeface="Verdana" panose="020B0604030504040204" pitchFamily="34" charset="0"/>
                        <a:ea typeface="+mn-ea"/>
                        <a:cs typeface="+mn-cs"/>
                      </a:endParaRPr>
                    </a:p>
                  </a:txBody>
                  <a:tcPr marL="21670" marR="21670" marT="21670" marB="21670"/>
                </a:tc>
                <a:extLst>
                  <a:ext uri="{0D108BD9-81ED-4DB2-BD59-A6C34878D82A}">
                    <a16:rowId xmlns:a16="http://schemas.microsoft.com/office/drawing/2014/main" val="2168616144"/>
                  </a:ext>
                </a:extLst>
              </a:tr>
              <a:tr h="0">
                <a:tc>
                  <a:txBody>
                    <a:bodyPr/>
                    <a:lstStyle/>
                    <a:p>
                      <a:pPr algn="l" fontAlgn="t"/>
                      <a:r>
                        <a:rPr lang="en-US" sz="1100" kern="1200" dirty="0"/>
                        <a:t>""</a:t>
                      </a:r>
                      <a:endParaRPr lang="en-US" sz="1100" kern="1200" dirty="0">
                        <a:solidFill>
                          <a:srgbClr val="000000"/>
                        </a:solidFill>
                        <a:latin typeface="Verdana" panose="020B0604030504040204" pitchFamily="34" charset="0"/>
                        <a:ea typeface="+mn-ea"/>
                        <a:cs typeface="+mn-cs"/>
                      </a:endParaRPr>
                    </a:p>
                  </a:txBody>
                  <a:tcPr marL="43340" marR="21670" marT="21670" marB="21670"/>
                </a:tc>
                <a:tc>
                  <a:txBody>
                    <a:bodyPr/>
                    <a:lstStyle/>
                    <a:p>
                      <a:pPr algn="l" fontAlgn="t"/>
                      <a:r>
                        <a:rPr lang="en-US" sz="1100" b="1" kern="1200" dirty="0">
                          <a:solidFill>
                            <a:srgbClr val="FF0000"/>
                          </a:solidFill>
                        </a:rPr>
                        <a:t>0</a:t>
                      </a:r>
                      <a:endParaRPr lang="en-US" sz="1100" b="1" kern="1200" dirty="0">
                        <a:solidFill>
                          <a:srgbClr val="FF0000"/>
                        </a:solidFill>
                        <a:latin typeface="Verdana" panose="020B0604030504040204" pitchFamily="34" charset="0"/>
                        <a:ea typeface="+mn-ea"/>
                        <a:cs typeface="+mn-cs"/>
                      </a:endParaRPr>
                    </a:p>
                  </a:txBody>
                  <a:tcPr marL="21670" marR="21670" marT="21670" marB="21670"/>
                </a:tc>
                <a:tc>
                  <a:txBody>
                    <a:bodyPr/>
                    <a:lstStyle/>
                    <a:p>
                      <a:pPr algn="l" fontAlgn="t"/>
                      <a:r>
                        <a:rPr lang="en-US" sz="1100" kern="1200"/>
                        <a:t>""</a:t>
                      </a:r>
                      <a:endParaRPr lang="en-US" sz="1100" kern="1200">
                        <a:solidFill>
                          <a:srgbClr val="000000"/>
                        </a:solidFill>
                        <a:latin typeface="Verdana" panose="020B0604030504040204" pitchFamily="34" charset="0"/>
                        <a:ea typeface="+mn-ea"/>
                        <a:cs typeface="+mn-cs"/>
                      </a:endParaRPr>
                    </a:p>
                  </a:txBody>
                  <a:tcPr marL="21670" marR="21670" marT="21670" marB="21670"/>
                </a:tc>
                <a:tc>
                  <a:txBody>
                    <a:bodyPr/>
                    <a:lstStyle/>
                    <a:p>
                      <a:pPr algn="l" fontAlgn="t"/>
                      <a:r>
                        <a:rPr lang="en-US" sz="1100" b="1" kern="1200" dirty="0">
                          <a:solidFill>
                            <a:srgbClr val="FF0000"/>
                          </a:solidFill>
                          <a:latin typeface="+mn-lt"/>
                          <a:ea typeface="+mn-ea"/>
                          <a:cs typeface="+mn-cs"/>
                        </a:rPr>
                        <a:t>false</a:t>
                      </a:r>
                    </a:p>
                  </a:txBody>
                  <a:tcPr marL="21670" marR="21670" marT="21670" marB="21670"/>
                </a:tc>
                <a:extLst>
                  <a:ext uri="{0D108BD9-81ED-4DB2-BD59-A6C34878D82A}">
                    <a16:rowId xmlns:a16="http://schemas.microsoft.com/office/drawing/2014/main" val="3853423131"/>
                  </a:ext>
                </a:extLst>
              </a:tr>
              <a:tr h="0">
                <a:tc>
                  <a:txBody>
                    <a:bodyPr/>
                    <a:lstStyle/>
                    <a:p>
                      <a:pPr algn="l" fontAlgn="t"/>
                      <a:r>
                        <a:rPr lang="en-US" sz="1100" kern="1200" dirty="0"/>
                        <a:t>"20"</a:t>
                      </a:r>
                      <a:endParaRPr lang="en-US" sz="1100" kern="1200" dirty="0">
                        <a:solidFill>
                          <a:srgbClr val="000000"/>
                        </a:solidFill>
                        <a:latin typeface="Verdana" panose="020B0604030504040204" pitchFamily="34" charset="0"/>
                        <a:ea typeface="+mn-ea"/>
                        <a:cs typeface="+mn-cs"/>
                      </a:endParaRPr>
                    </a:p>
                  </a:txBody>
                  <a:tcPr marL="43340" marR="21670" marT="21670" marB="21670"/>
                </a:tc>
                <a:tc>
                  <a:txBody>
                    <a:bodyPr/>
                    <a:lstStyle/>
                    <a:p>
                      <a:pPr algn="l" fontAlgn="t"/>
                      <a:r>
                        <a:rPr lang="en-US" sz="1100" kern="1200" dirty="0"/>
                        <a:t>20</a:t>
                      </a:r>
                      <a:endParaRPr lang="en-US" sz="1100" kern="1200" dirty="0">
                        <a:solidFill>
                          <a:srgbClr val="000000"/>
                        </a:solidFill>
                        <a:latin typeface="Verdana" panose="020B0604030504040204" pitchFamily="34" charset="0"/>
                        <a:ea typeface="+mn-ea"/>
                        <a:cs typeface="+mn-cs"/>
                      </a:endParaRPr>
                    </a:p>
                  </a:txBody>
                  <a:tcPr marL="21670" marR="21670" marT="21670" marB="21670"/>
                </a:tc>
                <a:tc>
                  <a:txBody>
                    <a:bodyPr/>
                    <a:lstStyle/>
                    <a:p>
                      <a:pPr algn="l" fontAlgn="t"/>
                      <a:r>
                        <a:rPr lang="en-US" sz="1100" kern="1200" dirty="0"/>
                        <a:t>"20"</a:t>
                      </a:r>
                      <a:endParaRPr lang="en-US" sz="1100" kern="1200" dirty="0">
                        <a:solidFill>
                          <a:srgbClr val="000000"/>
                        </a:solidFill>
                        <a:latin typeface="Verdana" panose="020B0604030504040204" pitchFamily="34" charset="0"/>
                        <a:ea typeface="+mn-ea"/>
                        <a:cs typeface="+mn-cs"/>
                      </a:endParaRPr>
                    </a:p>
                  </a:txBody>
                  <a:tcPr marL="21670" marR="21670" marT="21670" marB="21670"/>
                </a:tc>
                <a:tc>
                  <a:txBody>
                    <a:bodyPr/>
                    <a:lstStyle/>
                    <a:p>
                      <a:pPr algn="l" fontAlgn="t"/>
                      <a:r>
                        <a:rPr lang="en-US" sz="1100" kern="1200"/>
                        <a:t>true</a:t>
                      </a:r>
                      <a:endParaRPr lang="en-US" sz="1100" kern="1200">
                        <a:solidFill>
                          <a:srgbClr val="000000"/>
                        </a:solidFill>
                        <a:latin typeface="Verdana" panose="020B0604030504040204" pitchFamily="34" charset="0"/>
                        <a:ea typeface="+mn-ea"/>
                        <a:cs typeface="+mn-cs"/>
                      </a:endParaRPr>
                    </a:p>
                  </a:txBody>
                  <a:tcPr marL="21670" marR="21670" marT="21670" marB="21670"/>
                </a:tc>
                <a:extLst>
                  <a:ext uri="{0D108BD9-81ED-4DB2-BD59-A6C34878D82A}">
                    <a16:rowId xmlns:a16="http://schemas.microsoft.com/office/drawing/2014/main" val="893482010"/>
                  </a:ext>
                </a:extLst>
              </a:tr>
              <a:tr h="0">
                <a:tc>
                  <a:txBody>
                    <a:bodyPr/>
                    <a:lstStyle/>
                    <a:p>
                      <a:pPr algn="l" fontAlgn="t"/>
                      <a:r>
                        <a:rPr lang="en-US" sz="1100" kern="1200" dirty="0"/>
                        <a:t>"twenty"</a:t>
                      </a:r>
                      <a:endParaRPr lang="en-US" sz="1100" kern="1200" dirty="0">
                        <a:solidFill>
                          <a:srgbClr val="000000"/>
                        </a:solidFill>
                        <a:latin typeface="Verdana" panose="020B0604030504040204" pitchFamily="34" charset="0"/>
                        <a:ea typeface="+mn-ea"/>
                        <a:cs typeface="+mn-cs"/>
                      </a:endParaRPr>
                    </a:p>
                  </a:txBody>
                  <a:tcPr marL="43340" marR="21670" marT="21670" marB="21670"/>
                </a:tc>
                <a:tc>
                  <a:txBody>
                    <a:bodyPr/>
                    <a:lstStyle/>
                    <a:p>
                      <a:pPr algn="l" fontAlgn="t"/>
                      <a:r>
                        <a:rPr lang="en-US" sz="1100" kern="1200" dirty="0" err="1"/>
                        <a:t>NaN</a:t>
                      </a:r>
                      <a:endParaRPr lang="en-US" sz="1100" kern="1200" dirty="0">
                        <a:solidFill>
                          <a:srgbClr val="000000"/>
                        </a:solidFill>
                        <a:latin typeface="Verdana" panose="020B0604030504040204" pitchFamily="34" charset="0"/>
                        <a:ea typeface="+mn-ea"/>
                        <a:cs typeface="+mn-cs"/>
                      </a:endParaRPr>
                    </a:p>
                  </a:txBody>
                  <a:tcPr marL="21670" marR="21670" marT="21670" marB="21670"/>
                </a:tc>
                <a:tc>
                  <a:txBody>
                    <a:bodyPr/>
                    <a:lstStyle/>
                    <a:p>
                      <a:pPr algn="l" fontAlgn="t"/>
                      <a:r>
                        <a:rPr lang="en-US" sz="1100" kern="1200" dirty="0"/>
                        <a:t>"twenty"</a:t>
                      </a:r>
                      <a:endParaRPr lang="en-US" sz="1100" kern="1200" dirty="0">
                        <a:solidFill>
                          <a:srgbClr val="000000"/>
                        </a:solidFill>
                        <a:latin typeface="Verdana" panose="020B0604030504040204" pitchFamily="34" charset="0"/>
                        <a:ea typeface="+mn-ea"/>
                        <a:cs typeface="+mn-cs"/>
                      </a:endParaRPr>
                    </a:p>
                  </a:txBody>
                  <a:tcPr marL="21670" marR="21670" marT="21670" marB="21670"/>
                </a:tc>
                <a:tc>
                  <a:txBody>
                    <a:bodyPr/>
                    <a:lstStyle/>
                    <a:p>
                      <a:pPr algn="l" fontAlgn="t"/>
                      <a:r>
                        <a:rPr lang="en-US" sz="1100" kern="1200"/>
                        <a:t>true</a:t>
                      </a:r>
                      <a:endParaRPr lang="en-US" sz="1100" kern="1200">
                        <a:solidFill>
                          <a:srgbClr val="000000"/>
                        </a:solidFill>
                        <a:latin typeface="Verdana" panose="020B0604030504040204" pitchFamily="34" charset="0"/>
                        <a:ea typeface="+mn-ea"/>
                        <a:cs typeface="+mn-cs"/>
                      </a:endParaRPr>
                    </a:p>
                  </a:txBody>
                  <a:tcPr marL="21670" marR="21670" marT="21670" marB="21670"/>
                </a:tc>
                <a:extLst>
                  <a:ext uri="{0D108BD9-81ED-4DB2-BD59-A6C34878D82A}">
                    <a16:rowId xmlns:a16="http://schemas.microsoft.com/office/drawing/2014/main" val="3129327802"/>
                  </a:ext>
                </a:extLst>
              </a:tr>
              <a:tr h="0">
                <a:tc>
                  <a:txBody>
                    <a:bodyPr/>
                    <a:lstStyle/>
                    <a:p>
                      <a:pPr algn="l" fontAlgn="t"/>
                      <a:r>
                        <a:rPr lang="en-US" sz="1100" kern="1200" dirty="0"/>
                        <a:t>[ ]</a:t>
                      </a:r>
                      <a:endParaRPr lang="en-US" sz="1100" kern="1200" dirty="0">
                        <a:solidFill>
                          <a:srgbClr val="000000"/>
                        </a:solidFill>
                        <a:latin typeface="Verdana" panose="020B0604030504040204" pitchFamily="34" charset="0"/>
                        <a:ea typeface="+mn-ea"/>
                        <a:cs typeface="+mn-cs"/>
                      </a:endParaRPr>
                    </a:p>
                  </a:txBody>
                  <a:tcPr marL="43340" marR="21670" marT="21670" marB="21670"/>
                </a:tc>
                <a:tc>
                  <a:txBody>
                    <a:bodyPr/>
                    <a:lstStyle/>
                    <a:p>
                      <a:pPr algn="l" fontAlgn="t"/>
                      <a:r>
                        <a:rPr lang="en-US" sz="1100" b="1" kern="1200" dirty="0">
                          <a:solidFill>
                            <a:srgbClr val="FF0000"/>
                          </a:solidFill>
                          <a:latin typeface="+mn-lt"/>
                          <a:ea typeface="+mn-ea"/>
                          <a:cs typeface="+mn-cs"/>
                        </a:rPr>
                        <a:t>0</a:t>
                      </a:r>
                    </a:p>
                  </a:txBody>
                  <a:tcPr marL="21670" marR="21670" marT="21670" marB="21670"/>
                </a:tc>
                <a:tc>
                  <a:txBody>
                    <a:bodyPr/>
                    <a:lstStyle/>
                    <a:p>
                      <a:pPr algn="l" fontAlgn="t"/>
                      <a:r>
                        <a:rPr lang="en-US" sz="1100" kern="1200" dirty="0"/>
                        <a:t>""</a:t>
                      </a:r>
                      <a:endParaRPr lang="en-US" sz="1100" kern="1200" dirty="0">
                        <a:solidFill>
                          <a:srgbClr val="000000"/>
                        </a:solidFill>
                        <a:latin typeface="Verdana" panose="020B0604030504040204" pitchFamily="34" charset="0"/>
                        <a:ea typeface="+mn-ea"/>
                        <a:cs typeface="+mn-cs"/>
                      </a:endParaRPr>
                    </a:p>
                  </a:txBody>
                  <a:tcPr marL="21670" marR="21670" marT="21670" marB="21670"/>
                </a:tc>
                <a:tc>
                  <a:txBody>
                    <a:bodyPr/>
                    <a:lstStyle/>
                    <a:p>
                      <a:pPr algn="l" fontAlgn="t"/>
                      <a:r>
                        <a:rPr lang="en-US" sz="1100" kern="1200"/>
                        <a:t>true</a:t>
                      </a:r>
                      <a:endParaRPr lang="en-US" sz="1100" kern="1200">
                        <a:solidFill>
                          <a:srgbClr val="000000"/>
                        </a:solidFill>
                        <a:latin typeface="Verdana" panose="020B0604030504040204" pitchFamily="34" charset="0"/>
                        <a:ea typeface="+mn-ea"/>
                        <a:cs typeface="+mn-cs"/>
                      </a:endParaRPr>
                    </a:p>
                  </a:txBody>
                  <a:tcPr marL="21670" marR="21670" marT="21670" marB="21670"/>
                </a:tc>
                <a:extLst>
                  <a:ext uri="{0D108BD9-81ED-4DB2-BD59-A6C34878D82A}">
                    <a16:rowId xmlns:a16="http://schemas.microsoft.com/office/drawing/2014/main" val="1121072733"/>
                  </a:ext>
                </a:extLst>
              </a:tr>
              <a:tr h="135326">
                <a:tc>
                  <a:txBody>
                    <a:bodyPr/>
                    <a:lstStyle/>
                    <a:p>
                      <a:pPr algn="l" fontAlgn="t"/>
                      <a:r>
                        <a:rPr lang="en-US" sz="1100" kern="1200" dirty="0"/>
                        <a:t>[20]</a:t>
                      </a:r>
                      <a:endParaRPr lang="en-US" sz="1100" kern="1200" dirty="0">
                        <a:solidFill>
                          <a:srgbClr val="000000"/>
                        </a:solidFill>
                        <a:latin typeface="Verdana" panose="020B0604030504040204" pitchFamily="34" charset="0"/>
                        <a:ea typeface="+mn-ea"/>
                        <a:cs typeface="+mn-cs"/>
                      </a:endParaRPr>
                    </a:p>
                  </a:txBody>
                  <a:tcPr marL="43340" marR="21670" marT="21670" marB="21670"/>
                </a:tc>
                <a:tc>
                  <a:txBody>
                    <a:bodyPr/>
                    <a:lstStyle/>
                    <a:p>
                      <a:pPr algn="l" fontAlgn="t"/>
                      <a:r>
                        <a:rPr lang="en-US" sz="1100" b="1" kern="1200" dirty="0">
                          <a:solidFill>
                            <a:srgbClr val="FF0000"/>
                          </a:solidFill>
                          <a:latin typeface="+mn-lt"/>
                          <a:ea typeface="+mn-ea"/>
                          <a:cs typeface="+mn-cs"/>
                        </a:rPr>
                        <a:t>20</a:t>
                      </a:r>
                    </a:p>
                  </a:txBody>
                  <a:tcPr marL="21670" marR="21670" marT="21670" marB="21670"/>
                </a:tc>
                <a:tc>
                  <a:txBody>
                    <a:bodyPr/>
                    <a:lstStyle/>
                    <a:p>
                      <a:pPr algn="l" fontAlgn="t"/>
                      <a:r>
                        <a:rPr lang="en-US" sz="1100" kern="1200" dirty="0"/>
                        <a:t>"20"</a:t>
                      </a:r>
                      <a:endParaRPr lang="en-US" sz="1100" kern="1200" dirty="0">
                        <a:solidFill>
                          <a:srgbClr val="000000"/>
                        </a:solidFill>
                        <a:latin typeface="Verdana" panose="020B0604030504040204" pitchFamily="34" charset="0"/>
                        <a:ea typeface="+mn-ea"/>
                        <a:cs typeface="+mn-cs"/>
                      </a:endParaRPr>
                    </a:p>
                  </a:txBody>
                  <a:tcPr marL="21670" marR="21670" marT="21670" marB="21670"/>
                </a:tc>
                <a:tc>
                  <a:txBody>
                    <a:bodyPr/>
                    <a:lstStyle/>
                    <a:p>
                      <a:pPr algn="l" fontAlgn="t"/>
                      <a:r>
                        <a:rPr lang="en-US" sz="1100" kern="1200" dirty="0"/>
                        <a:t>true</a:t>
                      </a:r>
                      <a:endParaRPr lang="en-US" sz="1100" kern="1200" dirty="0">
                        <a:solidFill>
                          <a:srgbClr val="000000"/>
                        </a:solidFill>
                        <a:latin typeface="Verdana" panose="020B0604030504040204" pitchFamily="34" charset="0"/>
                        <a:ea typeface="+mn-ea"/>
                        <a:cs typeface="+mn-cs"/>
                      </a:endParaRPr>
                    </a:p>
                  </a:txBody>
                  <a:tcPr marL="21670" marR="21670" marT="21670" marB="21670"/>
                </a:tc>
                <a:extLst>
                  <a:ext uri="{0D108BD9-81ED-4DB2-BD59-A6C34878D82A}">
                    <a16:rowId xmlns:a16="http://schemas.microsoft.com/office/drawing/2014/main" val="159249306"/>
                  </a:ext>
                </a:extLst>
              </a:tr>
              <a:tr h="222322">
                <a:tc>
                  <a:txBody>
                    <a:bodyPr/>
                    <a:lstStyle/>
                    <a:p>
                      <a:pPr algn="l" fontAlgn="t"/>
                      <a:r>
                        <a:rPr lang="en-US" sz="1100" kern="1200" dirty="0"/>
                        <a:t>[10,20]</a:t>
                      </a:r>
                      <a:endParaRPr lang="en-US" sz="1100" kern="1200" dirty="0">
                        <a:solidFill>
                          <a:srgbClr val="000000"/>
                        </a:solidFill>
                        <a:latin typeface="Verdana" panose="020B0604030504040204" pitchFamily="34" charset="0"/>
                        <a:ea typeface="+mn-ea"/>
                        <a:cs typeface="+mn-cs"/>
                      </a:endParaRPr>
                    </a:p>
                  </a:txBody>
                  <a:tcPr marL="43340" marR="21670" marT="21670" marB="21670"/>
                </a:tc>
                <a:tc>
                  <a:txBody>
                    <a:bodyPr/>
                    <a:lstStyle/>
                    <a:p>
                      <a:pPr algn="l" fontAlgn="t"/>
                      <a:r>
                        <a:rPr lang="en-US" sz="1100" kern="1200" dirty="0" err="1"/>
                        <a:t>NaN</a:t>
                      </a:r>
                      <a:endParaRPr lang="en-US" sz="1100" kern="1200" dirty="0">
                        <a:solidFill>
                          <a:srgbClr val="000000"/>
                        </a:solidFill>
                        <a:latin typeface="Verdana" panose="020B0604030504040204" pitchFamily="34" charset="0"/>
                        <a:ea typeface="+mn-ea"/>
                        <a:cs typeface="+mn-cs"/>
                      </a:endParaRPr>
                    </a:p>
                  </a:txBody>
                  <a:tcPr marL="21670" marR="21670" marT="21670" marB="21670"/>
                </a:tc>
                <a:tc>
                  <a:txBody>
                    <a:bodyPr/>
                    <a:lstStyle/>
                    <a:p>
                      <a:pPr algn="l" fontAlgn="t"/>
                      <a:r>
                        <a:rPr lang="en-US" sz="1100" kern="1200" dirty="0"/>
                        <a:t>"10,20"</a:t>
                      </a:r>
                      <a:endParaRPr lang="en-US" sz="1100" kern="1200" dirty="0">
                        <a:solidFill>
                          <a:srgbClr val="000000"/>
                        </a:solidFill>
                        <a:latin typeface="Verdana" panose="020B0604030504040204" pitchFamily="34" charset="0"/>
                        <a:ea typeface="+mn-ea"/>
                        <a:cs typeface="+mn-cs"/>
                      </a:endParaRPr>
                    </a:p>
                  </a:txBody>
                  <a:tcPr marL="21670" marR="21670" marT="21670" marB="21670"/>
                </a:tc>
                <a:tc>
                  <a:txBody>
                    <a:bodyPr/>
                    <a:lstStyle/>
                    <a:p>
                      <a:pPr algn="l" fontAlgn="t"/>
                      <a:r>
                        <a:rPr lang="en-US" sz="1100" kern="1200" dirty="0"/>
                        <a:t>true</a:t>
                      </a:r>
                      <a:endParaRPr lang="en-US" sz="1100" kern="1200" dirty="0">
                        <a:solidFill>
                          <a:srgbClr val="000000"/>
                        </a:solidFill>
                        <a:latin typeface="Verdana" panose="020B0604030504040204" pitchFamily="34" charset="0"/>
                        <a:ea typeface="+mn-ea"/>
                        <a:cs typeface="+mn-cs"/>
                      </a:endParaRPr>
                    </a:p>
                  </a:txBody>
                  <a:tcPr marL="21670" marR="21670" marT="21670" marB="21670"/>
                </a:tc>
                <a:extLst>
                  <a:ext uri="{0D108BD9-81ED-4DB2-BD59-A6C34878D82A}">
                    <a16:rowId xmlns:a16="http://schemas.microsoft.com/office/drawing/2014/main" val="2754935619"/>
                  </a:ext>
                </a:extLst>
              </a:tr>
              <a:tr h="0">
                <a:tc>
                  <a:txBody>
                    <a:bodyPr/>
                    <a:lstStyle/>
                    <a:p>
                      <a:pPr algn="l" fontAlgn="t"/>
                      <a:r>
                        <a:rPr lang="en-US" sz="1100" kern="1200" dirty="0"/>
                        <a:t>["twenty"]</a:t>
                      </a:r>
                      <a:endParaRPr lang="en-US" sz="1100" kern="1200" dirty="0">
                        <a:solidFill>
                          <a:srgbClr val="000000"/>
                        </a:solidFill>
                        <a:latin typeface="Verdana" panose="020B0604030504040204" pitchFamily="34" charset="0"/>
                        <a:ea typeface="+mn-ea"/>
                        <a:cs typeface="+mn-cs"/>
                      </a:endParaRPr>
                    </a:p>
                  </a:txBody>
                  <a:tcPr marL="43340" marR="21670" marT="21670" marB="21670"/>
                </a:tc>
                <a:tc>
                  <a:txBody>
                    <a:bodyPr/>
                    <a:lstStyle/>
                    <a:p>
                      <a:pPr algn="l" fontAlgn="t"/>
                      <a:r>
                        <a:rPr lang="en-US" sz="1100" kern="1200" dirty="0" err="1"/>
                        <a:t>NaN</a:t>
                      </a:r>
                      <a:endParaRPr lang="en-US" sz="1100" kern="1200" dirty="0">
                        <a:solidFill>
                          <a:srgbClr val="000000"/>
                        </a:solidFill>
                        <a:latin typeface="Verdana" panose="020B0604030504040204" pitchFamily="34" charset="0"/>
                        <a:ea typeface="+mn-ea"/>
                        <a:cs typeface="+mn-cs"/>
                      </a:endParaRPr>
                    </a:p>
                  </a:txBody>
                  <a:tcPr marL="21670" marR="21670" marT="21670" marB="21670"/>
                </a:tc>
                <a:tc>
                  <a:txBody>
                    <a:bodyPr/>
                    <a:lstStyle/>
                    <a:p>
                      <a:pPr algn="l" fontAlgn="t"/>
                      <a:r>
                        <a:rPr lang="en-US" sz="1100" kern="1200" dirty="0"/>
                        <a:t>"twenty"</a:t>
                      </a:r>
                      <a:endParaRPr lang="en-US" sz="1100" kern="1200" dirty="0">
                        <a:solidFill>
                          <a:srgbClr val="000000"/>
                        </a:solidFill>
                        <a:latin typeface="Verdana" panose="020B0604030504040204" pitchFamily="34" charset="0"/>
                        <a:ea typeface="+mn-ea"/>
                        <a:cs typeface="+mn-cs"/>
                      </a:endParaRPr>
                    </a:p>
                  </a:txBody>
                  <a:tcPr marL="21670" marR="21670" marT="21670" marB="21670"/>
                </a:tc>
                <a:tc>
                  <a:txBody>
                    <a:bodyPr/>
                    <a:lstStyle/>
                    <a:p>
                      <a:pPr algn="l" fontAlgn="t"/>
                      <a:r>
                        <a:rPr lang="en-US" sz="1100" kern="1200" dirty="0"/>
                        <a:t>true</a:t>
                      </a:r>
                      <a:endParaRPr lang="en-US" sz="1100" kern="1200" dirty="0">
                        <a:solidFill>
                          <a:srgbClr val="000000"/>
                        </a:solidFill>
                        <a:latin typeface="Verdana" panose="020B0604030504040204" pitchFamily="34" charset="0"/>
                        <a:ea typeface="+mn-ea"/>
                        <a:cs typeface="+mn-cs"/>
                      </a:endParaRPr>
                    </a:p>
                  </a:txBody>
                  <a:tcPr marL="21670" marR="21670" marT="21670" marB="21670"/>
                </a:tc>
                <a:extLst>
                  <a:ext uri="{0D108BD9-81ED-4DB2-BD59-A6C34878D82A}">
                    <a16:rowId xmlns:a16="http://schemas.microsoft.com/office/drawing/2014/main" val="1761593077"/>
                  </a:ext>
                </a:extLst>
              </a:tr>
              <a:tr h="0">
                <a:tc>
                  <a:txBody>
                    <a:bodyPr/>
                    <a:lstStyle/>
                    <a:p>
                      <a:pPr algn="l" fontAlgn="t"/>
                      <a:r>
                        <a:rPr lang="en-US" sz="1100" kern="1200" dirty="0"/>
                        <a:t>["</a:t>
                      </a:r>
                      <a:r>
                        <a:rPr lang="en-US" sz="1100" kern="1200" dirty="0" err="1"/>
                        <a:t>ten","twenty</a:t>
                      </a:r>
                      <a:r>
                        <a:rPr lang="en-US" sz="1100" kern="1200" dirty="0"/>
                        <a:t>"]</a:t>
                      </a:r>
                      <a:endParaRPr lang="en-US" sz="1100" kern="1200" dirty="0">
                        <a:solidFill>
                          <a:srgbClr val="000000"/>
                        </a:solidFill>
                        <a:latin typeface="Verdana" panose="020B0604030504040204" pitchFamily="34" charset="0"/>
                        <a:ea typeface="+mn-ea"/>
                        <a:cs typeface="+mn-cs"/>
                      </a:endParaRPr>
                    </a:p>
                  </a:txBody>
                  <a:tcPr marL="43340" marR="21670" marT="21670" marB="21670"/>
                </a:tc>
                <a:tc>
                  <a:txBody>
                    <a:bodyPr/>
                    <a:lstStyle/>
                    <a:p>
                      <a:pPr algn="l" fontAlgn="t"/>
                      <a:r>
                        <a:rPr lang="en-US" sz="1100" kern="1200"/>
                        <a:t>NaN</a:t>
                      </a:r>
                      <a:endParaRPr lang="en-US" sz="1100" kern="1200">
                        <a:solidFill>
                          <a:srgbClr val="000000"/>
                        </a:solidFill>
                        <a:latin typeface="Verdana" panose="020B0604030504040204" pitchFamily="34" charset="0"/>
                        <a:ea typeface="+mn-ea"/>
                        <a:cs typeface="+mn-cs"/>
                      </a:endParaRPr>
                    </a:p>
                  </a:txBody>
                  <a:tcPr marL="21670" marR="21670" marT="21670" marB="21670"/>
                </a:tc>
                <a:tc>
                  <a:txBody>
                    <a:bodyPr/>
                    <a:lstStyle/>
                    <a:p>
                      <a:pPr algn="l" fontAlgn="t"/>
                      <a:r>
                        <a:rPr lang="en-US" sz="1100" kern="1200" dirty="0"/>
                        <a:t>"</a:t>
                      </a:r>
                      <a:r>
                        <a:rPr lang="en-US" sz="1100" kern="1200" dirty="0" err="1"/>
                        <a:t>ten,twenty</a:t>
                      </a:r>
                      <a:r>
                        <a:rPr lang="en-US" sz="1100" kern="1200" dirty="0"/>
                        <a:t>"</a:t>
                      </a:r>
                      <a:endParaRPr lang="en-US" sz="1100" kern="1200" dirty="0">
                        <a:solidFill>
                          <a:srgbClr val="000000"/>
                        </a:solidFill>
                        <a:latin typeface="Verdana" panose="020B0604030504040204" pitchFamily="34" charset="0"/>
                        <a:ea typeface="+mn-ea"/>
                        <a:cs typeface="+mn-cs"/>
                      </a:endParaRPr>
                    </a:p>
                  </a:txBody>
                  <a:tcPr marL="21670" marR="21670" marT="21670" marB="21670"/>
                </a:tc>
                <a:tc>
                  <a:txBody>
                    <a:bodyPr/>
                    <a:lstStyle/>
                    <a:p>
                      <a:pPr algn="l" fontAlgn="t"/>
                      <a:r>
                        <a:rPr lang="en-US" sz="1100" kern="1200" dirty="0"/>
                        <a:t>true</a:t>
                      </a:r>
                      <a:endParaRPr lang="en-US" sz="1100" kern="1200" dirty="0">
                        <a:solidFill>
                          <a:srgbClr val="000000"/>
                        </a:solidFill>
                        <a:latin typeface="Verdana" panose="020B0604030504040204" pitchFamily="34" charset="0"/>
                        <a:ea typeface="+mn-ea"/>
                        <a:cs typeface="+mn-cs"/>
                      </a:endParaRPr>
                    </a:p>
                  </a:txBody>
                  <a:tcPr marL="21670" marR="21670" marT="21670" marB="21670"/>
                </a:tc>
                <a:extLst>
                  <a:ext uri="{0D108BD9-81ED-4DB2-BD59-A6C34878D82A}">
                    <a16:rowId xmlns:a16="http://schemas.microsoft.com/office/drawing/2014/main" val="541376119"/>
                  </a:ext>
                </a:extLst>
              </a:tr>
              <a:tr h="140621">
                <a:tc>
                  <a:txBody>
                    <a:bodyPr/>
                    <a:lstStyle/>
                    <a:p>
                      <a:pPr algn="l" fontAlgn="t"/>
                      <a:r>
                        <a:rPr lang="en-US" sz="1100" kern="1200" dirty="0"/>
                        <a:t>function(){}</a:t>
                      </a:r>
                      <a:endParaRPr lang="en-US" sz="1100" kern="1200" dirty="0">
                        <a:solidFill>
                          <a:srgbClr val="000000"/>
                        </a:solidFill>
                        <a:latin typeface="Verdana" panose="020B0604030504040204" pitchFamily="34" charset="0"/>
                        <a:ea typeface="+mn-ea"/>
                        <a:cs typeface="+mn-cs"/>
                      </a:endParaRPr>
                    </a:p>
                  </a:txBody>
                  <a:tcPr marL="43340" marR="21670" marT="21670" marB="21670"/>
                </a:tc>
                <a:tc>
                  <a:txBody>
                    <a:bodyPr/>
                    <a:lstStyle/>
                    <a:p>
                      <a:pPr algn="l" fontAlgn="t"/>
                      <a:r>
                        <a:rPr lang="en-US" sz="1100" kern="1200"/>
                        <a:t>NaN</a:t>
                      </a:r>
                      <a:endParaRPr lang="en-US" sz="1100" kern="1200">
                        <a:solidFill>
                          <a:srgbClr val="000000"/>
                        </a:solidFill>
                        <a:latin typeface="Verdana" panose="020B0604030504040204" pitchFamily="34" charset="0"/>
                        <a:ea typeface="+mn-ea"/>
                        <a:cs typeface="+mn-cs"/>
                      </a:endParaRPr>
                    </a:p>
                  </a:txBody>
                  <a:tcPr marL="21670" marR="21670" marT="21670" marB="21670"/>
                </a:tc>
                <a:tc>
                  <a:txBody>
                    <a:bodyPr/>
                    <a:lstStyle/>
                    <a:p>
                      <a:pPr algn="l" fontAlgn="t"/>
                      <a:r>
                        <a:rPr lang="en-US" sz="1100" kern="1200" dirty="0"/>
                        <a:t>"function(){}"</a:t>
                      </a:r>
                      <a:endParaRPr lang="en-US" sz="1100" kern="1200" dirty="0">
                        <a:solidFill>
                          <a:srgbClr val="000000"/>
                        </a:solidFill>
                        <a:latin typeface="Verdana" panose="020B0604030504040204" pitchFamily="34" charset="0"/>
                        <a:ea typeface="+mn-ea"/>
                        <a:cs typeface="+mn-cs"/>
                      </a:endParaRPr>
                    </a:p>
                  </a:txBody>
                  <a:tcPr marL="21670" marR="21670" marT="21670" marB="21670"/>
                </a:tc>
                <a:tc>
                  <a:txBody>
                    <a:bodyPr/>
                    <a:lstStyle/>
                    <a:p>
                      <a:pPr algn="l" fontAlgn="t"/>
                      <a:r>
                        <a:rPr lang="en-US" sz="1100" kern="1200" dirty="0"/>
                        <a:t>true</a:t>
                      </a:r>
                      <a:endParaRPr lang="en-US" sz="1100" kern="1200" dirty="0">
                        <a:solidFill>
                          <a:srgbClr val="000000"/>
                        </a:solidFill>
                        <a:latin typeface="Verdana" panose="020B0604030504040204" pitchFamily="34" charset="0"/>
                        <a:ea typeface="+mn-ea"/>
                        <a:cs typeface="+mn-cs"/>
                      </a:endParaRPr>
                    </a:p>
                  </a:txBody>
                  <a:tcPr marL="21670" marR="21670" marT="21670" marB="21670"/>
                </a:tc>
                <a:extLst>
                  <a:ext uri="{0D108BD9-81ED-4DB2-BD59-A6C34878D82A}">
                    <a16:rowId xmlns:a16="http://schemas.microsoft.com/office/drawing/2014/main" val="2903844972"/>
                  </a:ext>
                </a:extLst>
              </a:tr>
              <a:tr h="133862">
                <a:tc>
                  <a:txBody>
                    <a:bodyPr/>
                    <a:lstStyle/>
                    <a:p>
                      <a:pPr algn="l" fontAlgn="t"/>
                      <a:r>
                        <a:rPr lang="en-US" sz="1100" kern="1200" dirty="0"/>
                        <a:t>{ }</a:t>
                      </a:r>
                      <a:endParaRPr lang="en-US" sz="1100" kern="1200" dirty="0">
                        <a:solidFill>
                          <a:srgbClr val="000000"/>
                        </a:solidFill>
                        <a:latin typeface="Verdana" panose="020B0604030504040204" pitchFamily="34" charset="0"/>
                        <a:ea typeface="+mn-ea"/>
                        <a:cs typeface="+mn-cs"/>
                      </a:endParaRPr>
                    </a:p>
                  </a:txBody>
                  <a:tcPr marL="43340" marR="21670" marT="21670" marB="21670"/>
                </a:tc>
                <a:tc>
                  <a:txBody>
                    <a:bodyPr/>
                    <a:lstStyle/>
                    <a:p>
                      <a:pPr algn="l" fontAlgn="t"/>
                      <a:r>
                        <a:rPr lang="en-US" sz="1100" kern="1200" dirty="0" err="1"/>
                        <a:t>NaN</a:t>
                      </a:r>
                      <a:endParaRPr lang="en-US" sz="1100" kern="1200" dirty="0">
                        <a:solidFill>
                          <a:srgbClr val="000000"/>
                        </a:solidFill>
                        <a:latin typeface="Verdana" panose="020B0604030504040204" pitchFamily="34" charset="0"/>
                        <a:ea typeface="+mn-ea"/>
                        <a:cs typeface="+mn-cs"/>
                      </a:endParaRPr>
                    </a:p>
                  </a:txBody>
                  <a:tcPr marL="21670" marR="21670" marT="21670" marB="21670"/>
                </a:tc>
                <a:tc>
                  <a:txBody>
                    <a:bodyPr/>
                    <a:lstStyle/>
                    <a:p>
                      <a:pPr algn="l" fontAlgn="t"/>
                      <a:r>
                        <a:rPr lang="en-US" sz="1100" kern="1200" dirty="0"/>
                        <a:t>"[object Object]"</a:t>
                      </a:r>
                      <a:endParaRPr lang="en-US" sz="1100" kern="1200" dirty="0">
                        <a:solidFill>
                          <a:srgbClr val="000000"/>
                        </a:solidFill>
                        <a:latin typeface="Verdana" panose="020B0604030504040204" pitchFamily="34" charset="0"/>
                        <a:ea typeface="+mn-ea"/>
                        <a:cs typeface="+mn-cs"/>
                      </a:endParaRPr>
                    </a:p>
                  </a:txBody>
                  <a:tcPr marL="21670" marR="21670" marT="21670" marB="21670"/>
                </a:tc>
                <a:tc>
                  <a:txBody>
                    <a:bodyPr/>
                    <a:lstStyle/>
                    <a:p>
                      <a:pPr algn="l" fontAlgn="t"/>
                      <a:r>
                        <a:rPr lang="en-US" sz="1100" kern="1200" dirty="0"/>
                        <a:t>true</a:t>
                      </a:r>
                      <a:endParaRPr lang="en-US" sz="1100" kern="1200" dirty="0">
                        <a:solidFill>
                          <a:srgbClr val="000000"/>
                        </a:solidFill>
                        <a:latin typeface="Verdana" panose="020B0604030504040204" pitchFamily="34" charset="0"/>
                        <a:ea typeface="+mn-ea"/>
                        <a:cs typeface="+mn-cs"/>
                      </a:endParaRPr>
                    </a:p>
                  </a:txBody>
                  <a:tcPr marL="21670" marR="21670" marT="21670" marB="21670"/>
                </a:tc>
                <a:extLst>
                  <a:ext uri="{0D108BD9-81ED-4DB2-BD59-A6C34878D82A}">
                    <a16:rowId xmlns:a16="http://schemas.microsoft.com/office/drawing/2014/main" val="4026565584"/>
                  </a:ext>
                </a:extLst>
              </a:tr>
              <a:tr h="135326">
                <a:tc>
                  <a:txBody>
                    <a:bodyPr/>
                    <a:lstStyle/>
                    <a:p>
                      <a:pPr algn="l" fontAlgn="t"/>
                      <a:r>
                        <a:rPr lang="en-US" sz="1100" kern="1200" dirty="0"/>
                        <a:t>null</a:t>
                      </a:r>
                      <a:endParaRPr lang="en-US" sz="1100" kern="1200" dirty="0">
                        <a:solidFill>
                          <a:srgbClr val="000000"/>
                        </a:solidFill>
                        <a:latin typeface="Verdana" panose="020B0604030504040204" pitchFamily="34" charset="0"/>
                        <a:ea typeface="+mn-ea"/>
                        <a:cs typeface="+mn-cs"/>
                      </a:endParaRPr>
                    </a:p>
                  </a:txBody>
                  <a:tcPr marL="43340" marR="21670" marT="21670" marB="21670"/>
                </a:tc>
                <a:tc>
                  <a:txBody>
                    <a:bodyPr/>
                    <a:lstStyle/>
                    <a:p>
                      <a:pPr algn="l" fontAlgn="t"/>
                      <a:r>
                        <a:rPr lang="en-US" sz="1100" b="1" kern="1200" dirty="0">
                          <a:solidFill>
                            <a:srgbClr val="FF0000"/>
                          </a:solidFill>
                          <a:latin typeface="+mn-lt"/>
                          <a:ea typeface="+mn-ea"/>
                          <a:cs typeface="+mn-cs"/>
                        </a:rPr>
                        <a:t>0</a:t>
                      </a:r>
                    </a:p>
                  </a:txBody>
                  <a:tcPr marL="21670" marR="21670" marT="21670" marB="21670"/>
                </a:tc>
                <a:tc>
                  <a:txBody>
                    <a:bodyPr/>
                    <a:lstStyle/>
                    <a:p>
                      <a:pPr algn="l" fontAlgn="t"/>
                      <a:r>
                        <a:rPr lang="en-US" sz="1100" kern="1200" dirty="0"/>
                        <a:t>"null"</a:t>
                      </a:r>
                      <a:endParaRPr lang="en-US" sz="1100" kern="1200" dirty="0">
                        <a:solidFill>
                          <a:srgbClr val="000000"/>
                        </a:solidFill>
                        <a:latin typeface="Verdana" panose="020B0604030504040204" pitchFamily="34" charset="0"/>
                        <a:ea typeface="+mn-ea"/>
                        <a:cs typeface="+mn-cs"/>
                      </a:endParaRPr>
                    </a:p>
                  </a:txBody>
                  <a:tcPr marL="21670" marR="21670" marT="21670" marB="21670"/>
                </a:tc>
                <a:tc>
                  <a:txBody>
                    <a:bodyPr/>
                    <a:lstStyle/>
                    <a:p>
                      <a:pPr algn="l" fontAlgn="t"/>
                      <a:r>
                        <a:rPr lang="en-US" sz="1100" kern="1200" dirty="0"/>
                        <a:t>false</a:t>
                      </a:r>
                      <a:endParaRPr lang="en-US" sz="1100" kern="1200" dirty="0">
                        <a:solidFill>
                          <a:srgbClr val="000000"/>
                        </a:solidFill>
                        <a:latin typeface="Verdana" panose="020B0604030504040204" pitchFamily="34" charset="0"/>
                        <a:ea typeface="+mn-ea"/>
                        <a:cs typeface="+mn-cs"/>
                      </a:endParaRPr>
                    </a:p>
                  </a:txBody>
                  <a:tcPr marL="21670" marR="21670" marT="21670" marB="21670"/>
                </a:tc>
                <a:extLst>
                  <a:ext uri="{0D108BD9-81ED-4DB2-BD59-A6C34878D82A}">
                    <a16:rowId xmlns:a16="http://schemas.microsoft.com/office/drawing/2014/main" val="2676334462"/>
                  </a:ext>
                </a:extLst>
              </a:tr>
              <a:tr h="222322">
                <a:tc>
                  <a:txBody>
                    <a:bodyPr/>
                    <a:lstStyle/>
                    <a:p>
                      <a:pPr algn="l" fontAlgn="t"/>
                      <a:r>
                        <a:rPr lang="en-US" sz="1100" kern="1200" dirty="0"/>
                        <a:t>undefined</a:t>
                      </a:r>
                      <a:endParaRPr lang="en-US" sz="1100" kern="1200" dirty="0">
                        <a:solidFill>
                          <a:srgbClr val="000000"/>
                        </a:solidFill>
                        <a:latin typeface="Verdana" panose="020B0604030504040204" pitchFamily="34" charset="0"/>
                        <a:ea typeface="+mn-ea"/>
                        <a:cs typeface="+mn-cs"/>
                      </a:endParaRPr>
                    </a:p>
                  </a:txBody>
                  <a:tcPr marL="43340" marR="21670" marT="21670" marB="21670"/>
                </a:tc>
                <a:tc>
                  <a:txBody>
                    <a:bodyPr/>
                    <a:lstStyle/>
                    <a:p>
                      <a:pPr algn="l" fontAlgn="t"/>
                      <a:r>
                        <a:rPr lang="en-US" sz="1100" kern="1200"/>
                        <a:t>NaN</a:t>
                      </a:r>
                      <a:endParaRPr lang="en-US" sz="1100" kern="1200">
                        <a:solidFill>
                          <a:srgbClr val="000000"/>
                        </a:solidFill>
                        <a:latin typeface="Verdana" panose="020B0604030504040204" pitchFamily="34" charset="0"/>
                        <a:ea typeface="+mn-ea"/>
                        <a:cs typeface="+mn-cs"/>
                      </a:endParaRPr>
                    </a:p>
                  </a:txBody>
                  <a:tcPr marL="21670" marR="21670" marT="21670" marB="21670"/>
                </a:tc>
                <a:tc>
                  <a:txBody>
                    <a:bodyPr/>
                    <a:lstStyle/>
                    <a:p>
                      <a:pPr algn="l" fontAlgn="t"/>
                      <a:r>
                        <a:rPr lang="en-US" sz="1100" kern="1200" dirty="0"/>
                        <a:t>"undefined"</a:t>
                      </a:r>
                      <a:endParaRPr lang="en-US" sz="1100" kern="1200" dirty="0">
                        <a:solidFill>
                          <a:srgbClr val="000000"/>
                        </a:solidFill>
                        <a:latin typeface="Verdana" panose="020B0604030504040204" pitchFamily="34" charset="0"/>
                        <a:ea typeface="+mn-ea"/>
                        <a:cs typeface="+mn-cs"/>
                      </a:endParaRPr>
                    </a:p>
                  </a:txBody>
                  <a:tcPr marL="21670" marR="21670" marT="21670" marB="21670"/>
                </a:tc>
                <a:tc>
                  <a:txBody>
                    <a:bodyPr/>
                    <a:lstStyle/>
                    <a:p>
                      <a:pPr algn="l" fontAlgn="t"/>
                      <a:r>
                        <a:rPr lang="en-US" sz="1100" kern="1200" dirty="0"/>
                        <a:t>false</a:t>
                      </a:r>
                      <a:endParaRPr lang="en-US" sz="1100" kern="1200" dirty="0">
                        <a:solidFill>
                          <a:srgbClr val="000000"/>
                        </a:solidFill>
                        <a:latin typeface="Verdana" panose="020B0604030504040204" pitchFamily="34" charset="0"/>
                        <a:ea typeface="+mn-ea"/>
                        <a:cs typeface="+mn-cs"/>
                      </a:endParaRPr>
                    </a:p>
                  </a:txBody>
                  <a:tcPr marL="21670" marR="21670" marT="21670" marB="21670"/>
                </a:tc>
                <a:extLst>
                  <a:ext uri="{0D108BD9-81ED-4DB2-BD59-A6C34878D82A}">
                    <a16:rowId xmlns:a16="http://schemas.microsoft.com/office/drawing/2014/main" val="1929622918"/>
                  </a:ext>
                </a:extLst>
              </a:tr>
            </a:tbl>
          </a:graphicData>
        </a:graphic>
      </p:graphicFrame>
    </p:spTree>
    <p:extLst>
      <p:ext uri="{BB962C8B-B14F-4D97-AF65-F5344CB8AC3E}">
        <p14:creationId xmlns:p14="http://schemas.microsoft.com/office/powerpoint/2010/main" val="3327395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8D1A83-9A4A-494C-8B72-5BC30DD50890}"/>
              </a:ext>
            </a:extLst>
          </p:cNvPr>
          <p:cNvSpPr>
            <a:spLocks noGrp="1"/>
          </p:cNvSpPr>
          <p:nvPr>
            <p:ph type="body" sz="quarter" idx="10"/>
          </p:nvPr>
        </p:nvSpPr>
        <p:spPr/>
        <p:txBody>
          <a:bodyPr>
            <a:normAutofit lnSpcReduction="10000"/>
          </a:bodyPr>
          <a:lstStyle/>
          <a:p>
            <a:r>
              <a:rPr lang="en-US" dirty="0"/>
              <a:t>JS Fundamentals</a:t>
            </a:r>
          </a:p>
          <a:p>
            <a:endParaRPr lang="en-US" dirty="0"/>
          </a:p>
        </p:txBody>
      </p:sp>
      <p:sp>
        <p:nvSpPr>
          <p:cNvPr id="3" name="Title 2">
            <a:extLst>
              <a:ext uri="{FF2B5EF4-FFF2-40B4-BE49-F238E27FC236}">
                <a16:creationId xmlns:a16="http://schemas.microsoft.com/office/drawing/2014/main" id="{6616A645-C3BB-4E54-B460-4F56E929449B}"/>
              </a:ext>
            </a:extLst>
          </p:cNvPr>
          <p:cNvSpPr>
            <a:spLocks noGrp="1"/>
          </p:cNvSpPr>
          <p:nvPr>
            <p:ph type="title"/>
          </p:nvPr>
        </p:nvSpPr>
        <p:spPr/>
        <p:txBody>
          <a:bodyPr/>
          <a:lstStyle/>
          <a:p>
            <a:r>
              <a:rPr lang="en-US" dirty="0"/>
              <a:t>Truthy &amp; </a:t>
            </a:r>
            <a:r>
              <a:rPr lang="en-US" dirty="0" err="1"/>
              <a:t>Falsy</a:t>
            </a:r>
            <a:endParaRPr lang="en-US" dirty="0"/>
          </a:p>
        </p:txBody>
      </p:sp>
      <p:sp>
        <p:nvSpPr>
          <p:cNvPr id="5" name="TextBox 4">
            <a:extLst>
              <a:ext uri="{FF2B5EF4-FFF2-40B4-BE49-F238E27FC236}">
                <a16:creationId xmlns:a16="http://schemas.microsoft.com/office/drawing/2014/main" id="{46CBB531-2374-42DC-B074-A8BB98F6527A}"/>
              </a:ext>
            </a:extLst>
          </p:cNvPr>
          <p:cNvSpPr txBox="1"/>
          <p:nvPr/>
        </p:nvSpPr>
        <p:spPr>
          <a:xfrm>
            <a:off x="270710" y="1257116"/>
            <a:ext cx="2626040" cy="2308324"/>
          </a:xfrm>
          <a:prstGeom prst="rect">
            <a:avLst/>
          </a:prstGeom>
          <a:noFill/>
        </p:spPr>
        <p:txBody>
          <a:bodyPr wrap="none" rtlCol="0">
            <a:spAutoFit/>
          </a:bodyPr>
          <a:lstStyle/>
          <a:p>
            <a:pPr eaLnBrk="0" fontAlgn="base" hangingPunct="0">
              <a:spcBef>
                <a:spcPct val="0"/>
              </a:spcBef>
              <a:spcAft>
                <a:spcPct val="0"/>
              </a:spcAft>
            </a:pPr>
            <a:r>
              <a:rPr lang="en-US" altLang="en-US" dirty="0" err="1">
                <a:solidFill>
                  <a:srgbClr val="000000"/>
                </a:solidFill>
                <a:latin typeface="Verdana" panose="020B0604030504040204" pitchFamily="34" charset="0"/>
              </a:rPr>
              <a:t>Falsy</a:t>
            </a:r>
            <a:r>
              <a:rPr lang="en-US" altLang="en-US" dirty="0">
                <a:solidFill>
                  <a:srgbClr val="000000"/>
                </a:solidFill>
                <a:latin typeface="Verdana" panose="020B0604030504040204" pitchFamily="34" charset="0"/>
              </a:rPr>
              <a:t> Values</a:t>
            </a:r>
          </a:p>
          <a:p>
            <a:pPr marL="285750" indent="-285750" eaLnBrk="0" fontAlgn="base" hangingPunct="0">
              <a:spcBef>
                <a:spcPct val="0"/>
              </a:spcBef>
              <a:spcAft>
                <a:spcPct val="0"/>
              </a:spcAft>
              <a:buFont typeface="Arial" panose="020B0604020202020204" pitchFamily="34" charset="0"/>
              <a:buChar char="•"/>
            </a:pPr>
            <a:r>
              <a:rPr lang="en-US" altLang="en-US" dirty="0">
                <a:solidFill>
                  <a:srgbClr val="DC143C"/>
                </a:solidFill>
                <a:latin typeface="Consolas" panose="020B0609020204030204" pitchFamily="49" charset="0"/>
              </a:rPr>
              <a:t>false</a:t>
            </a:r>
          </a:p>
          <a:p>
            <a:pPr marL="285750" indent="-285750" eaLnBrk="0" fontAlgn="base" hangingPunct="0">
              <a:spcBef>
                <a:spcPct val="0"/>
              </a:spcBef>
              <a:spcAft>
                <a:spcPct val="0"/>
              </a:spcAft>
              <a:buFont typeface="Arial" panose="020B0604020202020204" pitchFamily="34" charset="0"/>
              <a:buChar char="•"/>
            </a:pPr>
            <a:r>
              <a:rPr lang="en-US" altLang="en-US" dirty="0">
                <a:solidFill>
                  <a:srgbClr val="DC143C"/>
                </a:solidFill>
                <a:latin typeface="Consolas" panose="020B0609020204030204" pitchFamily="49" charset="0"/>
              </a:rPr>
              <a:t>null</a:t>
            </a:r>
          </a:p>
          <a:p>
            <a:pPr marL="285750" indent="-285750" eaLnBrk="0" fontAlgn="base" hangingPunct="0">
              <a:spcBef>
                <a:spcPct val="0"/>
              </a:spcBef>
              <a:spcAft>
                <a:spcPct val="0"/>
              </a:spcAft>
              <a:buFont typeface="Arial" panose="020B0604020202020204" pitchFamily="34" charset="0"/>
              <a:buChar char="•"/>
            </a:pPr>
            <a:r>
              <a:rPr lang="en-US" altLang="en-US" dirty="0">
                <a:solidFill>
                  <a:srgbClr val="DC143C"/>
                </a:solidFill>
                <a:latin typeface="Consolas" panose="020B0609020204030204" pitchFamily="49" charset="0"/>
              </a:rPr>
              <a:t>undefined</a:t>
            </a:r>
          </a:p>
          <a:p>
            <a:pPr marL="285750" indent="-285750" eaLnBrk="0" fontAlgn="base" hangingPunct="0">
              <a:spcBef>
                <a:spcPct val="0"/>
              </a:spcBef>
              <a:spcAft>
                <a:spcPct val="0"/>
              </a:spcAft>
              <a:buFont typeface="Arial" panose="020B0604020202020204" pitchFamily="34" charset="0"/>
              <a:buChar char="•"/>
            </a:pPr>
            <a:r>
              <a:rPr lang="en-US" altLang="en-US" dirty="0">
                <a:solidFill>
                  <a:srgbClr val="DC143C"/>
                </a:solidFill>
                <a:latin typeface="Consolas" panose="020B0609020204030204" pitchFamily="49" charset="0"/>
              </a:rPr>
              <a:t>Empty string (‘’)</a:t>
            </a:r>
          </a:p>
          <a:p>
            <a:pPr marL="285750" indent="-285750" eaLnBrk="0" fontAlgn="base" hangingPunct="0">
              <a:spcBef>
                <a:spcPct val="0"/>
              </a:spcBef>
              <a:spcAft>
                <a:spcPct val="0"/>
              </a:spcAft>
              <a:buFont typeface="Arial" panose="020B0604020202020204" pitchFamily="34" charset="0"/>
              <a:buChar char="•"/>
            </a:pPr>
            <a:r>
              <a:rPr lang="en-US" altLang="en-US" dirty="0">
                <a:solidFill>
                  <a:srgbClr val="DC143C"/>
                </a:solidFill>
                <a:latin typeface="Consolas" panose="020B0609020204030204" pitchFamily="49" charset="0"/>
              </a:rPr>
              <a:t>0</a:t>
            </a:r>
          </a:p>
          <a:p>
            <a:pPr marL="285750" indent="-285750" eaLnBrk="0" fontAlgn="base" hangingPunct="0">
              <a:spcBef>
                <a:spcPct val="0"/>
              </a:spcBef>
              <a:spcAft>
                <a:spcPct val="0"/>
              </a:spcAft>
              <a:buFont typeface="Arial" panose="020B0604020202020204" pitchFamily="34" charset="0"/>
              <a:buChar char="•"/>
            </a:pPr>
            <a:r>
              <a:rPr lang="en-US" altLang="en-US" dirty="0">
                <a:solidFill>
                  <a:srgbClr val="DC143C"/>
                </a:solidFill>
                <a:latin typeface="Consolas" panose="020B0609020204030204" pitchFamily="49" charset="0"/>
              </a:rPr>
              <a:t>NAN</a:t>
            </a:r>
          </a:p>
          <a:p>
            <a:pPr eaLnBrk="0" fontAlgn="base" hangingPunct="0">
              <a:spcBef>
                <a:spcPct val="0"/>
              </a:spcBef>
              <a:spcAft>
                <a:spcPct val="0"/>
              </a:spcAft>
            </a:pPr>
            <a:endParaRPr lang="en-US" dirty="0" err="1">
              <a:solidFill>
                <a:srgbClr val="000000"/>
              </a:solidFill>
              <a:latin typeface="Verdana" panose="020B0604030504040204" pitchFamily="34" charset="0"/>
            </a:endParaRPr>
          </a:p>
        </p:txBody>
      </p:sp>
      <p:sp>
        <p:nvSpPr>
          <p:cNvPr id="6" name="TextBox 5">
            <a:extLst>
              <a:ext uri="{FF2B5EF4-FFF2-40B4-BE49-F238E27FC236}">
                <a16:creationId xmlns:a16="http://schemas.microsoft.com/office/drawing/2014/main" id="{74D7282B-A71E-454B-B8D2-1CCE8D7B604A}"/>
              </a:ext>
            </a:extLst>
          </p:cNvPr>
          <p:cNvSpPr txBox="1"/>
          <p:nvPr/>
        </p:nvSpPr>
        <p:spPr>
          <a:xfrm>
            <a:off x="270710" y="3429000"/>
            <a:ext cx="5366854" cy="369332"/>
          </a:xfrm>
          <a:prstGeom prst="rect">
            <a:avLst/>
          </a:prstGeom>
          <a:noFill/>
        </p:spPr>
        <p:txBody>
          <a:bodyPr wrap="none" rtlCol="0">
            <a:spAutoFit/>
          </a:bodyPr>
          <a:lstStyle/>
          <a:p>
            <a:pPr eaLnBrk="0" fontAlgn="base" hangingPunct="0">
              <a:spcBef>
                <a:spcPct val="0"/>
              </a:spcBef>
              <a:spcAft>
                <a:spcPct val="0"/>
              </a:spcAft>
            </a:pPr>
            <a:r>
              <a:rPr lang="en-US" altLang="en-US" dirty="0">
                <a:solidFill>
                  <a:srgbClr val="000000"/>
                </a:solidFill>
                <a:latin typeface="Verdana" panose="020B0604030504040204" pitchFamily="34" charset="0"/>
              </a:rPr>
              <a:t>All other values including objects are truthy.</a:t>
            </a:r>
          </a:p>
        </p:txBody>
      </p:sp>
    </p:spTree>
    <p:extLst>
      <p:ext uri="{BB962C8B-B14F-4D97-AF65-F5344CB8AC3E}">
        <p14:creationId xmlns:p14="http://schemas.microsoft.com/office/powerpoint/2010/main" val="1922974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3ADDFC-EA8C-4A9C-BFDE-AAAD151C08CD}"/>
              </a:ext>
            </a:extLst>
          </p:cNvPr>
          <p:cNvSpPr>
            <a:spLocks noGrp="1"/>
          </p:cNvSpPr>
          <p:nvPr>
            <p:ph type="body" sz="quarter" idx="10"/>
          </p:nvPr>
        </p:nvSpPr>
        <p:spPr/>
        <p:txBody>
          <a:bodyPr>
            <a:normAutofit lnSpcReduction="10000"/>
          </a:bodyPr>
          <a:lstStyle/>
          <a:p>
            <a:r>
              <a:rPr lang="en-US" dirty="0"/>
              <a:t>JS Fundamentals</a:t>
            </a:r>
          </a:p>
        </p:txBody>
      </p:sp>
      <p:sp>
        <p:nvSpPr>
          <p:cNvPr id="3" name="Title 2">
            <a:extLst>
              <a:ext uri="{FF2B5EF4-FFF2-40B4-BE49-F238E27FC236}">
                <a16:creationId xmlns:a16="http://schemas.microsoft.com/office/drawing/2014/main" id="{BC56B428-F19E-406A-83F9-32202B565DBD}"/>
              </a:ext>
            </a:extLst>
          </p:cNvPr>
          <p:cNvSpPr>
            <a:spLocks noGrp="1"/>
          </p:cNvSpPr>
          <p:nvPr>
            <p:ph type="title"/>
          </p:nvPr>
        </p:nvSpPr>
        <p:spPr>
          <a:xfrm>
            <a:off x="0" y="588906"/>
            <a:ext cx="12192000" cy="584775"/>
          </a:xfrm>
        </p:spPr>
        <p:txBody>
          <a:bodyPr/>
          <a:lstStyle/>
          <a:p>
            <a:r>
              <a:rPr lang="en-US" dirty="0"/>
              <a:t>Hoisting</a:t>
            </a:r>
          </a:p>
        </p:txBody>
      </p:sp>
      <p:sp>
        <p:nvSpPr>
          <p:cNvPr id="7" name="TextBox 6">
            <a:extLst>
              <a:ext uri="{FF2B5EF4-FFF2-40B4-BE49-F238E27FC236}">
                <a16:creationId xmlns:a16="http://schemas.microsoft.com/office/drawing/2014/main" id="{0E0A2157-68D8-4498-8162-03A40F9CD8EE}"/>
              </a:ext>
            </a:extLst>
          </p:cNvPr>
          <p:cNvSpPr txBox="1"/>
          <p:nvPr/>
        </p:nvSpPr>
        <p:spPr>
          <a:xfrm>
            <a:off x="268942" y="1257116"/>
            <a:ext cx="11822795" cy="646331"/>
          </a:xfrm>
          <a:prstGeom prst="rect">
            <a:avLst/>
          </a:prstGeom>
          <a:noFill/>
        </p:spPr>
        <p:txBody>
          <a:bodyPr wrap="square" rtlCol="0">
            <a:spAutoFit/>
          </a:bodyPr>
          <a:lstStyle/>
          <a:p>
            <a:r>
              <a:rPr lang="en-US" dirty="0">
                <a:solidFill>
                  <a:srgbClr val="000000"/>
                </a:solidFill>
                <a:latin typeface="Verdana" panose="020B0604030504040204" pitchFamily="34" charset="0"/>
              </a:rPr>
              <a:t>A variable can be declared after it has been used. In other words; a variable can be used before it has been declared. This is being called `hoisting`.</a:t>
            </a:r>
          </a:p>
        </p:txBody>
      </p:sp>
      <p:pic>
        <p:nvPicPr>
          <p:cNvPr id="1028" name="Picture 4">
            <a:extLst>
              <a:ext uri="{FF2B5EF4-FFF2-40B4-BE49-F238E27FC236}">
                <a16:creationId xmlns:a16="http://schemas.microsoft.com/office/drawing/2014/main" id="{11283F39-F9F8-441E-BCD4-AC8DA822BF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7632" y="1883126"/>
            <a:ext cx="9284368" cy="497487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06D972D-5E4F-4570-9B0A-4584D5B07BEF}"/>
              </a:ext>
            </a:extLst>
          </p:cNvPr>
          <p:cNvSpPr/>
          <p:nvPr/>
        </p:nvSpPr>
        <p:spPr>
          <a:xfrm>
            <a:off x="10395284" y="6160168"/>
            <a:ext cx="1696453" cy="646331"/>
          </a:xfrm>
          <a:prstGeom prst="rect">
            <a:avLst/>
          </a:prstGeom>
          <a:solidFill>
            <a:schemeClr val="bg2"/>
          </a:solidFill>
        </p:spPr>
        <p:txBody>
          <a:bodyPr wrap="square" rtlCol="0" anchor="ctr">
            <a:spAutoFit/>
          </a:bodyPr>
          <a:lstStyle/>
          <a:p>
            <a:pPr algn="ctr"/>
            <a:endParaRPr lang="en-US" dirty="0">
              <a:solidFill>
                <a:srgbClr val="002060"/>
              </a:solidFill>
              <a:latin typeface="+mj-lt"/>
              <a:cs typeface="Segoe UI Semilight" panose="020B0402040204020203" pitchFamily="34" charset="0"/>
            </a:endParaRPr>
          </a:p>
        </p:txBody>
      </p:sp>
    </p:spTree>
    <p:extLst>
      <p:ext uri="{BB962C8B-B14F-4D97-AF65-F5344CB8AC3E}">
        <p14:creationId xmlns:p14="http://schemas.microsoft.com/office/powerpoint/2010/main" val="2694222822"/>
      </p:ext>
    </p:extLst>
  </p:cSld>
  <p:clrMapOvr>
    <a:masterClrMapping/>
  </p:clrMapOvr>
</p:sld>
</file>

<file path=ppt/theme/theme1.xml><?xml version="1.0" encoding="utf-8"?>
<a:theme xmlns:a="http://schemas.openxmlformats.org/drawingml/2006/main" name="OSF">
  <a:themeElements>
    <a:clrScheme name="OSF">
      <a:dk1>
        <a:srgbClr val="002060"/>
      </a:dk1>
      <a:lt1>
        <a:srgbClr val="FFFFFF"/>
      </a:lt1>
      <a:dk2>
        <a:srgbClr val="002060"/>
      </a:dk2>
      <a:lt2>
        <a:srgbClr val="FFFFFF"/>
      </a:lt2>
      <a:accent1>
        <a:srgbClr val="80D42C"/>
      </a:accent1>
      <a:accent2>
        <a:srgbClr val="002060"/>
      </a:accent2>
      <a:accent3>
        <a:srgbClr val="80D42C"/>
      </a:accent3>
      <a:accent4>
        <a:srgbClr val="FFFFFF"/>
      </a:accent4>
      <a:accent5>
        <a:srgbClr val="FFFFFF"/>
      </a:accent5>
      <a:accent6>
        <a:srgbClr val="FFFFFF"/>
      </a:accent6>
      <a:hlink>
        <a:srgbClr val="03B7DB"/>
      </a:hlink>
      <a:folHlink>
        <a:srgbClr val="BFBFBF"/>
      </a:folHlink>
    </a:clrScheme>
    <a:fontScheme name="OSF fon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a:defRPr dirty="0">
            <a:solidFill>
              <a:srgbClr val="002060"/>
            </a:solidFill>
            <a:latin typeface="+mj-lt"/>
            <a:cs typeface="Segoe UI Semilight" panose="020B0402040204020203" pitchFamily="34" charset="0"/>
          </a:defRPr>
        </a:defPPr>
      </a:lstStyle>
    </a:spDef>
    <a:txDef>
      <a:spPr>
        <a:noFill/>
      </a:spPr>
      <a:bodyPr wrap="square" rtlCol="0">
        <a:spAutoFit/>
      </a:bodyPr>
      <a:lstStyle>
        <a:defPPr>
          <a:defRPr dirty="0" err="1" smtClean="0">
            <a:latin typeface="+mj-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41dbd0cf-c47a-4cea-8dfa-c6db00955148">
      <UserInfo>
        <DisplayName/>
        <AccountId xsi:nil="true"/>
        <AccountType/>
      </UserInfo>
    </SharedWithUsers>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28AF0B6F29F7A48A593787427068BFE" ma:contentTypeVersion="6" ma:contentTypeDescription="Create a new document." ma:contentTypeScope="" ma:versionID="3a8ee50016ca0c652ed3cbbff5bf09c5">
  <xsd:schema xmlns:xsd="http://www.w3.org/2001/XMLSchema" xmlns:xs="http://www.w3.org/2001/XMLSchema" xmlns:p="http://schemas.microsoft.com/office/2006/metadata/properties" xmlns:ns1="http://schemas.microsoft.com/sharepoint/v3" xmlns:ns2="41dbd0cf-c47a-4cea-8dfa-c6db00955148" xmlns:ns3="13ff2921-15fb-4517-b012-a54bae5055d0" targetNamespace="http://schemas.microsoft.com/office/2006/metadata/properties" ma:root="true" ma:fieldsID="bb672f8700909ca62323adb8cae3efa5" ns1:_="" ns2:_="" ns3:_="">
    <xsd:import namespace="http://schemas.microsoft.com/sharepoint/v3"/>
    <xsd:import namespace="41dbd0cf-c47a-4cea-8dfa-c6db00955148"/>
    <xsd:import namespace="13ff2921-15fb-4517-b012-a54bae5055d0"/>
    <xsd:element name="properties">
      <xsd:complexType>
        <xsd:sequence>
          <xsd:element name="documentManagement">
            <xsd:complexType>
              <xsd:all>
                <xsd:element ref="ns2:SharedWithUsers" minOccurs="0"/>
                <xsd:element ref="ns2:SharedWithDetails" minOccurs="0"/>
                <xsd:element ref="ns1:_ip_UnifiedCompliancePolicyProperties" minOccurs="0"/>
                <xsd:element ref="ns1:_ip_UnifiedCompliancePolicyUIAction"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1dbd0cf-c47a-4cea-8dfa-c6db0095514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3ff2921-15fb-4517-b012-a54bae5055d0"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539DA5-FCB8-459A-AE07-D7E64966F943}">
  <ds:schemaRefs>
    <ds:schemaRef ds:uri="http://schemas.microsoft.com/office/2006/metadata/properties"/>
    <ds:schemaRef ds:uri="http://schemas.microsoft.com/office/infopath/2007/PartnerControls"/>
    <ds:schemaRef ds:uri="41dbd0cf-c47a-4cea-8dfa-c6db00955148"/>
    <ds:schemaRef ds:uri="http://schemas.microsoft.com/sharepoint/v3"/>
  </ds:schemaRefs>
</ds:datastoreItem>
</file>

<file path=customXml/itemProps2.xml><?xml version="1.0" encoding="utf-8"?>
<ds:datastoreItem xmlns:ds="http://schemas.openxmlformats.org/officeDocument/2006/customXml" ds:itemID="{82C0E269-23EE-40C0-8AE3-E26F7E724E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1dbd0cf-c47a-4cea-8dfa-c6db00955148"/>
    <ds:schemaRef ds:uri="13ff2921-15fb-4517-b012-a54bae5055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B68577-CD63-4542-85E0-353E75B904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4337</TotalTime>
  <Words>3765</Words>
  <Application>Microsoft Office PowerPoint</Application>
  <PresentationFormat>Widescreen</PresentationFormat>
  <Paragraphs>484</Paragraphs>
  <Slides>40</Slides>
  <Notes>35</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 Cascadia Code</vt:lpstr>
      <vt:lpstr>Arial</vt:lpstr>
      <vt:lpstr>Calibri</vt:lpstr>
      <vt:lpstr>Consolas</vt:lpstr>
      <vt:lpstr>Segoe UI</vt:lpstr>
      <vt:lpstr>Segoe UI Light</vt:lpstr>
      <vt:lpstr>Times New Roman</vt:lpstr>
      <vt:lpstr>Verdana</vt:lpstr>
      <vt:lpstr>OSF</vt:lpstr>
      <vt:lpstr>#JS İzmir</vt:lpstr>
      <vt:lpstr>Agenda</vt:lpstr>
      <vt:lpstr>Functional Programming</vt:lpstr>
      <vt:lpstr>JS Fundamentals</vt:lpstr>
      <vt:lpstr>JavaScript Types &amp; Type Coercion</vt:lpstr>
      <vt:lpstr>JavaScript Types &amp; Type Coercion </vt:lpstr>
      <vt:lpstr>Type Conversion Table</vt:lpstr>
      <vt:lpstr>Truthy &amp; Falsy</vt:lpstr>
      <vt:lpstr>Hoisting</vt:lpstr>
      <vt:lpstr>Variable Scope</vt:lpstr>
      <vt:lpstr>Lexical Scope &amp; Closure (1)</vt:lpstr>
      <vt:lpstr>Lexical Scope &amp; Closure (2)</vt:lpstr>
      <vt:lpstr>New Features</vt:lpstr>
      <vt:lpstr>Let + const</vt:lpstr>
      <vt:lpstr>Binary &amp; Octal Literal</vt:lpstr>
      <vt:lpstr>Template Literals</vt:lpstr>
      <vt:lpstr>Extended Parameter Handling</vt:lpstr>
      <vt:lpstr>Enhanced object literals </vt:lpstr>
      <vt:lpstr>Destructuring</vt:lpstr>
      <vt:lpstr>Iterator &amp; For-Of Operator</vt:lpstr>
      <vt:lpstr>Generators</vt:lpstr>
      <vt:lpstr>Symbols</vt:lpstr>
      <vt:lpstr>Modules &amp; Module Loaders</vt:lpstr>
      <vt:lpstr>Proxy &amp; Reflect</vt:lpstr>
      <vt:lpstr>New Built-In Methods</vt:lpstr>
      <vt:lpstr>New Built-In Methods</vt:lpstr>
      <vt:lpstr>Map &amp; Set</vt:lpstr>
      <vt:lpstr>WeakMap &amp; WeakSet</vt:lpstr>
      <vt:lpstr>Arrow Functions (1)</vt:lpstr>
      <vt:lpstr>Arrow Functions (2)</vt:lpstr>
      <vt:lpstr>Promises</vt:lpstr>
      <vt:lpstr>Promises</vt:lpstr>
      <vt:lpstr>Object Oriented Programming</vt:lpstr>
      <vt:lpstr>Object Oriented Programming</vt:lpstr>
      <vt:lpstr>Encapsulation</vt:lpstr>
      <vt:lpstr>Inheritance</vt:lpstr>
      <vt:lpstr>Prototype</vt:lpstr>
      <vt:lpstr>Abstraction</vt:lpstr>
      <vt:lpstr>Polymorphism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 İzmir</dc:title>
  <dc:creator>Habib Akcakale</dc:creator>
  <cp:lastModifiedBy>Habib Akcakale</cp:lastModifiedBy>
  <cp:revision>4</cp:revision>
  <dcterms:created xsi:type="dcterms:W3CDTF">2019-12-15T22:20:25Z</dcterms:created>
  <dcterms:modified xsi:type="dcterms:W3CDTF">2019-12-21T06:27:11Z</dcterms:modified>
</cp:coreProperties>
</file>