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9" d="100"/>
          <a:sy n="89" d="100"/>
        </p:scale>
        <p:origin x="-222" y="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30FD5A-7B3F-4F52-ADB2-5D00E3755F2F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E691DB-1F14-4961-8491-456020CA08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543800" cy="259397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Bell MT" pitchFamily="18" charset="0"/>
              </a:rPr>
              <a:t>ANALISIS &amp; PENJABARAN</a:t>
            </a:r>
            <a:endParaRPr lang="en-US" sz="7200" b="1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6461760" cy="1066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NAMA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	: M. HABIB AL HARIS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ell MT" pitchFamily="18" charset="0"/>
            </a:endParaRP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NIM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	: 2120180168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ell MT" pitchFamily="18" charset="0"/>
            </a:endParaRP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KELAS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	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TI B /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ell MT" pitchFamily="18" charset="0"/>
              </a:rPr>
              <a:t>(Semester 3)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49580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u="sng" dirty="0" smtClean="0">
                <a:solidFill>
                  <a:schemeClr val="tx1"/>
                </a:solidFill>
                <a:latin typeface="Swis721 Hv BT" pitchFamily="34" charset="0"/>
                <a:ea typeface="Tahoma" pitchFamily="34" charset="0"/>
                <a:cs typeface="Tahoma" pitchFamily="34" charset="0"/>
              </a:rPr>
              <a:t>K01-PBO-TI20192020-3-4-01</a:t>
            </a:r>
            <a:endParaRPr lang="en-US" sz="2800" i="1" u="sng" dirty="0">
              <a:solidFill>
                <a:schemeClr val="tx1"/>
              </a:solidFill>
              <a:latin typeface="Swis721 Hv BT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5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1802" y="2000240"/>
            <a:ext cx="3714776" cy="24287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ALAMAT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(</a:t>
            </a:r>
            <a:r>
              <a:rPr lang="en-US" sz="1400" i="1" dirty="0" err="1" smtClean="0">
                <a:solidFill>
                  <a:schemeClr val="tx1"/>
                </a:solidFill>
              </a:rPr>
              <a:t>Tipe</a:t>
            </a:r>
            <a:r>
              <a:rPr lang="en-US" sz="1400" i="1" dirty="0" smtClean="0">
                <a:solidFill>
                  <a:schemeClr val="tx1"/>
                </a:solidFill>
              </a:rPr>
              <a:t> data String)</a:t>
            </a:r>
            <a:endParaRPr lang="en-US" sz="36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NAMA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(</a:t>
            </a:r>
            <a:r>
              <a:rPr lang="en-US" sz="1400" i="1" dirty="0" err="1" smtClean="0">
                <a:solidFill>
                  <a:schemeClr val="tx1"/>
                </a:solidFill>
              </a:rPr>
              <a:t>Tipe</a:t>
            </a:r>
            <a:r>
              <a:rPr lang="en-US" sz="1400" i="1" dirty="0" smtClean="0">
                <a:solidFill>
                  <a:schemeClr val="tx1"/>
                </a:solidFill>
              </a:rPr>
              <a:t> data String)</a:t>
            </a:r>
            <a:endParaRPr lang="en-US" sz="36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NIM </a:t>
            </a:r>
            <a:r>
              <a:rPr lang="en-US" sz="1400" i="1" dirty="0" smtClean="0">
                <a:solidFill>
                  <a:schemeClr val="tx1"/>
                </a:solidFill>
              </a:rPr>
              <a:t>(</a:t>
            </a:r>
            <a:r>
              <a:rPr lang="en-US" sz="1400" i="1" dirty="0" err="1" smtClean="0">
                <a:solidFill>
                  <a:schemeClr val="tx1"/>
                </a:solidFill>
              </a:rPr>
              <a:t>Tipe</a:t>
            </a:r>
            <a:r>
              <a:rPr lang="en-US" sz="1400" i="1" dirty="0" smtClean="0">
                <a:solidFill>
                  <a:schemeClr val="tx1"/>
                </a:solidFill>
              </a:rPr>
              <a:t> data String)</a:t>
            </a:r>
            <a:endParaRPr lang="en-US" sz="7200" i="1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1147272"/>
            <a:ext cx="3662378" cy="6984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MAHASISWA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857224" y="1357298"/>
            <a:ext cx="1261801" cy="2324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857232"/>
            <a:ext cx="1660264" cy="796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PBO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85786" y="3143248"/>
            <a:ext cx="1207976" cy="2225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2571744"/>
            <a:ext cx="1589442" cy="762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71802" y="4572008"/>
            <a:ext cx="4288713" cy="12120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biodata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ethod </a:t>
            </a:r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dirty="0" smtClean="0">
                <a:solidFill>
                  <a:schemeClr val="tx1"/>
                </a:solidFill>
              </a:rPr>
              <a:t>oid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85786" y="5143512"/>
            <a:ext cx="1207976" cy="2225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158" y="4643446"/>
            <a:ext cx="1589442" cy="762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Method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249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35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ANALISIS &amp; PENJABARAN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&amp; PENJABARAN</dc:title>
  <dc:creator>Windows User</dc:creator>
  <cp:lastModifiedBy>Ayink</cp:lastModifiedBy>
  <cp:revision>4</cp:revision>
  <dcterms:created xsi:type="dcterms:W3CDTF">2019-10-24T06:29:51Z</dcterms:created>
  <dcterms:modified xsi:type="dcterms:W3CDTF">2019-10-24T07:12:58Z</dcterms:modified>
</cp:coreProperties>
</file>