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11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13" r:id="rId14"/>
    <p:sldId id="325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67" autoAdjust="0"/>
  </p:normalViewPr>
  <p:slideViewPr>
    <p:cSldViewPr>
      <p:cViewPr varScale="1">
        <p:scale>
          <a:sx n="60" d="100"/>
          <a:sy n="60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448AA-9136-4D81-A37E-49877BC91FAE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C2324-1FD5-403B-82B0-0DE2F48396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1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C2324-1FD5-403B-82B0-0DE2F48396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9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23071"/>
            <a:ext cx="7772400" cy="1470025"/>
          </a:xfrm>
        </p:spPr>
        <p:txBody>
          <a:bodyPr/>
          <a:lstStyle/>
          <a:p>
            <a:r>
              <a:rPr lang="en-US" dirty="0"/>
              <a:t>Oracle 11g </a:t>
            </a:r>
            <a:br>
              <a:rPr lang="en-US" dirty="0"/>
            </a:br>
            <a:r>
              <a:rPr lang="en-US" dirty="0"/>
              <a:t>Forms &amp; Reports Installation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984048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Weblogic</a:t>
            </a:r>
            <a:r>
              <a:rPr lang="en-US" b="1" i="1" u="sng" dirty="0"/>
              <a:t> 10.3.6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57298"/>
            <a:ext cx="7239031" cy="520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Weblogic</a:t>
            </a:r>
            <a:r>
              <a:rPr lang="en-US" b="1" i="1" u="sng" dirty="0"/>
              <a:t> 10.3.6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298"/>
            <a:ext cx="7310327" cy="526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Weblogic</a:t>
            </a:r>
            <a:r>
              <a:rPr lang="en-US" b="1" i="1" u="sng" dirty="0"/>
              <a:t> 10.3.6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376363"/>
            <a:ext cx="7671325" cy="548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Oracle Forms &amp; Reports 11g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Install Forms &amp; Reports From your Oracle 11g Source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071810"/>
            <a:ext cx="2600325" cy="97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114925"/>
            <a:ext cx="2609850" cy="174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5286388"/>
            <a:ext cx="2219325" cy="1266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19" y="2571744"/>
            <a:ext cx="9002381" cy="23574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072198" y="3286124"/>
            <a:ext cx="88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Extract </a:t>
            </a:r>
          </a:p>
        </p:txBody>
      </p:sp>
      <p:sp>
        <p:nvSpPr>
          <p:cNvPr id="13" name="Left Arrow 12"/>
          <p:cNvSpPr/>
          <p:nvPr/>
        </p:nvSpPr>
        <p:spPr>
          <a:xfrm>
            <a:off x="5715008" y="3429000"/>
            <a:ext cx="285752" cy="28575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05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Oracle Forms &amp; Reports 11g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63237"/>
            <a:ext cx="6640515" cy="529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Oracle Forms &amp; Reports 11g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00174"/>
            <a:ext cx="6821491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Oracle Forms &amp; Reports 11g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7715304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Oracle Forms &amp; Reports 11g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68911"/>
            <a:ext cx="7235833" cy="538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Oracle Forms &amp; Reports 11g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71612"/>
            <a:ext cx="7054855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Oracle Forms &amp; Reports 11g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471597"/>
            <a:ext cx="7069143" cy="5386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Oracle Forms &amp; Reports Builder 11g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You Must Install </a:t>
            </a:r>
            <a:r>
              <a:rPr lang="en-US" b="1" i="1" u="sng" dirty="0"/>
              <a:t>(</a:t>
            </a:r>
            <a:r>
              <a:rPr lang="en-US" b="1" i="1" u="sng" dirty="0" err="1"/>
              <a:t>Weblogic</a:t>
            </a:r>
            <a:r>
              <a:rPr lang="en-US" b="1" i="1" u="sng" dirty="0"/>
              <a:t> 10.3.6) </a:t>
            </a:r>
            <a:r>
              <a:rPr lang="en-US" dirty="0"/>
              <a:t>Before Installing Forms &amp; Reports Builder 11g</a:t>
            </a:r>
          </a:p>
        </p:txBody>
      </p:sp>
    </p:spTree>
    <p:extLst>
      <p:ext uri="{BB962C8B-B14F-4D97-AF65-F5344CB8AC3E}">
        <p14:creationId xmlns:p14="http://schemas.microsoft.com/office/powerpoint/2010/main" val="2376916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Oracle Forms &amp; Reports 11g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72661"/>
            <a:ext cx="7072362" cy="538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Oracle Forms &amp; Reports 11g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71612"/>
            <a:ext cx="685804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Oracle Forms &amp; Reports 11g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643050"/>
            <a:ext cx="6921505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Oracle Forms &amp; Reports 11g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643051"/>
            <a:ext cx="7215238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For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Config</a:t>
            </a:r>
            <a:r>
              <a:rPr lang="en-US" dirty="0"/>
              <a:t> file in this path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2013" y="2414588"/>
            <a:ext cx="74199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For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481779"/>
            <a:ext cx="6640515" cy="537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For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46984"/>
            <a:ext cx="6929486" cy="541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For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98753"/>
            <a:ext cx="7000924" cy="555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For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77537"/>
            <a:ext cx="7572428" cy="558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For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Set Password As </a:t>
            </a:r>
            <a:r>
              <a:rPr lang="en-US" sz="2400" b="1" dirty="0">
                <a:solidFill>
                  <a:srgbClr val="FF0000"/>
                </a:solidFill>
              </a:rPr>
              <a:t>Administrator1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143116"/>
            <a:ext cx="6769103" cy="471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Weblogic</a:t>
            </a:r>
            <a:r>
              <a:rPr lang="en-US" b="1" i="1" u="sng" dirty="0"/>
              <a:t> 10.3.6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Tx/>
              <a:buChar char="-"/>
            </a:pPr>
            <a:r>
              <a:rPr lang="en-US" dirty="0" smtClean="0"/>
              <a:t>Run </a:t>
            </a:r>
            <a:r>
              <a:rPr lang="en-US" dirty="0"/>
              <a:t>the executable file</a:t>
            </a:r>
          </a:p>
          <a:p>
            <a:pPr marL="971550" lvl="1" indent="-514350">
              <a:buFontTx/>
              <a:buChar char="-"/>
            </a:pPr>
            <a:endParaRPr lang="en-US" dirty="0"/>
          </a:p>
          <a:p>
            <a:pPr marL="971550" lvl="1" indent="-514350">
              <a:buFontTx/>
              <a:buChar char="-"/>
            </a:pPr>
            <a:endParaRPr lang="en-US" dirty="0"/>
          </a:p>
          <a:p>
            <a:pPr marL="971550" lvl="1" indent="-514350">
              <a:buFontTx/>
              <a:buChar char="-"/>
            </a:pP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2285992"/>
            <a:ext cx="17240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2857496"/>
            <a:ext cx="41433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5653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For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3"/>
            <a:ext cx="7358114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For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7500990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For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7500990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For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3"/>
            <a:ext cx="7572428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For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3"/>
            <a:ext cx="7286676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For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7143800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For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482310"/>
            <a:ext cx="7286676" cy="537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Required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following files: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643182"/>
            <a:ext cx="74485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Required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Paste them here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19350"/>
            <a:ext cx="87915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Required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Paste them here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14554"/>
            <a:ext cx="88392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Weblogic</a:t>
            </a:r>
            <a:r>
              <a:rPr lang="en-US" b="1" i="1" u="sng" dirty="0"/>
              <a:t> 10.3.6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7552" y="1500174"/>
            <a:ext cx="7165984" cy="517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Required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Forms Builder </a:t>
            </a:r>
          </a:p>
          <a:p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928934"/>
            <a:ext cx="22288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Required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24025"/>
            <a:ext cx="7286625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Required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2678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Please 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If there is any problem appeared in the setup: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Don’t</a:t>
            </a:r>
            <a:r>
              <a:rPr lang="en-US" dirty="0"/>
              <a:t> uninstall the current instance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Don’t</a:t>
            </a:r>
            <a:r>
              <a:rPr lang="en-US" dirty="0"/>
              <a:t> try to install another instance</a:t>
            </a:r>
          </a:p>
          <a:p>
            <a:pPr lvl="1" algn="just"/>
            <a:r>
              <a:rPr lang="en-US" dirty="0"/>
              <a:t>Just contact Your 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1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Weblogic</a:t>
            </a:r>
            <a:r>
              <a:rPr lang="en-US" b="1" i="1" u="sng" dirty="0"/>
              <a:t> 10.3.6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807084"/>
            <a:ext cx="6991776" cy="5050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Weblogic</a:t>
            </a:r>
            <a:r>
              <a:rPr lang="en-US" b="1" i="1" u="sng" dirty="0"/>
              <a:t> 10.3.6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6897159" cy="499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Weblogic</a:t>
            </a:r>
            <a:r>
              <a:rPr lang="en-US" b="1" i="1" u="sng" dirty="0"/>
              <a:t> 10.3.6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57298"/>
            <a:ext cx="7138109" cy="515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Weblogic</a:t>
            </a:r>
            <a:r>
              <a:rPr lang="en-US" b="1" i="1" u="sng" dirty="0"/>
              <a:t> 10.3.6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428736"/>
            <a:ext cx="7095631" cy="5131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Weblogic</a:t>
            </a:r>
            <a:r>
              <a:rPr lang="en-US" b="1" i="1" u="sng" dirty="0"/>
              <a:t> 10.3.6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313"/>
            <a:ext cx="7652489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234</Words>
  <Application>Microsoft Office PowerPoint</Application>
  <PresentationFormat>On-screen Show (4:3)</PresentationFormat>
  <Paragraphs>60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Oracle 11g  Forms &amp; Reports Installation</vt:lpstr>
      <vt:lpstr>Oracle Forms &amp; Reports Builder 11g</vt:lpstr>
      <vt:lpstr>Weblogic 10.3.6</vt:lpstr>
      <vt:lpstr>Weblogic 10.3.6</vt:lpstr>
      <vt:lpstr>Weblogic 10.3.6</vt:lpstr>
      <vt:lpstr>Weblogic 10.3.6</vt:lpstr>
      <vt:lpstr>Weblogic 10.3.6</vt:lpstr>
      <vt:lpstr>Weblogic 10.3.6</vt:lpstr>
      <vt:lpstr>Weblogic 10.3.6</vt:lpstr>
      <vt:lpstr>Weblogic 10.3.6</vt:lpstr>
      <vt:lpstr>Weblogic 10.3.6</vt:lpstr>
      <vt:lpstr>Weblogic 10.3.6</vt:lpstr>
      <vt:lpstr>Oracle Forms &amp; Reports 11g Installation</vt:lpstr>
      <vt:lpstr>Oracle Forms &amp; Reports 11g Installation</vt:lpstr>
      <vt:lpstr>Oracle Forms &amp; Reports 11g Installation</vt:lpstr>
      <vt:lpstr>Oracle Forms &amp; Reports 11g Installation</vt:lpstr>
      <vt:lpstr>Oracle Forms &amp; Reports 11g Installation</vt:lpstr>
      <vt:lpstr>Oracle Forms &amp; Reports 11g Installation</vt:lpstr>
      <vt:lpstr>Oracle Forms &amp; Reports 11g Installation</vt:lpstr>
      <vt:lpstr>Oracle Forms &amp; Reports 11g Installation</vt:lpstr>
      <vt:lpstr>Oracle Forms &amp; Reports 11g Installation</vt:lpstr>
      <vt:lpstr>Oracle Forms &amp; Reports 11g Installation</vt:lpstr>
      <vt:lpstr>Oracle Forms &amp; Reports 11g Installation</vt:lpstr>
      <vt:lpstr>Configure For Development</vt:lpstr>
      <vt:lpstr>Configure For Development</vt:lpstr>
      <vt:lpstr>Configure For Development</vt:lpstr>
      <vt:lpstr>Configure For Development</vt:lpstr>
      <vt:lpstr>Configure For Development</vt:lpstr>
      <vt:lpstr>Configure For Development</vt:lpstr>
      <vt:lpstr>Configure For Development</vt:lpstr>
      <vt:lpstr>Configure For Development</vt:lpstr>
      <vt:lpstr>Configure For Development</vt:lpstr>
      <vt:lpstr>Configure For Development</vt:lpstr>
      <vt:lpstr>Configure For Development</vt:lpstr>
      <vt:lpstr>Configure For Development</vt:lpstr>
      <vt:lpstr>Configure For Development</vt:lpstr>
      <vt:lpstr>Last Required Steps</vt:lpstr>
      <vt:lpstr>Last Required Steps</vt:lpstr>
      <vt:lpstr>Last Required Steps</vt:lpstr>
      <vt:lpstr>Last Required Steps</vt:lpstr>
      <vt:lpstr>Last Required Steps</vt:lpstr>
      <vt:lpstr>Last Required Steps</vt:lpstr>
      <vt:lpstr>Please Don’t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terms:modified xsi:type="dcterms:W3CDTF">2023-03-23T09:07:32Z</dcterms:modified>
</cp:coreProperties>
</file>