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52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75"/>
  </p:normalViewPr>
  <p:slideViewPr>
    <p:cSldViewPr snapToGrid="0" snapToObjects="1">
      <p:cViewPr varScale="1">
        <p:scale>
          <a:sx n="91" d="100"/>
          <a:sy n="91" d="100"/>
        </p:scale>
        <p:origin x="53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663F-0F71-4941-839F-4D376A50B1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42CB8-EC67-47AC-810C-39EACC3AA5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8F58-3262-4466-8DB1-B329F63F404F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B2D2D-60E4-477E-84AF-48DE5C24FA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6F142-CFE2-4AA2-8A1E-CADC565C24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595F6-1BED-4F30-933F-F0CD66CEE7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41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CF71C-E8D2-4E49-B04C-B160BC17D861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6E09-41B7-FE4E-B099-04DFD58B8C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0534-BB92-D249-82B9-49A38E7BB51A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B72-5EFB-2B4D-BBDF-916337A53DC6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05E1-C71E-544E-9F74-844878BC4783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8AFE-A49F-3347-91BC-9E8CE1BCC4B4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A109CB-DDDB-7949-A85C-355CAB3D7576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6BB9-C860-D945-A0DA-AC84E1154E6B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F966-147F-B24F-8855-ADF4B9638779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21E-6508-274A-8215-090AB0A8BFD7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B75-9C36-5140-9B2C-4AB02DB5CE55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5107-D26A-8749-91B4-BDF6C1B6361A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6945-859D-154B-9E61-3980F2B5BC84}" type="datetime1">
              <a:rPr lang="en-US" smtClean="0"/>
              <a:t>8/21/2019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E2B6D2D-DD65-7542-B616-C09BD0686257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vocados and peppers on a cutting board">
            <a:extLst>
              <a:ext uri="{FF2B5EF4-FFF2-40B4-BE49-F238E27FC236}">
                <a16:creationId xmlns:a16="http://schemas.microsoft.com/office/drawing/2014/main" id="{573EC269-9A59-49F8-B377-784E209B3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802" y="10"/>
            <a:ext cx="12191980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47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439967_Produce Wood Type design_SL_V1.potx" id="{35BB27CA-615A-40E1-A096-E9349CFC8B2B}" vid="{5FFD3698-9BD9-456E-B334-C017F3AB16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FE37E5-361E-44A8-9195-3950757C1D5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97099A4-1E65-4BB3-9461-5372343E49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2D81DD-F02D-4DE1-A49B-B67C9C1F59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Produce Wood Type design</Template>
  <TotalTime>0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Rockwell</vt:lpstr>
      <vt:lpstr>Rockwell Condensed</vt:lpstr>
      <vt:lpstr>Wingdings</vt:lpstr>
      <vt:lpstr>Wood Type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2019-08-21T09:48:27Z</dcterms:created>
  <dcterms:modified xsi:type="dcterms:W3CDTF">2019-08-21T10:29:10Z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