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83" r:id="rId7"/>
    <p:sldId id="282" r:id="rId8"/>
    <p:sldId id="266" r:id="rId9"/>
    <p:sldId id="275" r:id="rId10"/>
    <p:sldId id="28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8A0AB-A480-461A-8C7C-0A7F2C39C4F4}" v="26" dt="2022-09-16T16:54:12.262"/>
  </p1510:revLst>
</p1510:revInfo>
</file>

<file path=ppt/tableStyles.xml><?xml version="1.0" encoding="utf-8"?>
<a:tblStyleLst xmlns:a="http://schemas.openxmlformats.org/drawingml/2006/main" def="{3B977E70-630C-4057-B192-E2E21894CCE4}">
  <a:tblStyle styleId="{3B977E70-630C-4057-B192-E2E21894CC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66" autoAdjust="0"/>
  </p:normalViewPr>
  <p:slideViewPr>
    <p:cSldViewPr snapToGrid="0">
      <p:cViewPr varScale="1">
        <p:scale>
          <a:sx n="107" d="100"/>
          <a:sy n="107" d="100"/>
        </p:scale>
        <p:origin x="110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bibatou TOGOLA" userId="5e593761e2e14915" providerId="LiveId" clId="{125F5F0E-CA23-4D64-BA54-94FD2C6B4031}"/>
    <pc:docChg chg="undo custSel addSld delSld modSld sldOrd">
      <pc:chgData name="Habibatou TOGOLA" userId="5e593761e2e14915" providerId="LiveId" clId="{125F5F0E-CA23-4D64-BA54-94FD2C6B4031}" dt="2022-05-12T15:43:42.827" v="6971" actId="20577"/>
      <pc:docMkLst>
        <pc:docMk/>
      </pc:docMkLst>
      <pc:sldChg chg="modSp mod">
        <pc:chgData name="Habibatou TOGOLA" userId="5e593761e2e14915" providerId="LiveId" clId="{125F5F0E-CA23-4D64-BA54-94FD2C6B4031}" dt="2022-05-11T07:19:07.208" v="63" actId="20577"/>
        <pc:sldMkLst>
          <pc:docMk/>
          <pc:sldMk cId="0" sldId="256"/>
        </pc:sldMkLst>
        <pc:spChg chg="mod">
          <ac:chgData name="Habibatou TOGOLA" userId="5e593761e2e14915" providerId="LiveId" clId="{125F5F0E-CA23-4D64-BA54-94FD2C6B4031}" dt="2022-05-11T07:19:07.208" v="63" actId="20577"/>
          <ac:spMkLst>
            <pc:docMk/>
            <pc:sldMk cId="0" sldId="256"/>
            <ac:spMk id="128" creationId="{00000000-0000-0000-0000-000000000000}"/>
          </ac:spMkLst>
        </pc:spChg>
      </pc:sldChg>
      <pc:sldChg chg="addSp delSp modSp mod">
        <pc:chgData name="Habibatou TOGOLA" userId="5e593761e2e14915" providerId="LiveId" clId="{125F5F0E-CA23-4D64-BA54-94FD2C6B4031}" dt="2022-05-11T12:35:12.011" v="1310" actId="20577"/>
        <pc:sldMkLst>
          <pc:docMk/>
          <pc:sldMk cId="0" sldId="258"/>
        </pc:sldMkLst>
        <pc:spChg chg="del mod">
          <ac:chgData name="Habibatou TOGOLA" userId="5e593761e2e14915" providerId="LiveId" clId="{125F5F0E-CA23-4D64-BA54-94FD2C6B4031}" dt="2022-05-11T07:31:58.933" v="173" actId="478"/>
          <ac:spMkLst>
            <pc:docMk/>
            <pc:sldMk cId="0" sldId="258"/>
            <ac:spMk id="5" creationId="{4461B44B-2CE0-484D-B38A-CB91EF56BBE6}"/>
          </ac:spMkLst>
        </pc:spChg>
        <pc:spChg chg="del mod">
          <ac:chgData name="Habibatou TOGOLA" userId="5e593761e2e14915" providerId="LiveId" clId="{125F5F0E-CA23-4D64-BA54-94FD2C6B4031}" dt="2022-05-11T07:29:55.181" v="157" actId="478"/>
          <ac:spMkLst>
            <pc:docMk/>
            <pc:sldMk cId="0" sldId="258"/>
            <ac:spMk id="6" creationId="{DEC79A20-836E-4988-A1D9-F1872607A6CD}"/>
          </ac:spMkLst>
        </pc:spChg>
        <pc:spChg chg="add mod">
          <ac:chgData name="Habibatou TOGOLA" userId="5e593761e2e14915" providerId="LiveId" clId="{125F5F0E-CA23-4D64-BA54-94FD2C6B4031}" dt="2022-05-11T07:34:14.226" v="233" actId="255"/>
          <ac:spMkLst>
            <pc:docMk/>
            <pc:sldMk cId="0" sldId="258"/>
            <ac:spMk id="7" creationId="{66BB2749-7398-8AEF-DDFE-DBA18B9CE07B}"/>
          </ac:spMkLst>
        </pc:spChg>
        <pc:spChg chg="add del mod">
          <ac:chgData name="Habibatou TOGOLA" userId="5e593761e2e14915" providerId="LiveId" clId="{125F5F0E-CA23-4D64-BA54-94FD2C6B4031}" dt="2022-05-11T12:07:00.082" v="404" actId="478"/>
          <ac:spMkLst>
            <pc:docMk/>
            <pc:sldMk cId="0" sldId="258"/>
            <ac:spMk id="8" creationId="{3A3681E1-48E1-D830-97E8-8FC84566B2C5}"/>
          </ac:spMkLst>
        </pc:spChg>
        <pc:spChg chg="add del mod">
          <ac:chgData name="Habibatou TOGOLA" userId="5e593761e2e14915" providerId="LiveId" clId="{125F5F0E-CA23-4D64-BA54-94FD2C6B4031}" dt="2022-05-11T12:06:24.312" v="377"/>
          <ac:spMkLst>
            <pc:docMk/>
            <pc:sldMk cId="0" sldId="258"/>
            <ac:spMk id="10" creationId="{C24E7599-FA44-0778-0346-551B3F4D2259}"/>
          </ac:spMkLst>
        </pc:spChg>
        <pc:spChg chg="add del mod">
          <ac:chgData name="Habibatou TOGOLA" userId="5e593761e2e14915" providerId="LiveId" clId="{125F5F0E-CA23-4D64-BA54-94FD2C6B4031}" dt="2022-05-11T12:07:00.082" v="406"/>
          <ac:spMkLst>
            <pc:docMk/>
            <pc:sldMk cId="0" sldId="258"/>
            <ac:spMk id="11" creationId="{A9910FE1-0B52-458E-97A1-E2B9CD7D9BE8}"/>
          </ac:spMkLst>
        </pc:spChg>
        <pc:spChg chg="add mod">
          <ac:chgData name="Habibatou TOGOLA" userId="5e593761e2e14915" providerId="LiveId" clId="{125F5F0E-CA23-4D64-BA54-94FD2C6B4031}" dt="2022-05-11T12:32:55.516" v="1256" actId="14100"/>
          <ac:spMkLst>
            <pc:docMk/>
            <pc:sldMk cId="0" sldId="258"/>
            <ac:spMk id="13" creationId="{D71889C9-6384-D791-C0FF-40FC8B63CAA3}"/>
          </ac:spMkLst>
        </pc:spChg>
        <pc:spChg chg="add del mod">
          <ac:chgData name="Habibatou TOGOLA" userId="5e593761e2e14915" providerId="LiveId" clId="{125F5F0E-CA23-4D64-BA54-94FD2C6B4031}" dt="2022-05-11T12:16:31.278" v="720"/>
          <ac:spMkLst>
            <pc:docMk/>
            <pc:sldMk cId="0" sldId="258"/>
            <ac:spMk id="14" creationId="{A5C72AA3-3F82-A69F-4E5B-3383902A273D}"/>
          </ac:spMkLst>
        </pc:spChg>
        <pc:spChg chg="add mod">
          <ac:chgData name="Habibatou TOGOLA" userId="5e593761e2e14915" providerId="LiveId" clId="{125F5F0E-CA23-4D64-BA54-94FD2C6B4031}" dt="2022-05-11T12:30:46.464" v="1200" actId="113"/>
          <ac:spMkLst>
            <pc:docMk/>
            <pc:sldMk cId="0" sldId="258"/>
            <ac:spMk id="16" creationId="{F926F2FD-B216-007B-7EAD-979E77187B84}"/>
          </ac:spMkLst>
        </pc:spChg>
        <pc:spChg chg="mod">
          <ac:chgData name="Habibatou TOGOLA" userId="5e593761e2e14915" providerId="LiveId" clId="{125F5F0E-CA23-4D64-BA54-94FD2C6B4031}" dt="2022-05-11T12:30:57.729" v="1201" actId="255"/>
          <ac:spMkLst>
            <pc:docMk/>
            <pc:sldMk cId="0" sldId="258"/>
            <ac:spMk id="18" creationId="{57202585-41C7-4689-A606-6925D44ABEF7}"/>
          </ac:spMkLst>
        </pc:spChg>
        <pc:spChg chg="del mod">
          <ac:chgData name="Habibatou TOGOLA" userId="5e593761e2e14915" providerId="LiveId" clId="{125F5F0E-CA23-4D64-BA54-94FD2C6B4031}" dt="2022-05-11T07:31:37.262" v="165" actId="478"/>
          <ac:spMkLst>
            <pc:docMk/>
            <pc:sldMk cId="0" sldId="258"/>
            <ac:spMk id="21" creationId="{47AEBBD8-6F40-4433-89E5-CFCA5D2DD7CD}"/>
          </ac:spMkLst>
        </pc:spChg>
        <pc:spChg chg="del mod">
          <ac:chgData name="Habibatou TOGOLA" userId="5e593761e2e14915" providerId="LiveId" clId="{125F5F0E-CA23-4D64-BA54-94FD2C6B4031}" dt="2022-05-11T07:31:46.864" v="170" actId="478"/>
          <ac:spMkLst>
            <pc:docMk/>
            <pc:sldMk cId="0" sldId="258"/>
            <ac:spMk id="22" creationId="{12EA5077-8F6A-4C43-8FBB-06F6F3D149A8}"/>
          </ac:spMkLst>
        </pc:spChg>
        <pc:spChg chg="add mod">
          <ac:chgData name="Habibatou TOGOLA" userId="5e593761e2e14915" providerId="LiveId" clId="{125F5F0E-CA23-4D64-BA54-94FD2C6B4031}" dt="2022-05-11T12:31:16.843" v="1202" actId="20577"/>
          <ac:spMkLst>
            <pc:docMk/>
            <pc:sldMk cId="0" sldId="258"/>
            <ac:spMk id="24" creationId="{B46B1D2F-6EEA-3374-2EC6-CEB24D8F9F52}"/>
          </ac:spMkLst>
        </pc:spChg>
        <pc:spChg chg="mod">
          <ac:chgData name="Habibatou TOGOLA" userId="5e593761e2e14915" providerId="LiveId" clId="{125F5F0E-CA23-4D64-BA54-94FD2C6B4031}" dt="2022-05-11T12:35:12.011" v="1310" actId="20577"/>
          <ac:spMkLst>
            <pc:docMk/>
            <pc:sldMk cId="0" sldId="258"/>
            <ac:spMk id="30" creationId="{84D44904-A8C5-4EDE-AAB3-9B564E30D20B}"/>
          </ac:spMkLst>
        </pc:spChg>
        <pc:picChg chg="add mod">
          <ac:chgData name="Habibatou TOGOLA" userId="5e593761e2e14915" providerId="LiveId" clId="{125F5F0E-CA23-4D64-BA54-94FD2C6B4031}" dt="2022-05-11T07:21:45.120" v="76" actId="14100"/>
          <ac:picMkLst>
            <pc:docMk/>
            <pc:sldMk cId="0" sldId="258"/>
            <ac:picMk id="3" creationId="{A6723DB7-64A2-7040-825C-FF8B7C37C0B1}"/>
          </ac:picMkLst>
        </pc:picChg>
        <pc:picChg chg="del">
          <ac:chgData name="Habibatou TOGOLA" userId="5e593761e2e14915" providerId="LiveId" clId="{125F5F0E-CA23-4D64-BA54-94FD2C6B4031}" dt="2022-05-11T07:21:00.842" v="65" actId="478"/>
          <ac:picMkLst>
            <pc:docMk/>
            <pc:sldMk cId="0" sldId="258"/>
            <ac:picMk id="4" creationId="{AFBF3077-FCCC-4585-B0B3-C44B107700EE}"/>
          </ac:picMkLst>
        </pc:picChg>
        <pc:picChg chg="del mod">
          <ac:chgData name="Habibatou TOGOLA" userId="5e593761e2e14915" providerId="LiveId" clId="{125F5F0E-CA23-4D64-BA54-94FD2C6B4031}" dt="2022-05-11T07:31:30.143" v="161" actId="478"/>
          <ac:picMkLst>
            <pc:docMk/>
            <pc:sldMk cId="0" sldId="258"/>
            <ac:picMk id="9" creationId="{99AD6E30-2886-40E9-BACF-2DC711995950}"/>
          </ac:picMkLst>
        </pc:picChg>
        <pc:picChg chg="del mod">
          <ac:chgData name="Habibatou TOGOLA" userId="5e593761e2e14915" providerId="LiveId" clId="{125F5F0E-CA23-4D64-BA54-94FD2C6B4031}" dt="2022-05-11T07:31:33.296" v="163" actId="478"/>
          <ac:picMkLst>
            <pc:docMk/>
            <pc:sldMk cId="0" sldId="258"/>
            <ac:picMk id="12" creationId="{7F3E2868-8B85-43B8-81D1-9C93C8853B55}"/>
          </ac:picMkLst>
        </pc:picChg>
        <pc:picChg chg="add mod">
          <ac:chgData name="Habibatou TOGOLA" userId="5e593761e2e14915" providerId="LiveId" clId="{125F5F0E-CA23-4D64-BA54-94FD2C6B4031}" dt="2022-05-11T12:31:35.522" v="1218" actId="1035"/>
          <ac:picMkLst>
            <pc:docMk/>
            <pc:sldMk cId="0" sldId="258"/>
            <ac:picMk id="19" creationId="{559A99DA-8634-B0AA-DC0E-201B6C9B9025}"/>
          </ac:picMkLst>
        </pc:picChg>
        <pc:cxnChg chg="del">
          <ac:chgData name="Habibatou TOGOLA" userId="5e593761e2e14915" providerId="LiveId" clId="{125F5F0E-CA23-4D64-BA54-94FD2C6B4031}" dt="2022-05-11T07:31:42.087" v="168" actId="478"/>
          <ac:cxnSpMkLst>
            <pc:docMk/>
            <pc:sldMk cId="0" sldId="258"/>
            <ac:cxnSpMk id="15" creationId="{F94B58D3-381E-429E-BAEC-11DE914EF789}"/>
          </ac:cxnSpMkLst>
        </pc:cxnChg>
        <pc:cxnChg chg="del mod">
          <ac:chgData name="Habibatou TOGOLA" userId="5e593761e2e14915" providerId="LiveId" clId="{125F5F0E-CA23-4D64-BA54-94FD2C6B4031}" dt="2022-05-11T07:31:40.022" v="167" actId="478"/>
          <ac:cxnSpMkLst>
            <pc:docMk/>
            <pc:sldMk cId="0" sldId="258"/>
            <ac:cxnSpMk id="31" creationId="{313267BF-FDDE-47EE-85B2-A09A541FB92D}"/>
          </ac:cxnSpMkLst>
        </pc:cxnChg>
      </pc:sldChg>
      <pc:sldChg chg="addSp delSp modSp mod">
        <pc:chgData name="Habibatou TOGOLA" userId="5e593761e2e14915" providerId="LiveId" clId="{125F5F0E-CA23-4D64-BA54-94FD2C6B4031}" dt="2022-05-11T17:21:48.861" v="4634" actId="1035"/>
        <pc:sldMkLst>
          <pc:docMk/>
          <pc:sldMk cId="0" sldId="259"/>
        </pc:sldMkLst>
        <pc:spChg chg="del mod">
          <ac:chgData name="Habibatou TOGOLA" userId="5e593761e2e14915" providerId="LiveId" clId="{125F5F0E-CA23-4D64-BA54-94FD2C6B4031}" dt="2022-05-11T12:46:13.152" v="1315" actId="478"/>
          <ac:spMkLst>
            <pc:docMk/>
            <pc:sldMk cId="0" sldId="259"/>
            <ac:spMk id="2" creationId="{19207318-EB1A-4F94-A5C6-44FC78458782}"/>
          </ac:spMkLst>
        </pc:spChg>
        <pc:spChg chg="del mod">
          <ac:chgData name="Habibatou TOGOLA" userId="5e593761e2e14915" providerId="LiveId" clId="{125F5F0E-CA23-4D64-BA54-94FD2C6B4031}" dt="2022-05-11T12:46:06.912" v="1313" actId="478"/>
          <ac:spMkLst>
            <pc:docMk/>
            <pc:sldMk cId="0" sldId="259"/>
            <ac:spMk id="4" creationId="{973ADDBC-F9F3-4055-A9B2-E5E7A5FA87D5}"/>
          </ac:spMkLst>
        </pc:spChg>
        <pc:spChg chg="add mod">
          <ac:chgData name="Habibatou TOGOLA" userId="5e593761e2e14915" providerId="LiveId" clId="{125F5F0E-CA23-4D64-BA54-94FD2C6B4031}" dt="2022-05-11T17:21:04.287" v="4584" actId="1036"/>
          <ac:spMkLst>
            <pc:docMk/>
            <pc:sldMk cId="0" sldId="259"/>
            <ac:spMk id="5" creationId="{B7B44219-0A0A-C076-91D3-BE856681488E}"/>
          </ac:spMkLst>
        </pc:spChg>
        <pc:spChg chg="del mod">
          <ac:chgData name="Habibatou TOGOLA" userId="5e593761e2e14915" providerId="LiveId" clId="{125F5F0E-CA23-4D64-BA54-94FD2C6B4031}" dt="2022-05-11T12:46:24.977" v="1322" actId="478"/>
          <ac:spMkLst>
            <pc:docMk/>
            <pc:sldMk cId="0" sldId="259"/>
            <ac:spMk id="6" creationId="{9DD0E13D-EA9D-4595-AB91-AF246D942DF6}"/>
          </ac:spMkLst>
        </pc:spChg>
        <pc:spChg chg="add mod">
          <ac:chgData name="Habibatou TOGOLA" userId="5e593761e2e14915" providerId="LiveId" clId="{125F5F0E-CA23-4D64-BA54-94FD2C6B4031}" dt="2022-05-11T13:06:13.077" v="1851" actId="14100"/>
          <ac:spMkLst>
            <pc:docMk/>
            <pc:sldMk cId="0" sldId="259"/>
            <ac:spMk id="7" creationId="{E8F0EA04-438A-3095-6474-A46E0F2C819D}"/>
          </ac:spMkLst>
        </pc:spChg>
        <pc:spChg chg="del mod">
          <ac:chgData name="Habibatou TOGOLA" userId="5e593761e2e14915" providerId="LiveId" clId="{125F5F0E-CA23-4D64-BA54-94FD2C6B4031}" dt="2022-05-11T12:46:29.714" v="1324" actId="478"/>
          <ac:spMkLst>
            <pc:docMk/>
            <pc:sldMk cId="0" sldId="259"/>
            <ac:spMk id="8" creationId="{0476FB26-65B2-4CBD-83CB-280D95AD99CD}"/>
          </ac:spMkLst>
        </pc:spChg>
        <pc:spChg chg="del mod">
          <ac:chgData name="Habibatou TOGOLA" userId="5e593761e2e14915" providerId="LiveId" clId="{125F5F0E-CA23-4D64-BA54-94FD2C6B4031}" dt="2022-05-11T12:47:00.340" v="1339" actId="478"/>
          <ac:spMkLst>
            <pc:docMk/>
            <pc:sldMk cId="0" sldId="259"/>
            <ac:spMk id="9" creationId="{F330E757-F24C-4192-AF57-BA569F5D1558}"/>
          </ac:spMkLst>
        </pc:spChg>
        <pc:spChg chg="del mod">
          <ac:chgData name="Habibatou TOGOLA" userId="5e593761e2e14915" providerId="LiveId" clId="{125F5F0E-CA23-4D64-BA54-94FD2C6B4031}" dt="2022-05-11T12:46:36.995" v="1328" actId="478"/>
          <ac:spMkLst>
            <pc:docMk/>
            <pc:sldMk cId="0" sldId="259"/>
            <ac:spMk id="10" creationId="{34531764-B35E-483A-AFFA-8801213A21C6}"/>
          </ac:spMkLst>
        </pc:spChg>
        <pc:spChg chg="del mod">
          <ac:chgData name="Habibatou TOGOLA" userId="5e593761e2e14915" providerId="LiveId" clId="{125F5F0E-CA23-4D64-BA54-94FD2C6B4031}" dt="2022-05-11T12:47:06.279" v="1343" actId="478"/>
          <ac:spMkLst>
            <pc:docMk/>
            <pc:sldMk cId="0" sldId="259"/>
            <ac:spMk id="11" creationId="{730A87F8-C380-4FE1-BCAB-8966F070153B}"/>
          </ac:spMkLst>
        </pc:spChg>
        <pc:spChg chg="add mod">
          <ac:chgData name="Habibatou TOGOLA" userId="5e593761e2e14915" providerId="LiveId" clId="{125F5F0E-CA23-4D64-BA54-94FD2C6B4031}" dt="2022-05-11T13:06:32.288" v="1903" actId="1038"/>
          <ac:spMkLst>
            <pc:docMk/>
            <pc:sldMk cId="0" sldId="259"/>
            <ac:spMk id="14" creationId="{7403B4DB-9FF7-B38F-3E71-343CB4503811}"/>
          </ac:spMkLst>
        </pc:spChg>
        <pc:spChg chg="add mod">
          <ac:chgData name="Habibatou TOGOLA" userId="5e593761e2e14915" providerId="LiveId" clId="{125F5F0E-CA23-4D64-BA54-94FD2C6B4031}" dt="2022-05-11T17:21:48.861" v="4634" actId="1035"/>
          <ac:spMkLst>
            <pc:docMk/>
            <pc:sldMk cId="0" sldId="259"/>
            <ac:spMk id="15" creationId="{61FB96FB-CEB5-7EBD-A07A-8FE480721565}"/>
          </ac:spMkLst>
        </pc:spChg>
        <pc:spChg chg="del">
          <ac:chgData name="Habibatou TOGOLA" userId="5e593761e2e14915" providerId="LiveId" clId="{125F5F0E-CA23-4D64-BA54-94FD2C6B4031}" dt="2022-05-11T12:46:40.931" v="1329" actId="478"/>
          <ac:spMkLst>
            <pc:docMk/>
            <pc:sldMk cId="0" sldId="259"/>
            <ac:spMk id="16" creationId="{D98BEC13-BE0C-455D-B05B-1E55DCE53AE8}"/>
          </ac:spMkLst>
        </pc:spChg>
        <pc:spChg chg="add del mod">
          <ac:chgData name="Habibatou TOGOLA" userId="5e593761e2e14915" providerId="LiveId" clId="{125F5F0E-CA23-4D64-BA54-94FD2C6B4031}" dt="2022-05-11T13:04:48.097" v="1788" actId="478"/>
          <ac:spMkLst>
            <pc:docMk/>
            <pc:sldMk cId="0" sldId="259"/>
            <ac:spMk id="18" creationId="{B9DCDE09-49C2-4EFA-A081-38CA0BC6E1A7}"/>
          </ac:spMkLst>
        </pc:spChg>
        <pc:spChg chg="mod">
          <ac:chgData name="Habibatou TOGOLA" userId="5e593761e2e14915" providerId="LiveId" clId="{125F5F0E-CA23-4D64-BA54-94FD2C6B4031}" dt="2022-05-11T17:20:46.065" v="4563" actId="14100"/>
          <ac:spMkLst>
            <pc:docMk/>
            <pc:sldMk cId="0" sldId="259"/>
            <ac:spMk id="20" creationId="{62EB2769-CBE0-44C8-B1D0-2ED5C4528C5F}"/>
          </ac:spMkLst>
        </pc:spChg>
        <pc:spChg chg="del mod">
          <ac:chgData name="Habibatou TOGOLA" userId="5e593761e2e14915" providerId="LiveId" clId="{125F5F0E-CA23-4D64-BA54-94FD2C6B4031}" dt="2022-05-11T12:46:33.124" v="1326" actId="478"/>
          <ac:spMkLst>
            <pc:docMk/>
            <pc:sldMk cId="0" sldId="259"/>
            <ac:spMk id="21" creationId="{3F6631DB-F0C7-4CCB-AEF6-03FEF266371D}"/>
          </ac:spMkLst>
        </pc:spChg>
        <pc:spChg chg="del mod">
          <ac:chgData name="Habibatou TOGOLA" userId="5e593761e2e14915" providerId="LiveId" clId="{125F5F0E-CA23-4D64-BA54-94FD2C6B4031}" dt="2022-05-11T12:46:48.979" v="1334" actId="478"/>
          <ac:spMkLst>
            <pc:docMk/>
            <pc:sldMk cId="0" sldId="259"/>
            <ac:spMk id="23" creationId="{AD186BB8-4376-48AA-8639-A81F98A6CD35}"/>
          </ac:spMkLst>
        </pc:spChg>
        <pc:spChg chg="del">
          <ac:chgData name="Habibatou TOGOLA" userId="5e593761e2e14915" providerId="LiveId" clId="{125F5F0E-CA23-4D64-BA54-94FD2C6B4031}" dt="2022-05-11T12:46:51.532" v="1335" actId="478"/>
          <ac:spMkLst>
            <pc:docMk/>
            <pc:sldMk cId="0" sldId="259"/>
            <ac:spMk id="24" creationId="{D2D195D9-6668-45C9-B2AB-B6DDC00683E1}"/>
          </ac:spMkLst>
        </pc:spChg>
        <pc:spChg chg="del">
          <ac:chgData name="Habibatou TOGOLA" userId="5e593761e2e14915" providerId="LiveId" clId="{125F5F0E-CA23-4D64-BA54-94FD2C6B4031}" dt="2022-05-11T12:46:42.984" v="1330" actId="478"/>
          <ac:spMkLst>
            <pc:docMk/>
            <pc:sldMk cId="0" sldId="259"/>
            <ac:spMk id="30" creationId="{FD5C3C5E-88C3-4678-82FF-0F61B5E8A8F2}"/>
          </ac:spMkLst>
        </pc:spChg>
        <pc:spChg chg="del">
          <ac:chgData name="Habibatou TOGOLA" userId="5e593761e2e14915" providerId="LiveId" clId="{125F5F0E-CA23-4D64-BA54-94FD2C6B4031}" dt="2022-05-11T12:46:54.047" v="1336" actId="478"/>
          <ac:spMkLst>
            <pc:docMk/>
            <pc:sldMk cId="0" sldId="259"/>
            <ac:spMk id="35" creationId="{A53FE0C2-06CA-4980-9655-E8A1D67BC5D4}"/>
          </ac:spMkLst>
        </pc:spChg>
        <pc:spChg chg="del mod">
          <ac:chgData name="Habibatou TOGOLA" userId="5e593761e2e14915" providerId="LiveId" clId="{125F5F0E-CA23-4D64-BA54-94FD2C6B4031}" dt="2022-05-11T12:47:09.242" v="1345" actId="478"/>
          <ac:spMkLst>
            <pc:docMk/>
            <pc:sldMk cId="0" sldId="259"/>
            <ac:spMk id="36" creationId="{AF887D24-1794-4B84-AA16-C3A9DE170884}"/>
          </ac:spMkLst>
        </pc:spChg>
        <pc:spChg chg="del mod">
          <ac:chgData name="Habibatou TOGOLA" userId="5e593761e2e14915" providerId="LiveId" clId="{125F5F0E-CA23-4D64-BA54-94FD2C6B4031}" dt="2022-05-11T12:46:18.612" v="1317" actId="478"/>
          <ac:spMkLst>
            <pc:docMk/>
            <pc:sldMk cId="0" sldId="259"/>
            <ac:spMk id="37" creationId="{821C1333-FA35-4753-9104-76DC5B568972}"/>
          </ac:spMkLst>
        </pc:spChg>
        <pc:spChg chg="del mod">
          <ac:chgData name="Habibatou TOGOLA" userId="5e593761e2e14915" providerId="LiveId" clId="{125F5F0E-CA23-4D64-BA54-94FD2C6B4031}" dt="2022-05-11T12:46:21.903" v="1319" actId="478"/>
          <ac:spMkLst>
            <pc:docMk/>
            <pc:sldMk cId="0" sldId="259"/>
            <ac:spMk id="38" creationId="{843B2A52-1451-43BA-A1AA-A74207F24A29}"/>
          </ac:spMkLst>
        </pc:spChg>
        <pc:spChg chg="del">
          <ac:chgData name="Habibatou TOGOLA" userId="5e593761e2e14915" providerId="LiveId" clId="{125F5F0E-CA23-4D64-BA54-94FD2C6B4031}" dt="2022-05-11T12:46:56.776" v="1337" actId="478"/>
          <ac:spMkLst>
            <pc:docMk/>
            <pc:sldMk cId="0" sldId="259"/>
            <ac:spMk id="39" creationId="{B9169A13-7B64-499B-8F30-15C61BD55BE4}"/>
          </ac:spMkLst>
        </pc:spChg>
        <pc:picChg chg="add mod">
          <ac:chgData name="Habibatou TOGOLA" userId="5e593761e2e14915" providerId="LiveId" clId="{125F5F0E-CA23-4D64-BA54-94FD2C6B4031}" dt="2022-05-11T13:03:22.428" v="1734" actId="14100"/>
          <ac:picMkLst>
            <pc:docMk/>
            <pc:sldMk cId="0" sldId="259"/>
            <ac:picMk id="13" creationId="{4A6B6067-E56E-10BB-E002-5B0F7447AE6E}"/>
          </ac:picMkLst>
        </pc:picChg>
      </pc:sldChg>
      <pc:sldChg chg="addSp delSp modSp mod">
        <pc:chgData name="Habibatou TOGOLA" userId="5e593761e2e14915" providerId="LiveId" clId="{125F5F0E-CA23-4D64-BA54-94FD2C6B4031}" dt="2022-05-11T13:53:37.339" v="2293" actId="208"/>
        <pc:sldMkLst>
          <pc:docMk/>
          <pc:sldMk cId="0" sldId="265"/>
        </pc:sldMkLst>
        <pc:spChg chg="del mod">
          <ac:chgData name="Habibatou TOGOLA" userId="5e593761e2e14915" providerId="LiveId" clId="{125F5F0E-CA23-4D64-BA54-94FD2C6B4031}" dt="2022-05-11T13:07:08.662" v="1928" actId="478"/>
          <ac:spMkLst>
            <pc:docMk/>
            <pc:sldMk cId="0" sldId="265"/>
            <ac:spMk id="2" creationId="{14149AA3-B5C6-4128-A471-6A1E8B3DD749}"/>
          </ac:spMkLst>
        </pc:spChg>
        <pc:spChg chg="mod">
          <ac:chgData name="Habibatou TOGOLA" userId="5e593761e2e14915" providerId="LiveId" clId="{125F5F0E-CA23-4D64-BA54-94FD2C6B4031}" dt="2022-05-11T13:51:59.891" v="2279" actId="1076"/>
          <ac:spMkLst>
            <pc:docMk/>
            <pc:sldMk cId="0" sldId="265"/>
            <ac:spMk id="6" creationId="{90BE000C-76F0-415C-A608-DD3460B912C2}"/>
          </ac:spMkLst>
        </pc:spChg>
        <pc:spChg chg="mod">
          <ac:chgData name="Habibatou TOGOLA" userId="5e593761e2e14915" providerId="LiveId" clId="{125F5F0E-CA23-4D64-BA54-94FD2C6B4031}" dt="2022-05-11T13:51:39.037" v="2272" actId="14100"/>
          <ac:spMkLst>
            <pc:docMk/>
            <pc:sldMk cId="0" sldId="265"/>
            <ac:spMk id="7" creationId="{7458827E-D88D-4003-88D4-536C46217454}"/>
          </ac:spMkLst>
        </pc:spChg>
        <pc:spChg chg="add mod">
          <ac:chgData name="Habibatou TOGOLA" userId="5e593761e2e14915" providerId="LiveId" clId="{125F5F0E-CA23-4D64-BA54-94FD2C6B4031}" dt="2022-05-11T13:53:37.339" v="2293" actId="208"/>
          <ac:spMkLst>
            <pc:docMk/>
            <pc:sldMk cId="0" sldId="265"/>
            <ac:spMk id="8" creationId="{F935CF1E-4F97-3BAE-CD84-E181F7B17277}"/>
          </ac:spMkLst>
        </pc:spChg>
        <pc:spChg chg="del mod">
          <ac:chgData name="Habibatou TOGOLA" userId="5e593761e2e14915" providerId="LiveId" clId="{125F5F0E-CA23-4D64-BA54-94FD2C6B4031}" dt="2022-05-11T13:07:42.173" v="1945" actId="478"/>
          <ac:spMkLst>
            <pc:docMk/>
            <pc:sldMk cId="0" sldId="265"/>
            <ac:spMk id="10" creationId="{FBF53125-FAA0-4E6E-987C-2AB4FE5B1463}"/>
          </ac:spMkLst>
        </pc:spChg>
        <pc:spChg chg="del mod">
          <ac:chgData name="Habibatou TOGOLA" userId="5e593761e2e14915" providerId="LiveId" clId="{125F5F0E-CA23-4D64-BA54-94FD2C6B4031}" dt="2022-05-11T13:07:12.736" v="1931" actId="478"/>
          <ac:spMkLst>
            <pc:docMk/>
            <pc:sldMk cId="0" sldId="265"/>
            <ac:spMk id="11" creationId="{E17D2654-2B9E-4ED7-A4A3-8032BA07FCB8}"/>
          </ac:spMkLst>
        </pc:spChg>
        <pc:spChg chg="del mod">
          <ac:chgData name="Habibatou TOGOLA" userId="5e593761e2e14915" providerId="LiveId" clId="{125F5F0E-CA23-4D64-BA54-94FD2C6B4031}" dt="2022-05-11T13:07:16.149" v="1933" actId="478"/>
          <ac:spMkLst>
            <pc:docMk/>
            <pc:sldMk cId="0" sldId="265"/>
            <ac:spMk id="12" creationId="{56BFF19E-8C52-4E3C-9754-87E5840F3FF0}"/>
          </ac:spMkLst>
        </pc:spChg>
        <pc:spChg chg="add mod">
          <ac:chgData name="Habibatou TOGOLA" userId="5e593761e2e14915" providerId="LiveId" clId="{125F5F0E-CA23-4D64-BA54-94FD2C6B4031}" dt="2022-05-11T13:52:31.445" v="2289" actId="1035"/>
          <ac:spMkLst>
            <pc:docMk/>
            <pc:sldMk cId="0" sldId="265"/>
            <ac:spMk id="21" creationId="{527A0739-AA97-CE95-9C16-4AA8C314ADA2}"/>
          </ac:spMkLst>
        </pc:spChg>
        <pc:spChg chg="del">
          <ac:chgData name="Habibatou TOGOLA" userId="5e593761e2e14915" providerId="LiveId" clId="{125F5F0E-CA23-4D64-BA54-94FD2C6B4031}" dt="2022-05-11T13:07:22.683" v="1936" actId="478"/>
          <ac:spMkLst>
            <pc:docMk/>
            <pc:sldMk cId="0" sldId="265"/>
            <ac:spMk id="23" creationId="{9A463900-6145-487B-A075-E75E75C68523}"/>
          </ac:spMkLst>
        </pc:spChg>
        <pc:spChg chg="del">
          <ac:chgData name="Habibatou TOGOLA" userId="5e593761e2e14915" providerId="LiveId" clId="{125F5F0E-CA23-4D64-BA54-94FD2C6B4031}" dt="2022-05-11T13:07:24.899" v="1937" actId="478"/>
          <ac:spMkLst>
            <pc:docMk/>
            <pc:sldMk cId="0" sldId="265"/>
            <ac:spMk id="24" creationId="{CAE914EA-C0CC-4E6F-B5D1-47CBFACDDFBE}"/>
          </ac:spMkLst>
        </pc:spChg>
        <pc:spChg chg="del mod">
          <ac:chgData name="Habibatou TOGOLA" userId="5e593761e2e14915" providerId="LiveId" clId="{125F5F0E-CA23-4D64-BA54-94FD2C6B4031}" dt="2022-05-11T13:07:35.475" v="1941" actId="478"/>
          <ac:spMkLst>
            <pc:docMk/>
            <pc:sldMk cId="0" sldId="265"/>
            <ac:spMk id="40" creationId="{E43F257F-D61C-4A9B-B47A-3AEE1BED4CE2}"/>
          </ac:spMkLst>
        </pc:spChg>
        <pc:spChg chg="del mod">
          <ac:chgData name="Habibatou TOGOLA" userId="5e593761e2e14915" providerId="LiveId" clId="{125F5F0E-CA23-4D64-BA54-94FD2C6B4031}" dt="2022-05-11T13:07:38.817" v="1943" actId="478"/>
          <ac:spMkLst>
            <pc:docMk/>
            <pc:sldMk cId="0" sldId="265"/>
            <ac:spMk id="42" creationId="{85A5E501-C1BA-4FC3-8906-25554D8942AE}"/>
          </ac:spMkLst>
        </pc:spChg>
        <pc:spChg chg="mod">
          <ac:chgData name="Habibatou TOGOLA" userId="5e593761e2e14915" providerId="LiveId" clId="{125F5F0E-CA23-4D64-BA54-94FD2C6B4031}" dt="2022-05-11T13:33:54.014" v="1965" actId="20577"/>
          <ac:spMkLst>
            <pc:docMk/>
            <pc:sldMk cId="0" sldId="265"/>
            <ac:spMk id="182" creationId="{00000000-0000-0000-0000-000000000000}"/>
          </ac:spMkLst>
        </pc:spChg>
        <pc:spChg chg="del mod">
          <ac:chgData name="Habibatou TOGOLA" userId="5e593761e2e14915" providerId="LiveId" clId="{125F5F0E-CA23-4D64-BA54-94FD2C6B4031}" dt="2022-05-11T13:52:38.760" v="2291" actId="478"/>
          <ac:spMkLst>
            <pc:docMk/>
            <pc:sldMk cId="0" sldId="265"/>
            <ac:spMk id="184" creationId="{00000000-0000-0000-0000-000000000000}"/>
          </ac:spMkLst>
        </pc:spChg>
        <pc:picChg chg="add mod">
          <ac:chgData name="Habibatou TOGOLA" userId="5e593761e2e14915" providerId="LiveId" clId="{125F5F0E-CA23-4D64-BA54-94FD2C6B4031}" dt="2022-05-11T13:51:46.320" v="2277" actId="1035"/>
          <ac:picMkLst>
            <pc:docMk/>
            <pc:sldMk cId="0" sldId="265"/>
            <ac:picMk id="4" creationId="{5E2ED0A4-C212-E136-1F30-45BA9E45F926}"/>
          </ac:picMkLst>
        </pc:picChg>
        <pc:picChg chg="del mod">
          <ac:chgData name="Habibatou TOGOLA" userId="5e593761e2e14915" providerId="LiveId" clId="{125F5F0E-CA23-4D64-BA54-94FD2C6B4031}" dt="2022-05-11T13:07:45.528" v="1947" actId="478"/>
          <ac:picMkLst>
            <pc:docMk/>
            <pc:sldMk cId="0" sldId="265"/>
            <ac:picMk id="5" creationId="{4FD36549-72F5-4232-87BA-2BE9281FAF33}"/>
          </ac:picMkLst>
        </pc:picChg>
        <pc:picChg chg="del mod">
          <ac:chgData name="Habibatou TOGOLA" userId="5e593761e2e14915" providerId="LiveId" clId="{125F5F0E-CA23-4D64-BA54-94FD2C6B4031}" dt="2022-05-11T13:07:20.503" v="1935" actId="478"/>
          <ac:picMkLst>
            <pc:docMk/>
            <pc:sldMk cId="0" sldId="265"/>
            <ac:picMk id="20" creationId="{9927EF4C-0FB8-457B-A970-7DF9BA3B0898}"/>
          </ac:picMkLst>
        </pc:picChg>
        <pc:picChg chg="add mod">
          <ac:chgData name="Habibatou TOGOLA" userId="5e593761e2e14915" providerId="LiveId" clId="{125F5F0E-CA23-4D64-BA54-94FD2C6B4031}" dt="2022-05-11T13:51:55.840" v="2278" actId="14100"/>
          <ac:picMkLst>
            <pc:docMk/>
            <pc:sldMk cId="0" sldId="265"/>
            <ac:picMk id="1026" creationId="{62FB3EBB-D22B-C0C3-7C0C-4FE4F674EF13}"/>
          </ac:picMkLst>
        </pc:picChg>
        <pc:cxnChg chg="del">
          <ac:chgData name="Habibatou TOGOLA" userId="5e593761e2e14915" providerId="LiveId" clId="{125F5F0E-CA23-4D64-BA54-94FD2C6B4031}" dt="2022-05-11T13:07:27.114" v="1938" actId="478"/>
          <ac:cxnSpMkLst>
            <pc:docMk/>
            <pc:sldMk cId="0" sldId="265"/>
            <ac:cxnSpMk id="26" creationId="{F0D0CB32-8B07-4410-BBB9-F1FC01EAA77C}"/>
          </ac:cxnSpMkLst>
        </pc:cxnChg>
        <pc:cxnChg chg="del">
          <ac:chgData name="Habibatou TOGOLA" userId="5e593761e2e14915" providerId="LiveId" clId="{125F5F0E-CA23-4D64-BA54-94FD2C6B4031}" dt="2022-05-11T13:07:32.174" v="1939" actId="478"/>
          <ac:cxnSpMkLst>
            <pc:docMk/>
            <pc:sldMk cId="0" sldId="265"/>
            <ac:cxnSpMk id="34" creationId="{CB59708C-DA67-498F-B82A-B35BF0FEBCDF}"/>
          </ac:cxnSpMkLst>
        </pc:cxnChg>
      </pc:sldChg>
      <pc:sldChg chg="addSp delSp modSp mod">
        <pc:chgData name="Habibatou TOGOLA" userId="5e593761e2e14915" providerId="LiveId" clId="{125F5F0E-CA23-4D64-BA54-94FD2C6B4031}" dt="2022-05-11T17:30:30.950" v="4686" actId="14100"/>
        <pc:sldMkLst>
          <pc:docMk/>
          <pc:sldMk cId="0" sldId="266"/>
        </pc:sldMkLst>
        <pc:spChg chg="del mod">
          <ac:chgData name="Habibatou TOGOLA" userId="5e593761e2e14915" providerId="LiveId" clId="{125F5F0E-CA23-4D64-BA54-94FD2C6B4031}" dt="2022-05-11T14:19:07.051" v="3153" actId="478"/>
          <ac:spMkLst>
            <pc:docMk/>
            <pc:sldMk cId="0" sldId="266"/>
            <ac:spMk id="2" creationId="{6151F049-6240-4B15-ADA1-CD67FB2099B6}"/>
          </ac:spMkLst>
        </pc:spChg>
        <pc:spChg chg="add mod">
          <ac:chgData name="Habibatou TOGOLA" userId="5e593761e2e14915" providerId="LiveId" clId="{125F5F0E-CA23-4D64-BA54-94FD2C6B4031}" dt="2022-05-11T15:44:14.759" v="3822" actId="20577"/>
          <ac:spMkLst>
            <pc:docMk/>
            <pc:sldMk cId="0" sldId="266"/>
            <ac:spMk id="5" creationId="{2C4212F9-98B3-A6AB-2C41-20082FC99875}"/>
          </ac:spMkLst>
        </pc:spChg>
        <pc:spChg chg="mod">
          <ac:chgData name="Habibatou TOGOLA" userId="5e593761e2e14915" providerId="LiveId" clId="{125F5F0E-CA23-4D64-BA54-94FD2C6B4031}" dt="2022-05-11T14:19:00.867" v="3151" actId="20577"/>
          <ac:spMkLst>
            <pc:docMk/>
            <pc:sldMk cId="0" sldId="266"/>
            <ac:spMk id="190" creationId="{00000000-0000-0000-0000-000000000000}"/>
          </ac:spMkLst>
        </pc:spChg>
        <pc:picChg chg="add mod">
          <ac:chgData name="Habibatou TOGOLA" userId="5e593761e2e14915" providerId="LiveId" clId="{125F5F0E-CA23-4D64-BA54-94FD2C6B4031}" dt="2022-05-11T17:30:30.950" v="4686" actId="14100"/>
          <ac:picMkLst>
            <pc:docMk/>
            <pc:sldMk cId="0" sldId="266"/>
            <ac:picMk id="4" creationId="{6D5D66DC-7172-5D5A-1AAC-3D555C3622C8}"/>
          </ac:picMkLst>
        </pc:picChg>
        <pc:picChg chg="del mod">
          <ac:chgData name="Habibatou TOGOLA" userId="5e593761e2e14915" providerId="LiveId" clId="{125F5F0E-CA23-4D64-BA54-94FD2C6B4031}" dt="2022-05-11T14:18:38.480" v="3148" actId="478"/>
          <ac:picMkLst>
            <pc:docMk/>
            <pc:sldMk cId="0" sldId="266"/>
            <ac:picMk id="2050" creationId="{103B9A47-D47C-4B97-ABC8-127F7A85A71F}"/>
          </ac:picMkLst>
        </pc:picChg>
        <pc:picChg chg="add mod">
          <ac:chgData name="Habibatou TOGOLA" userId="5e593761e2e14915" providerId="LiveId" clId="{125F5F0E-CA23-4D64-BA54-94FD2C6B4031}" dt="2022-05-11T15:16:01.308" v="3256" actId="14100"/>
          <ac:picMkLst>
            <pc:docMk/>
            <pc:sldMk cId="0" sldId="266"/>
            <ac:picMk id="3074" creationId="{F76A406D-B44E-6BE8-1927-E21D25E25D70}"/>
          </ac:picMkLst>
        </pc:picChg>
        <pc:picChg chg="add mod">
          <ac:chgData name="Habibatou TOGOLA" userId="5e593761e2e14915" providerId="LiveId" clId="{125F5F0E-CA23-4D64-BA54-94FD2C6B4031}" dt="2022-05-11T15:16:16.350" v="3260" actId="14100"/>
          <ac:picMkLst>
            <pc:docMk/>
            <pc:sldMk cId="0" sldId="266"/>
            <ac:picMk id="3076" creationId="{35A4DDA9-DC5A-C891-6D2F-13619114FF46}"/>
          </ac:picMkLst>
        </pc:picChg>
        <pc:picChg chg="add mod">
          <ac:chgData name="Habibatou TOGOLA" userId="5e593761e2e14915" providerId="LiveId" clId="{125F5F0E-CA23-4D64-BA54-94FD2C6B4031}" dt="2022-05-11T15:17:19.856" v="3269" actId="14100"/>
          <ac:picMkLst>
            <pc:docMk/>
            <pc:sldMk cId="0" sldId="266"/>
            <ac:picMk id="3078" creationId="{D35696A9-8BDC-C747-B817-BFA4D31B9E5C}"/>
          </ac:picMkLst>
        </pc:picChg>
      </pc:sldChg>
      <pc:sldChg chg="addSp delSp modSp mod">
        <pc:chgData name="Habibatou TOGOLA" userId="5e593761e2e14915" providerId="LiveId" clId="{125F5F0E-CA23-4D64-BA54-94FD2C6B4031}" dt="2022-05-11T16:15:23.338" v="4225" actId="1036"/>
        <pc:sldMkLst>
          <pc:docMk/>
          <pc:sldMk cId="0" sldId="267"/>
        </pc:sldMkLst>
        <pc:spChg chg="add mod">
          <ac:chgData name="Habibatou TOGOLA" userId="5e593761e2e14915" providerId="LiveId" clId="{125F5F0E-CA23-4D64-BA54-94FD2C6B4031}" dt="2022-05-11T16:13:02.560" v="4116" actId="20577"/>
          <ac:spMkLst>
            <pc:docMk/>
            <pc:sldMk cId="0" sldId="267"/>
            <ac:spMk id="9" creationId="{58FBD99E-8998-4B00-510A-7C0F62B5A572}"/>
          </ac:spMkLst>
        </pc:spChg>
        <pc:spChg chg="mod">
          <ac:chgData name="Habibatou TOGOLA" userId="5e593761e2e14915" providerId="LiveId" clId="{125F5F0E-CA23-4D64-BA54-94FD2C6B4031}" dt="2022-05-11T15:45:43.396" v="3836" actId="20577"/>
          <ac:spMkLst>
            <pc:docMk/>
            <pc:sldMk cId="0" sldId="267"/>
            <ac:spMk id="197" creationId="{00000000-0000-0000-0000-000000000000}"/>
          </ac:spMkLst>
        </pc:spChg>
        <pc:picChg chg="add mod">
          <ac:chgData name="Habibatou TOGOLA" userId="5e593761e2e14915" providerId="LiveId" clId="{125F5F0E-CA23-4D64-BA54-94FD2C6B4031}" dt="2022-05-11T16:13:58.579" v="4154" actId="1036"/>
          <ac:picMkLst>
            <pc:docMk/>
            <pc:sldMk cId="0" sldId="267"/>
            <ac:picMk id="4" creationId="{ADBD7070-3C7A-814D-759C-07A18C2DD76D}"/>
          </ac:picMkLst>
        </pc:picChg>
        <pc:picChg chg="del">
          <ac:chgData name="Habibatou TOGOLA" userId="5e593761e2e14915" providerId="LiveId" clId="{125F5F0E-CA23-4D64-BA54-94FD2C6B4031}" dt="2022-05-11T15:44:50.137" v="3823" actId="478"/>
          <ac:picMkLst>
            <pc:docMk/>
            <pc:sldMk cId="0" sldId="267"/>
            <ac:picMk id="3074" creationId="{B34CD2FD-3D3E-480D-825F-648DD2AE1D55}"/>
          </ac:picMkLst>
        </pc:picChg>
        <pc:picChg chg="del mod">
          <ac:chgData name="Habibatou TOGOLA" userId="5e593761e2e14915" providerId="LiveId" clId="{125F5F0E-CA23-4D64-BA54-94FD2C6B4031}" dt="2022-05-11T15:44:51.890" v="3825" actId="478"/>
          <ac:picMkLst>
            <pc:docMk/>
            <pc:sldMk cId="0" sldId="267"/>
            <ac:picMk id="3076" creationId="{5D090DC4-2690-4BCA-9B60-E67F5C07EEB9}"/>
          </ac:picMkLst>
        </pc:picChg>
        <pc:picChg chg="del">
          <ac:chgData name="Habibatou TOGOLA" userId="5e593761e2e14915" providerId="LiveId" clId="{125F5F0E-CA23-4D64-BA54-94FD2C6B4031}" dt="2022-05-11T15:44:53.893" v="3826" actId="478"/>
          <ac:picMkLst>
            <pc:docMk/>
            <pc:sldMk cId="0" sldId="267"/>
            <ac:picMk id="3078" creationId="{F66E962B-925B-438F-98E0-7EBC1AE902B4}"/>
          </ac:picMkLst>
        </pc:picChg>
        <pc:picChg chg="del">
          <ac:chgData name="Habibatou TOGOLA" userId="5e593761e2e14915" providerId="LiveId" clId="{125F5F0E-CA23-4D64-BA54-94FD2C6B4031}" dt="2022-05-11T15:44:56.258" v="3827" actId="478"/>
          <ac:picMkLst>
            <pc:docMk/>
            <pc:sldMk cId="0" sldId="267"/>
            <ac:picMk id="3080" creationId="{09BD6B31-E4C0-41C2-A9EB-D2DAF518B3D4}"/>
          </ac:picMkLst>
        </pc:picChg>
        <pc:picChg chg="del">
          <ac:chgData name="Habibatou TOGOLA" userId="5e593761e2e14915" providerId="LiveId" clId="{125F5F0E-CA23-4D64-BA54-94FD2C6B4031}" dt="2022-05-11T15:44:58.187" v="3828" actId="478"/>
          <ac:picMkLst>
            <pc:docMk/>
            <pc:sldMk cId="0" sldId="267"/>
            <ac:picMk id="3082" creationId="{D5FAC824-F744-489A-8EE3-71D7D3F366FD}"/>
          </ac:picMkLst>
        </pc:picChg>
        <pc:picChg chg="add mod">
          <ac:chgData name="Habibatou TOGOLA" userId="5e593761e2e14915" providerId="LiveId" clId="{125F5F0E-CA23-4D64-BA54-94FD2C6B4031}" dt="2022-05-11T16:15:23.338" v="4225" actId="1036"/>
          <ac:picMkLst>
            <pc:docMk/>
            <pc:sldMk cId="0" sldId="267"/>
            <ac:picMk id="4098" creationId="{75D00865-1F2A-D109-FC15-8CA0D9B1F541}"/>
          </ac:picMkLst>
        </pc:picChg>
        <pc:picChg chg="add mod">
          <ac:chgData name="Habibatou TOGOLA" userId="5e593761e2e14915" providerId="LiveId" clId="{125F5F0E-CA23-4D64-BA54-94FD2C6B4031}" dt="2022-05-11T16:14:59.275" v="4210" actId="1038"/>
          <ac:picMkLst>
            <pc:docMk/>
            <pc:sldMk cId="0" sldId="267"/>
            <ac:picMk id="4100" creationId="{6A13974F-D99B-82FD-4F5D-79010AB0F623}"/>
          </ac:picMkLst>
        </pc:picChg>
      </pc:sldChg>
      <pc:sldChg chg="addSp delSp modSp mod">
        <pc:chgData name="Habibatou TOGOLA" userId="5e593761e2e14915" providerId="LiveId" clId="{125F5F0E-CA23-4D64-BA54-94FD2C6B4031}" dt="2022-05-12T12:48:29.874" v="5154" actId="113"/>
        <pc:sldMkLst>
          <pc:docMk/>
          <pc:sldMk cId="0" sldId="269"/>
        </pc:sldMkLst>
        <pc:spChg chg="del">
          <ac:chgData name="Habibatou TOGOLA" userId="5e593761e2e14915" providerId="LiveId" clId="{125F5F0E-CA23-4D64-BA54-94FD2C6B4031}" dt="2022-05-11T16:16:00.821" v="4226" actId="478"/>
          <ac:spMkLst>
            <pc:docMk/>
            <pc:sldMk cId="0" sldId="269"/>
            <ac:spMk id="2" creationId="{20481CFE-1BC4-41BD-9B51-56AE0B15B06C}"/>
          </ac:spMkLst>
        </pc:spChg>
        <pc:spChg chg="add mod">
          <ac:chgData name="Habibatou TOGOLA" userId="5e593761e2e14915" providerId="LiveId" clId="{125F5F0E-CA23-4D64-BA54-94FD2C6B4031}" dt="2022-05-12T12:48:29.874" v="5154" actId="113"/>
          <ac:spMkLst>
            <pc:docMk/>
            <pc:sldMk cId="0" sldId="269"/>
            <ac:spMk id="5" creationId="{955E7685-44FF-5058-FA00-8A464B314165}"/>
          </ac:spMkLst>
        </pc:spChg>
        <pc:spChg chg="del mod">
          <ac:chgData name="Habibatou TOGOLA" userId="5e593761e2e14915" providerId="LiveId" clId="{125F5F0E-CA23-4D64-BA54-94FD2C6B4031}" dt="2022-05-11T16:16:21.196" v="4233" actId="478"/>
          <ac:spMkLst>
            <pc:docMk/>
            <pc:sldMk cId="0" sldId="269"/>
            <ac:spMk id="8" creationId="{88A93A57-9FDB-47D6-97CA-933E1089C3D5}"/>
          </ac:spMkLst>
        </pc:spChg>
        <pc:spChg chg="del mod">
          <ac:chgData name="Habibatou TOGOLA" userId="5e593761e2e14915" providerId="LiveId" clId="{125F5F0E-CA23-4D64-BA54-94FD2C6B4031}" dt="2022-05-11T16:16:41.638" v="4246" actId="478"/>
          <ac:spMkLst>
            <pc:docMk/>
            <pc:sldMk cId="0" sldId="269"/>
            <ac:spMk id="14" creationId="{31A7F7B8-4F21-40A3-9777-67B6EA621AF7}"/>
          </ac:spMkLst>
        </pc:spChg>
        <pc:spChg chg="del mod">
          <ac:chgData name="Habibatou TOGOLA" userId="5e593761e2e14915" providerId="LiveId" clId="{125F5F0E-CA23-4D64-BA54-94FD2C6B4031}" dt="2022-05-11T16:17:07.570" v="4252" actId="478"/>
          <ac:spMkLst>
            <pc:docMk/>
            <pc:sldMk cId="0" sldId="269"/>
            <ac:spMk id="19" creationId="{487C612D-F614-48FF-9068-1B1A4298C01C}"/>
          </ac:spMkLst>
        </pc:spChg>
        <pc:spChg chg="del mod">
          <ac:chgData name="Habibatou TOGOLA" userId="5e593761e2e14915" providerId="LiveId" clId="{125F5F0E-CA23-4D64-BA54-94FD2C6B4031}" dt="2022-05-11T16:17:11.836" v="4254" actId="478"/>
          <ac:spMkLst>
            <pc:docMk/>
            <pc:sldMk cId="0" sldId="269"/>
            <ac:spMk id="20" creationId="{7475D73F-B00A-41C1-A17F-E5932436D7E4}"/>
          </ac:spMkLst>
        </pc:spChg>
        <pc:spChg chg="del mod">
          <ac:chgData name="Habibatou TOGOLA" userId="5e593761e2e14915" providerId="LiveId" clId="{125F5F0E-CA23-4D64-BA54-94FD2C6B4031}" dt="2022-05-11T16:16:38.207" v="4244" actId="478"/>
          <ac:spMkLst>
            <pc:docMk/>
            <pc:sldMk cId="0" sldId="269"/>
            <ac:spMk id="21" creationId="{71626D35-7EB6-445C-A57D-3CD2DEF8DF06}"/>
          </ac:spMkLst>
        </pc:spChg>
        <pc:spChg chg="del mod">
          <ac:chgData name="Habibatou TOGOLA" userId="5e593761e2e14915" providerId="LiveId" clId="{125F5F0E-CA23-4D64-BA54-94FD2C6B4031}" dt="2022-05-11T16:16:24.354" v="4235" actId="478"/>
          <ac:spMkLst>
            <pc:docMk/>
            <pc:sldMk cId="0" sldId="269"/>
            <ac:spMk id="22" creationId="{93F74BF6-E1F5-4DD7-AE7F-75AE2A4BAD97}"/>
          </ac:spMkLst>
        </pc:spChg>
        <pc:spChg chg="del mod">
          <ac:chgData name="Habibatou TOGOLA" userId="5e593761e2e14915" providerId="LiveId" clId="{125F5F0E-CA23-4D64-BA54-94FD2C6B4031}" dt="2022-05-11T16:16:31.672" v="4239" actId="478"/>
          <ac:spMkLst>
            <pc:docMk/>
            <pc:sldMk cId="0" sldId="269"/>
            <ac:spMk id="23" creationId="{194C5BE1-114B-46EF-A1B5-441377360A5E}"/>
          </ac:spMkLst>
        </pc:spChg>
        <pc:spChg chg="del mod">
          <ac:chgData name="Habibatou TOGOLA" userId="5e593761e2e14915" providerId="LiveId" clId="{125F5F0E-CA23-4D64-BA54-94FD2C6B4031}" dt="2022-05-11T16:16:44.274" v="4248" actId="478"/>
          <ac:spMkLst>
            <pc:docMk/>
            <pc:sldMk cId="0" sldId="269"/>
            <ac:spMk id="24" creationId="{90BD6025-3897-445E-99A9-50F5164F498C}"/>
          </ac:spMkLst>
        </pc:spChg>
        <pc:spChg chg="mod">
          <ac:chgData name="Habibatou TOGOLA" userId="5e593761e2e14915" providerId="LiveId" clId="{125F5F0E-CA23-4D64-BA54-94FD2C6B4031}" dt="2022-05-11T16:18:55.639" v="4315" actId="20577"/>
          <ac:spMkLst>
            <pc:docMk/>
            <pc:sldMk cId="0" sldId="269"/>
            <ac:spMk id="209" creationId="{00000000-0000-0000-0000-000000000000}"/>
          </ac:spMkLst>
        </pc:spChg>
        <pc:spChg chg="del mod">
          <ac:chgData name="Habibatou TOGOLA" userId="5e593761e2e14915" providerId="LiveId" clId="{125F5F0E-CA23-4D64-BA54-94FD2C6B4031}" dt="2022-05-11T16:20:13.027" v="4326" actId="478"/>
          <ac:spMkLst>
            <pc:docMk/>
            <pc:sldMk cId="0" sldId="269"/>
            <ac:spMk id="210" creationId="{00000000-0000-0000-0000-000000000000}"/>
          </ac:spMkLst>
        </pc:spChg>
        <pc:picChg chg="add del mod">
          <ac:chgData name="Habibatou TOGOLA" userId="5e593761e2e14915" providerId="LiveId" clId="{125F5F0E-CA23-4D64-BA54-94FD2C6B4031}" dt="2022-05-11T17:33:24.078" v="4702" actId="478"/>
          <ac:picMkLst>
            <pc:docMk/>
            <pc:sldMk cId="0" sldId="269"/>
            <ac:picMk id="4" creationId="{1E195AD5-7C78-972B-6DDD-487E5478E4BA}"/>
          </ac:picMkLst>
        </pc:picChg>
        <pc:picChg chg="add mod">
          <ac:chgData name="Habibatou TOGOLA" userId="5e593761e2e14915" providerId="LiveId" clId="{125F5F0E-CA23-4D64-BA54-94FD2C6B4031}" dt="2022-05-12T12:47:50.419" v="5125" actId="14100"/>
          <ac:picMkLst>
            <pc:docMk/>
            <pc:sldMk cId="0" sldId="269"/>
            <ac:picMk id="9" creationId="{93A2F222-E615-3536-3698-7FE9A763952C}"/>
          </ac:picMkLst>
        </pc:picChg>
        <pc:picChg chg="del mod">
          <ac:chgData name="Habibatou TOGOLA" userId="5e593761e2e14915" providerId="LiveId" clId="{125F5F0E-CA23-4D64-BA54-94FD2C6B4031}" dt="2022-05-11T16:16:47.311" v="4250" actId="478"/>
          <ac:picMkLst>
            <pc:docMk/>
            <pc:sldMk cId="0" sldId="269"/>
            <ac:picMk id="16" creationId="{25CC07F4-DF2F-45D3-A3A4-34037F9EC994}"/>
          </ac:picMkLst>
        </pc:picChg>
        <pc:picChg chg="del">
          <ac:chgData name="Habibatou TOGOLA" userId="5e593761e2e14915" providerId="LiveId" clId="{125F5F0E-CA23-4D64-BA54-94FD2C6B4031}" dt="2022-05-11T16:16:13.636" v="4230" actId="478"/>
          <ac:picMkLst>
            <pc:docMk/>
            <pc:sldMk cId="0" sldId="269"/>
            <ac:picMk id="4100" creationId="{CA373591-A1B8-42E1-9A79-37F5C57748DE}"/>
          </ac:picMkLst>
        </pc:picChg>
        <pc:picChg chg="del">
          <ac:chgData name="Habibatou TOGOLA" userId="5e593761e2e14915" providerId="LiveId" clId="{125F5F0E-CA23-4D64-BA54-94FD2C6B4031}" dt="2022-05-11T16:16:15.134" v="4231" actId="478"/>
          <ac:picMkLst>
            <pc:docMk/>
            <pc:sldMk cId="0" sldId="269"/>
            <ac:picMk id="4102" creationId="{3916035D-68C9-430D-BCF9-3D9046D7EF6D}"/>
          </ac:picMkLst>
        </pc:picChg>
        <pc:picChg chg="del mod">
          <ac:chgData name="Habibatou TOGOLA" userId="5e593761e2e14915" providerId="LiveId" clId="{125F5F0E-CA23-4D64-BA54-94FD2C6B4031}" dt="2022-05-11T16:16:27.650" v="4237" actId="478"/>
          <ac:picMkLst>
            <pc:docMk/>
            <pc:sldMk cId="0" sldId="269"/>
            <ac:picMk id="4104" creationId="{E491E278-8AE2-4845-B177-0DFDECCFC518}"/>
          </ac:picMkLst>
        </pc:picChg>
        <pc:picChg chg="del mod">
          <ac:chgData name="Habibatou TOGOLA" userId="5e593761e2e14915" providerId="LiveId" clId="{125F5F0E-CA23-4D64-BA54-94FD2C6B4031}" dt="2022-05-11T16:16:34.504" v="4242" actId="478"/>
          <ac:picMkLst>
            <pc:docMk/>
            <pc:sldMk cId="0" sldId="269"/>
            <ac:picMk id="4108" creationId="{24240E22-FDF0-490F-B004-772245F8BE8C}"/>
          </ac:picMkLst>
        </pc:picChg>
        <pc:picChg chg="del mod">
          <ac:chgData name="Habibatou TOGOLA" userId="5e593761e2e14915" providerId="LiveId" clId="{125F5F0E-CA23-4D64-BA54-94FD2C6B4031}" dt="2022-05-11T16:17:35.601" v="4256" actId="478"/>
          <ac:picMkLst>
            <pc:docMk/>
            <pc:sldMk cId="0" sldId="269"/>
            <ac:picMk id="4110" creationId="{A263154A-2525-43F1-8944-C4DD5C702FE7}"/>
          </ac:picMkLst>
        </pc:picChg>
        <pc:picChg chg="add del mod">
          <ac:chgData name="Habibatou TOGOLA" userId="5e593761e2e14915" providerId="LiveId" clId="{125F5F0E-CA23-4D64-BA54-94FD2C6B4031}" dt="2022-05-11T16:20:13.027" v="4326" actId="478"/>
          <ac:picMkLst>
            <pc:docMk/>
            <pc:sldMk cId="0" sldId="269"/>
            <ac:picMk id="5122" creationId="{815429BC-0EF9-A682-3511-1CDDF9DE1E62}"/>
          </ac:picMkLst>
        </pc:picChg>
        <pc:picChg chg="add mod">
          <ac:chgData name="Habibatou TOGOLA" userId="5e593761e2e14915" providerId="LiveId" clId="{125F5F0E-CA23-4D64-BA54-94FD2C6B4031}" dt="2022-05-12T12:47:33.725" v="5124" actId="14100"/>
          <ac:picMkLst>
            <pc:docMk/>
            <pc:sldMk cId="0" sldId="269"/>
            <ac:picMk id="5124" creationId="{07CBAA50-378E-707A-F067-C861D69F7BAE}"/>
          </ac:picMkLst>
        </pc:picChg>
        <pc:picChg chg="add del mod">
          <ac:chgData name="Habibatou TOGOLA" userId="5e593761e2e14915" providerId="LiveId" clId="{125F5F0E-CA23-4D64-BA54-94FD2C6B4031}" dt="2022-05-11T16:31:42.674" v="4346" actId="478"/>
          <ac:picMkLst>
            <pc:docMk/>
            <pc:sldMk cId="0" sldId="269"/>
            <ac:picMk id="5126" creationId="{DD7AEE0D-B684-2ED9-39BC-D5A7DAAC02EF}"/>
          </ac:picMkLst>
        </pc:picChg>
        <pc:cxnChg chg="del">
          <ac:chgData name="Habibatou TOGOLA" userId="5e593761e2e14915" providerId="LiveId" clId="{125F5F0E-CA23-4D64-BA54-94FD2C6B4031}" dt="2022-05-11T16:16:12.247" v="4229" actId="478"/>
          <ac:cxnSpMkLst>
            <pc:docMk/>
            <pc:sldMk cId="0" sldId="269"/>
            <ac:cxnSpMk id="6" creationId="{6127BD55-A550-40A3-9566-2B31AB1B80D4}"/>
          </ac:cxnSpMkLst>
        </pc:cxnChg>
      </pc:sldChg>
      <pc:sldChg chg="addSp delSp modSp mod">
        <pc:chgData name="Habibatou TOGOLA" userId="5e593761e2e14915" providerId="LiveId" clId="{125F5F0E-CA23-4D64-BA54-94FD2C6B4031}" dt="2022-05-12T15:43:42.827" v="6971" actId="20577"/>
        <pc:sldMkLst>
          <pc:docMk/>
          <pc:sldMk cId="0" sldId="272"/>
        </pc:sldMkLst>
        <pc:spChg chg="add del mod">
          <ac:chgData name="Habibatou TOGOLA" userId="5e593761e2e14915" providerId="LiveId" clId="{125F5F0E-CA23-4D64-BA54-94FD2C6B4031}" dt="2022-05-12T13:59:06.033" v="6144" actId="478"/>
          <ac:spMkLst>
            <pc:docMk/>
            <pc:sldMk cId="0" sldId="272"/>
            <ac:spMk id="3" creationId="{00404329-16FE-8EDB-40C4-2C09BD3F16DE}"/>
          </ac:spMkLst>
        </pc:spChg>
        <pc:spChg chg="del mod">
          <ac:chgData name="Habibatou TOGOLA" userId="5e593761e2e14915" providerId="LiveId" clId="{125F5F0E-CA23-4D64-BA54-94FD2C6B4031}" dt="2022-05-11T16:39:53.208" v="4528" actId="478"/>
          <ac:spMkLst>
            <pc:docMk/>
            <pc:sldMk cId="0" sldId="272"/>
            <ac:spMk id="6" creationId="{D01A75AA-008A-4206-92AA-3C7587EED475}"/>
          </ac:spMkLst>
        </pc:spChg>
        <pc:spChg chg="add mod">
          <ac:chgData name="Habibatou TOGOLA" userId="5e593761e2e14915" providerId="LiveId" clId="{125F5F0E-CA23-4D64-BA54-94FD2C6B4031}" dt="2022-05-12T14:05:44.820" v="6394" actId="1038"/>
          <ac:spMkLst>
            <pc:docMk/>
            <pc:sldMk cId="0" sldId="272"/>
            <ac:spMk id="7" creationId="{2FCF05E1-34A7-0D7C-8DEF-7AEC9DA1AE83}"/>
          </ac:spMkLst>
        </pc:spChg>
        <pc:spChg chg="del mod">
          <ac:chgData name="Habibatou TOGOLA" userId="5e593761e2e14915" providerId="LiveId" clId="{125F5F0E-CA23-4D64-BA54-94FD2C6B4031}" dt="2022-05-11T16:39:27.898" v="4515" actId="478"/>
          <ac:spMkLst>
            <pc:docMk/>
            <pc:sldMk cId="0" sldId="272"/>
            <ac:spMk id="7" creationId="{40ED7940-3900-4C58-B3B5-1077E6C9E77E}"/>
          </ac:spMkLst>
        </pc:spChg>
        <pc:spChg chg="add del mod">
          <ac:chgData name="Habibatou TOGOLA" userId="5e593761e2e14915" providerId="LiveId" clId="{125F5F0E-CA23-4D64-BA54-94FD2C6B4031}" dt="2022-05-12T12:49:27.180" v="5163" actId="478"/>
          <ac:spMkLst>
            <pc:docMk/>
            <pc:sldMk cId="0" sldId="272"/>
            <ac:spMk id="8" creationId="{337A23DA-7981-2445-87CB-FA857BB2F42B}"/>
          </ac:spMkLst>
        </pc:spChg>
        <pc:spChg chg="del mod">
          <ac:chgData name="Habibatou TOGOLA" userId="5e593761e2e14915" providerId="LiveId" clId="{125F5F0E-CA23-4D64-BA54-94FD2C6B4031}" dt="2022-05-11T16:39:56.196" v="4530" actId="478"/>
          <ac:spMkLst>
            <pc:docMk/>
            <pc:sldMk cId="0" sldId="272"/>
            <ac:spMk id="9" creationId="{7CCAA866-5F97-4D78-81E2-EC1C1B1EE4B5}"/>
          </ac:spMkLst>
        </pc:spChg>
        <pc:spChg chg="add mod">
          <ac:chgData name="Habibatou TOGOLA" userId="5e593761e2e14915" providerId="LiveId" clId="{125F5F0E-CA23-4D64-BA54-94FD2C6B4031}" dt="2022-05-12T15:43:42.827" v="6971" actId="20577"/>
          <ac:spMkLst>
            <pc:docMk/>
            <pc:sldMk cId="0" sldId="272"/>
            <ac:spMk id="11" creationId="{6839D57D-BFBA-DB76-E5A9-7E6E433E1481}"/>
          </ac:spMkLst>
        </pc:spChg>
        <pc:spChg chg="mod">
          <ac:chgData name="Habibatou TOGOLA" userId="5e593761e2e14915" providerId="LiveId" clId="{125F5F0E-CA23-4D64-BA54-94FD2C6B4031}" dt="2022-05-12T14:06:33.164" v="6403" actId="20577"/>
          <ac:spMkLst>
            <pc:docMk/>
            <pc:sldMk cId="0" sldId="272"/>
            <ac:spMk id="234" creationId="{00000000-0000-0000-0000-000000000000}"/>
          </ac:spMkLst>
        </pc:spChg>
        <pc:spChg chg="del mod">
          <ac:chgData name="Habibatou TOGOLA" userId="5e593761e2e14915" providerId="LiveId" clId="{125F5F0E-CA23-4D64-BA54-94FD2C6B4031}" dt="2022-05-12T13:59:02.125" v="6143" actId="478"/>
          <ac:spMkLst>
            <pc:docMk/>
            <pc:sldMk cId="0" sldId="272"/>
            <ac:spMk id="235" creationId="{00000000-0000-0000-0000-000000000000}"/>
          </ac:spMkLst>
        </pc:spChg>
        <pc:picChg chg="del">
          <ac:chgData name="Habibatou TOGOLA" userId="5e593761e2e14915" providerId="LiveId" clId="{125F5F0E-CA23-4D64-BA54-94FD2C6B4031}" dt="2022-05-11T16:39:23.822" v="4512" actId="478"/>
          <ac:picMkLst>
            <pc:docMk/>
            <pc:sldMk cId="0" sldId="272"/>
            <ac:picMk id="3" creationId="{56602EB6-F310-473E-B9D2-BA882BD5973A}"/>
          </ac:picMkLst>
        </pc:picChg>
        <pc:picChg chg="add mod">
          <ac:chgData name="Habibatou TOGOLA" userId="5e593761e2e14915" providerId="LiveId" clId="{125F5F0E-CA23-4D64-BA54-94FD2C6B4031}" dt="2022-05-12T14:05:34.807" v="6380" actId="14100"/>
          <ac:picMkLst>
            <pc:docMk/>
            <pc:sldMk cId="0" sldId="272"/>
            <ac:picMk id="4" creationId="{72F138C1-1A11-15AF-3C23-85F409CF3779}"/>
          </ac:picMkLst>
        </pc:picChg>
        <pc:picChg chg="del mod">
          <ac:chgData name="Habibatou TOGOLA" userId="5e593761e2e14915" providerId="LiveId" clId="{125F5F0E-CA23-4D64-BA54-94FD2C6B4031}" dt="2022-05-11T16:39:59.145" v="4532" actId="478"/>
          <ac:picMkLst>
            <pc:docMk/>
            <pc:sldMk cId="0" sldId="272"/>
            <ac:picMk id="5" creationId="{ED3BEB04-9B2C-4B5E-8181-1D78C4CB8F5C}"/>
          </ac:picMkLst>
        </pc:picChg>
        <pc:picChg chg="add mod">
          <ac:chgData name="Habibatou TOGOLA" userId="5e593761e2e14915" providerId="LiveId" clId="{125F5F0E-CA23-4D64-BA54-94FD2C6B4031}" dt="2022-05-12T14:01:00.084" v="6243" actId="1035"/>
          <ac:picMkLst>
            <pc:docMk/>
            <pc:sldMk cId="0" sldId="272"/>
            <ac:picMk id="6" creationId="{80291FF3-1FBE-DCB9-F36B-921D5E0E6D6C}"/>
          </ac:picMkLst>
        </pc:picChg>
        <pc:picChg chg="add del mod">
          <ac:chgData name="Habibatou TOGOLA" userId="5e593761e2e14915" providerId="LiveId" clId="{125F5F0E-CA23-4D64-BA54-94FD2C6B4031}" dt="2022-05-12T12:44:54.960" v="4911" actId="478"/>
          <ac:picMkLst>
            <pc:docMk/>
            <pc:sldMk cId="0" sldId="272"/>
            <ac:picMk id="7170" creationId="{47606EDB-08BD-3160-1FBE-2E37C4094F2A}"/>
          </ac:picMkLst>
        </pc:picChg>
        <pc:cxnChg chg="del">
          <ac:chgData name="Habibatou TOGOLA" userId="5e593761e2e14915" providerId="LiveId" clId="{125F5F0E-CA23-4D64-BA54-94FD2C6B4031}" dt="2022-05-11T16:39:32.548" v="4517" actId="478"/>
          <ac:cxnSpMkLst>
            <pc:docMk/>
            <pc:sldMk cId="0" sldId="272"/>
            <ac:cxnSpMk id="10" creationId="{C3424A07-9ADB-4A8B-95E7-38EA8A8D1F35}"/>
          </ac:cxnSpMkLst>
        </pc:cxnChg>
        <pc:cxnChg chg="del">
          <ac:chgData name="Habibatou TOGOLA" userId="5e593761e2e14915" providerId="LiveId" clId="{125F5F0E-CA23-4D64-BA54-94FD2C6B4031}" dt="2022-05-11T16:39:46.337" v="4525" actId="478"/>
          <ac:cxnSpMkLst>
            <pc:docMk/>
            <pc:sldMk cId="0" sldId="272"/>
            <ac:cxnSpMk id="12" creationId="{6CB3B31B-1089-4BB6-8913-350BC0BCEEB6}"/>
          </ac:cxnSpMkLst>
        </pc:cxnChg>
        <pc:cxnChg chg="del">
          <ac:chgData name="Habibatou TOGOLA" userId="5e593761e2e14915" providerId="LiveId" clId="{125F5F0E-CA23-4D64-BA54-94FD2C6B4031}" dt="2022-05-11T16:39:41.867" v="4523" actId="478"/>
          <ac:cxnSpMkLst>
            <pc:docMk/>
            <pc:sldMk cId="0" sldId="272"/>
            <ac:cxnSpMk id="13" creationId="{82C9B80F-BBAA-48AE-8FDB-ADAC70333BE1}"/>
          </ac:cxnSpMkLst>
        </pc:cxnChg>
        <pc:cxnChg chg="del">
          <ac:chgData name="Habibatou TOGOLA" userId="5e593761e2e14915" providerId="LiveId" clId="{125F5F0E-CA23-4D64-BA54-94FD2C6B4031}" dt="2022-05-11T16:39:44.218" v="4524" actId="478"/>
          <ac:cxnSpMkLst>
            <pc:docMk/>
            <pc:sldMk cId="0" sldId="272"/>
            <ac:cxnSpMk id="14" creationId="{C741E235-45A2-4302-B53F-943A1D3B3323}"/>
          </ac:cxnSpMkLst>
        </pc:cxnChg>
        <pc:cxnChg chg="del">
          <ac:chgData name="Habibatou TOGOLA" userId="5e593761e2e14915" providerId="LiveId" clId="{125F5F0E-CA23-4D64-BA54-94FD2C6B4031}" dt="2022-05-11T16:39:48.156" v="4526" actId="478"/>
          <ac:cxnSpMkLst>
            <pc:docMk/>
            <pc:sldMk cId="0" sldId="272"/>
            <ac:cxnSpMk id="17" creationId="{36FE2E0F-430E-4E63-A81F-2116E8FC48E6}"/>
          </ac:cxnSpMkLst>
        </pc:cxnChg>
        <pc:cxnChg chg="del">
          <ac:chgData name="Habibatou TOGOLA" userId="5e593761e2e14915" providerId="LiveId" clId="{125F5F0E-CA23-4D64-BA54-94FD2C6B4031}" dt="2022-05-11T16:39:34.136" v="4518" actId="478"/>
          <ac:cxnSpMkLst>
            <pc:docMk/>
            <pc:sldMk cId="0" sldId="272"/>
            <ac:cxnSpMk id="18" creationId="{C58661B9-822A-4A7E-85B1-7A91E8AE529A}"/>
          </ac:cxnSpMkLst>
        </pc:cxnChg>
        <pc:cxnChg chg="del">
          <ac:chgData name="Habibatou TOGOLA" userId="5e593761e2e14915" providerId="LiveId" clId="{125F5F0E-CA23-4D64-BA54-94FD2C6B4031}" dt="2022-05-11T16:40:07.522" v="4536" actId="478"/>
          <ac:cxnSpMkLst>
            <pc:docMk/>
            <pc:sldMk cId="0" sldId="272"/>
            <ac:cxnSpMk id="21" creationId="{B3E1FCED-8D6C-4C49-A1B8-85B009296518}"/>
          </ac:cxnSpMkLst>
        </pc:cxnChg>
        <pc:cxnChg chg="del">
          <ac:chgData name="Habibatou TOGOLA" userId="5e593761e2e14915" providerId="LiveId" clId="{125F5F0E-CA23-4D64-BA54-94FD2C6B4031}" dt="2022-05-11T16:40:05.417" v="4535" actId="478"/>
          <ac:cxnSpMkLst>
            <pc:docMk/>
            <pc:sldMk cId="0" sldId="272"/>
            <ac:cxnSpMk id="22" creationId="{A65EC4D3-D92C-432B-9B56-97AD96758B3B}"/>
          </ac:cxnSpMkLst>
        </pc:cxnChg>
        <pc:cxnChg chg="del">
          <ac:chgData name="Habibatou TOGOLA" userId="5e593761e2e14915" providerId="LiveId" clId="{125F5F0E-CA23-4D64-BA54-94FD2C6B4031}" dt="2022-05-11T16:40:01.270" v="4533" actId="478"/>
          <ac:cxnSpMkLst>
            <pc:docMk/>
            <pc:sldMk cId="0" sldId="272"/>
            <ac:cxnSpMk id="25" creationId="{B7588E64-C109-4661-9453-26D2FEC8CE50}"/>
          </ac:cxnSpMkLst>
        </pc:cxnChg>
        <pc:cxnChg chg="del">
          <ac:chgData name="Habibatou TOGOLA" userId="5e593761e2e14915" providerId="LiveId" clId="{125F5F0E-CA23-4D64-BA54-94FD2C6B4031}" dt="2022-05-11T16:40:09.729" v="4537" actId="478"/>
          <ac:cxnSpMkLst>
            <pc:docMk/>
            <pc:sldMk cId="0" sldId="272"/>
            <ac:cxnSpMk id="27" creationId="{9AEAC8AC-0EAE-4A77-91B8-D5130FF56D26}"/>
          </ac:cxnSpMkLst>
        </pc:cxnChg>
        <pc:cxnChg chg="del">
          <ac:chgData name="Habibatou TOGOLA" userId="5e593761e2e14915" providerId="LiveId" clId="{125F5F0E-CA23-4D64-BA54-94FD2C6B4031}" dt="2022-05-11T16:40:03.130" v="4534" actId="478"/>
          <ac:cxnSpMkLst>
            <pc:docMk/>
            <pc:sldMk cId="0" sldId="272"/>
            <ac:cxnSpMk id="28" creationId="{F782D06A-4F38-4B1E-B484-AA5E2AB0D71E}"/>
          </ac:cxnSpMkLst>
        </pc:cxnChg>
        <pc:cxnChg chg="del">
          <ac:chgData name="Habibatou TOGOLA" userId="5e593761e2e14915" providerId="LiveId" clId="{125F5F0E-CA23-4D64-BA54-94FD2C6B4031}" dt="2022-05-11T16:39:30.768" v="4516" actId="478"/>
          <ac:cxnSpMkLst>
            <pc:docMk/>
            <pc:sldMk cId="0" sldId="272"/>
            <ac:cxnSpMk id="30" creationId="{4DC15E71-0FA9-4C7C-84D2-B6F09E874DE5}"/>
          </ac:cxnSpMkLst>
        </pc:cxnChg>
        <pc:cxnChg chg="del mod">
          <ac:chgData name="Habibatou TOGOLA" userId="5e593761e2e14915" providerId="LiveId" clId="{125F5F0E-CA23-4D64-BA54-94FD2C6B4031}" dt="2022-05-11T16:39:35.994" v="4520" actId="478"/>
          <ac:cxnSpMkLst>
            <pc:docMk/>
            <pc:sldMk cId="0" sldId="272"/>
            <ac:cxnSpMk id="32" creationId="{8681D286-97BC-4E2B-9C76-2E50A3205539}"/>
          </ac:cxnSpMkLst>
        </pc:cxnChg>
        <pc:cxnChg chg="del">
          <ac:chgData name="Habibatou TOGOLA" userId="5e593761e2e14915" providerId="LiveId" clId="{125F5F0E-CA23-4D64-BA54-94FD2C6B4031}" dt="2022-05-11T16:39:39.869" v="4522" actId="478"/>
          <ac:cxnSpMkLst>
            <pc:docMk/>
            <pc:sldMk cId="0" sldId="272"/>
            <ac:cxnSpMk id="36" creationId="{F09FB480-D47C-4EC0-BE7C-46C690EAF5C1}"/>
          </ac:cxnSpMkLst>
        </pc:cxnChg>
        <pc:cxnChg chg="del">
          <ac:chgData name="Habibatou TOGOLA" userId="5e593761e2e14915" providerId="LiveId" clId="{125F5F0E-CA23-4D64-BA54-94FD2C6B4031}" dt="2022-05-11T16:39:38.193" v="4521" actId="478"/>
          <ac:cxnSpMkLst>
            <pc:docMk/>
            <pc:sldMk cId="0" sldId="272"/>
            <ac:cxnSpMk id="38" creationId="{4AF147BC-FA2E-45D2-9E1E-6F41BB816B45}"/>
          </ac:cxnSpMkLst>
        </pc:cxnChg>
      </pc:sldChg>
      <pc:sldChg chg="del">
        <pc:chgData name="Habibatou TOGOLA" userId="5e593761e2e14915" providerId="LiveId" clId="{125F5F0E-CA23-4D64-BA54-94FD2C6B4031}" dt="2022-05-11T16:40:31.452" v="4551" actId="2696"/>
        <pc:sldMkLst>
          <pc:docMk/>
          <pc:sldMk cId="0" sldId="273"/>
        </pc:sldMkLst>
      </pc:sldChg>
      <pc:sldChg chg="modSp mod">
        <pc:chgData name="Habibatou TOGOLA" userId="5e593761e2e14915" providerId="LiveId" clId="{125F5F0E-CA23-4D64-BA54-94FD2C6B4031}" dt="2022-05-12T14:17:58.194" v="6830" actId="20577"/>
        <pc:sldMkLst>
          <pc:docMk/>
          <pc:sldMk cId="0" sldId="275"/>
        </pc:sldMkLst>
        <pc:spChg chg="mod">
          <ac:chgData name="Habibatou TOGOLA" userId="5e593761e2e14915" providerId="LiveId" clId="{125F5F0E-CA23-4D64-BA54-94FD2C6B4031}" dt="2022-05-12T14:17:58.194" v="6830" actId="20577"/>
          <ac:spMkLst>
            <pc:docMk/>
            <pc:sldMk cId="0" sldId="275"/>
            <ac:spMk id="4" creationId="{21976E1D-4F04-48D4-8107-6EF9B0DB11A1}"/>
          </ac:spMkLst>
        </pc:spChg>
      </pc:sldChg>
      <pc:sldChg chg="del">
        <pc:chgData name="Habibatou TOGOLA" userId="5e593761e2e14915" providerId="LiveId" clId="{125F5F0E-CA23-4D64-BA54-94FD2C6B4031}" dt="2022-05-11T16:40:39.337" v="4552" actId="2696"/>
        <pc:sldMkLst>
          <pc:docMk/>
          <pc:sldMk cId="3047750150" sldId="278"/>
        </pc:sldMkLst>
      </pc:sldChg>
      <pc:sldChg chg="del">
        <pc:chgData name="Habibatou TOGOLA" userId="5e593761e2e14915" providerId="LiveId" clId="{125F5F0E-CA23-4D64-BA54-94FD2C6B4031}" dt="2022-05-11T16:40:44.556" v="4553" actId="2696"/>
        <pc:sldMkLst>
          <pc:docMk/>
          <pc:sldMk cId="3760480150" sldId="279"/>
        </pc:sldMkLst>
      </pc:sldChg>
      <pc:sldChg chg="addSp delSp modSp mod">
        <pc:chgData name="Habibatou TOGOLA" userId="5e593761e2e14915" providerId="LiveId" clId="{125F5F0E-CA23-4D64-BA54-94FD2C6B4031}" dt="2022-05-11T14:18:30.096" v="3146" actId="1038"/>
        <pc:sldMkLst>
          <pc:docMk/>
          <pc:sldMk cId="2758512176" sldId="282"/>
        </pc:sldMkLst>
        <pc:spChg chg="del mod">
          <ac:chgData name="Habibatou TOGOLA" userId="5e593761e2e14915" providerId="LiveId" clId="{125F5F0E-CA23-4D64-BA54-94FD2C6B4031}" dt="2022-05-11T13:54:05.786" v="2295" actId="478"/>
          <ac:spMkLst>
            <pc:docMk/>
            <pc:sldMk cId="2758512176" sldId="282"/>
            <ac:spMk id="2" creationId="{14149AA3-B5C6-4128-A471-6A1E8B3DD749}"/>
          </ac:spMkLst>
        </pc:spChg>
        <pc:spChg chg="add del mod">
          <ac:chgData name="Habibatou TOGOLA" userId="5e593761e2e14915" providerId="LiveId" clId="{125F5F0E-CA23-4D64-BA54-94FD2C6B4031}" dt="2022-05-11T14:01:35.337" v="2478"/>
          <ac:spMkLst>
            <pc:docMk/>
            <pc:sldMk cId="2758512176" sldId="282"/>
            <ac:spMk id="3" creationId="{147DC5A3-E1A0-5C48-BF19-185F4F10EE39}"/>
          </ac:spMkLst>
        </pc:spChg>
        <pc:spChg chg="add mod">
          <ac:chgData name="Habibatou TOGOLA" userId="5e593761e2e14915" providerId="LiveId" clId="{125F5F0E-CA23-4D64-BA54-94FD2C6B4031}" dt="2022-05-11T14:13:37.128" v="2948" actId="14100"/>
          <ac:spMkLst>
            <pc:docMk/>
            <pc:sldMk cId="2758512176" sldId="282"/>
            <ac:spMk id="4" creationId="{DA064628-EC67-64AF-3D6A-B030B5E4C46D}"/>
          </ac:spMkLst>
        </pc:spChg>
        <pc:spChg chg="mod">
          <ac:chgData name="Habibatou TOGOLA" userId="5e593761e2e14915" providerId="LiveId" clId="{125F5F0E-CA23-4D64-BA54-94FD2C6B4031}" dt="2022-05-11T14:00:02.694" v="2432" actId="14100"/>
          <ac:spMkLst>
            <pc:docMk/>
            <pc:sldMk cId="2758512176" sldId="282"/>
            <ac:spMk id="6" creationId="{90BE000C-76F0-415C-A608-DD3460B912C2}"/>
          </ac:spMkLst>
        </pc:spChg>
        <pc:spChg chg="del mod">
          <ac:chgData name="Habibatou TOGOLA" userId="5e593761e2e14915" providerId="LiveId" clId="{125F5F0E-CA23-4D64-BA54-94FD2C6B4031}" dt="2022-05-11T13:58:13.106" v="2337" actId="478"/>
          <ac:spMkLst>
            <pc:docMk/>
            <pc:sldMk cId="2758512176" sldId="282"/>
            <ac:spMk id="7" creationId="{7458827E-D88D-4003-88D4-536C46217454}"/>
          </ac:spMkLst>
        </pc:spChg>
        <pc:spChg chg="del">
          <ac:chgData name="Habibatou TOGOLA" userId="5e593761e2e14915" providerId="LiveId" clId="{125F5F0E-CA23-4D64-BA54-94FD2C6B4031}" dt="2022-05-11T13:54:18.617" v="2299" actId="478"/>
          <ac:spMkLst>
            <pc:docMk/>
            <pc:sldMk cId="2758512176" sldId="282"/>
            <ac:spMk id="9" creationId="{C85B7B5A-E344-4E0B-8D16-4B08E807226C}"/>
          </ac:spMkLst>
        </pc:spChg>
        <pc:spChg chg="del">
          <ac:chgData name="Habibatou TOGOLA" userId="5e593761e2e14915" providerId="LiveId" clId="{125F5F0E-CA23-4D64-BA54-94FD2C6B4031}" dt="2022-05-11T13:54:48.588" v="2315" actId="478"/>
          <ac:spMkLst>
            <pc:docMk/>
            <pc:sldMk cId="2758512176" sldId="282"/>
            <ac:spMk id="11" creationId="{4FEFF597-331C-4B00-8482-9660773A91D2}"/>
          </ac:spMkLst>
        </pc:spChg>
        <pc:spChg chg="del mod">
          <ac:chgData name="Habibatou TOGOLA" userId="5e593761e2e14915" providerId="LiveId" clId="{125F5F0E-CA23-4D64-BA54-94FD2C6B4031}" dt="2022-05-11T13:54:30.330" v="2306" actId="478"/>
          <ac:spMkLst>
            <pc:docMk/>
            <pc:sldMk cId="2758512176" sldId="282"/>
            <ac:spMk id="12" creationId="{8517C63E-1EEA-4139-9B68-6B4A0B40656F}"/>
          </ac:spMkLst>
        </pc:spChg>
        <pc:spChg chg="del mod">
          <ac:chgData name="Habibatou TOGOLA" userId="5e593761e2e14915" providerId="LiveId" clId="{125F5F0E-CA23-4D64-BA54-94FD2C6B4031}" dt="2022-05-11T13:54:27.396" v="2304" actId="478"/>
          <ac:spMkLst>
            <pc:docMk/>
            <pc:sldMk cId="2758512176" sldId="282"/>
            <ac:spMk id="14" creationId="{15D65C15-0E28-47E6-9279-5F370ECA80DF}"/>
          </ac:spMkLst>
        </pc:spChg>
        <pc:spChg chg="del mod">
          <ac:chgData name="Habibatou TOGOLA" userId="5e593761e2e14915" providerId="LiveId" clId="{125F5F0E-CA23-4D64-BA54-94FD2C6B4031}" dt="2022-05-11T13:54:33.931" v="2308" actId="478"/>
          <ac:spMkLst>
            <pc:docMk/>
            <pc:sldMk cId="2758512176" sldId="282"/>
            <ac:spMk id="19" creationId="{847F702B-5C5F-46CB-B18C-D1DAA9CC25C8}"/>
          </ac:spMkLst>
        </pc:spChg>
        <pc:spChg chg="del mod">
          <ac:chgData name="Habibatou TOGOLA" userId="5e593761e2e14915" providerId="LiveId" clId="{125F5F0E-CA23-4D64-BA54-94FD2C6B4031}" dt="2022-05-11T13:54:37.473" v="2310" actId="478"/>
          <ac:spMkLst>
            <pc:docMk/>
            <pc:sldMk cId="2758512176" sldId="282"/>
            <ac:spMk id="20" creationId="{02F03F79-41E5-47E3-93BA-0A8D0D7AEE5E}"/>
          </ac:spMkLst>
        </pc:spChg>
        <pc:spChg chg="del">
          <ac:chgData name="Habibatou TOGOLA" userId="5e593761e2e14915" providerId="LiveId" clId="{125F5F0E-CA23-4D64-BA54-94FD2C6B4031}" dt="2022-05-11T13:54:50.995" v="2316" actId="478"/>
          <ac:spMkLst>
            <pc:docMk/>
            <pc:sldMk cId="2758512176" sldId="282"/>
            <ac:spMk id="21" creationId="{B231A562-86CC-42C2-BE81-EEF53E1C6439}"/>
          </ac:spMkLst>
        </pc:spChg>
        <pc:spChg chg="del">
          <ac:chgData name="Habibatou TOGOLA" userId="5e593761e2e14915" providerId="LiveId" clId="{125F5F0E-CA23-4D64-BA54-94FD2C6B4031}" dt="2022-05-11T13:54:53.324" v="2317" actId="478"/>
          <ac:spMkLst>
            <pc:docMk/>
            <pc:sldMk cId="2758512176" sldId="282"/>
            <ac:spMk id="22" creationId="{B9CD4218-290C-49CA-8616-44D0C35413ED}"/>
          </ac:spMkLst>
        </pc:spChg>
        <pc:spChg chg="mod">
          <ac:chgData name="Habibatou TOGOLA" userId="5e593761e2e14915" providerId="LiveId" clId="{125F5F0E-CA23-4D64-BA54-94FD2C6B4031}" dt="2022-05-11T13:59:12.807" v="2429" actId="20577"/>
          <ac:spMkLst>
            <pc:docMk/>
            <pc:sldMk cId="2758512176" sldId="282"/>
            <ac:spMk id="182" creationId="{00000000-0000-0000-0000-000000000000}"/>
          </ac:spMkLst>
        </pc:spChg>
        <pc:spChg chg="mod">
          <ac:chgData name="Habibatou TOGOLA" userId="5e593761e2e14915" providerId="LiveId" clId="{125F5F0E-CA23-4D64-BA54-94FD2C6B4031}" dt="2022-05-11T14:11:58.727" v="2886" actId="14100"/>
          <ac:spMkLst>
            <pc:docMk/>
            <pc:sldMk cId="2758512176" sldId="282"/>
            <ac:spMk id="183" creationId="{00000000-0000-0000-0000-000000000000}"/>
          </ac:spMkLst>
        </pc:spChg>
        <pc:spChg chg="del mod">
          <ac:chgData name="Habibatou TOGOLA" userId="5e593761e2e14915" providerId="LiveId" clId="{125F5F0E-CA23-4D64-BA54-94FD2C6B4031}" dt="2022-05-11T14:01:35.337" v="2476" actId="478"/>
          <ac:spMkLst>
            <pc:docMk/>
            <pc:sldMk cId="2758512176" sldId="282"/>
            <ac:spMk id="184" creationId="{00000000-0000-0000-0000-000000000000}"/>
          </ac:spMkLst>
        </pc:spChg>
        <pc:picChg chg="del mod">
          <ac:chgData name="Habibatou TOGOLA" userId="5e593761e2e14915" providerId="LiveId" clId="{125F5F0E-CA23-4D64-BA54-94FD2C6B4031}" dt="2022-05-11T13:54:09.059" v="2297" actId="478"/>
          <ac:picMkLst>
            <pc:docMk/>
            <pc:sldMk cId="2758512176" sldId="282"/>
            <ac:picMk id="5" creationId="{7593C350-4057-4DF0-A033-ED5301D01A93}"/>
          </ac:picMkLst>
        </pc:picChg>
        <pc:picChg chg="del mod">
          <ac:chgData name="Habibatou TOGOLA" userId="5e593761e2e14915" providerId="LiveId" clId="{125F5F0E-CA23-4D64-BA54-94FD2C6B4031}" dt="2022-05-11T13:54:21.836" v="2301" actId="478"/>
          <ac:picMkLst>
            <pc:docMk/>
            <pc:sldMk cId="2758512176" sldId="282"/>
            <ac:picMk id="10" creationId="{FEFF839E-BCBB-47A9-9207-7BA5AAA38658}"/>
          </ac:picMkLst>
        </pc:picChg>
        <pc:picChg chg="add mod">
          <ac:chgData name="Habibatou TOGOLA" userId="5e593761e2e14915" providerId="LiveId" clId="{125F5F0E-CA23-4D64-BA54-94FD2C6B4031}" dt="2022-05-11T14:17:10.449" v="3091" actId="14100"/>
          <ac:picMkLst>
            <pc:docMk/>
            <pc:sldMk cId="2758512176" sldId="282"/>
            <ac:picMk id="13" creationId="{81630A85-A56B-460A-751F-78021DE3A053}"/>
          </ac:picMkLst>
        </pc:picChg>
        <pc:picChg chg="add mod">
          <ac:chgData name="Habibatou TOGOLA" userId="5e593761e2e14915" providerId="LiveId" clId="{125F5F0E-CA23-4D64-BA54-94FD2C6B4031}" dt="2022-05-11T14:18:30.096" v="3146" actId="1038"/>
          <ac:picMkLst>
            <pc:docMk/>
            <pc:sldMk cId="2758512176" sldId="282"/>
            <ac:picMk id="17" creationId="{82A0F244-A44B-714F-F5F3-AC96D41F9953}"/>
          </ac:picMkLst>
        </pc:picChg>
        <pc:picChg chg="add del mod">
          <ac:chgData name="Habibatou TOGOLA" userId="5e593761e2e14915" providerId="LiveId" clId="{125F5F0E-CA23-4D64-BA54-94FD2C6B4031}" dt="2022-05-11T13:58:13.106" v="2337" actId="478"/>
          <ac:picMkLst>
            <pc:docMk/>
            <pc:sldMk cId="2758512176" sldId="282"/>
            <ac:picMk id="2050" creationId="{D9D516AB-6C76-AC60-EE70-9B871AB717C0}"/>
          </ac:picMkLst>
        </pc:picChg>
        <pc:picChg chg="add mod">
          <ac:chgData name="Habibatou TOGOLA" userId="5e593761e2e14915" providerId="LiveId" clId="{125F5F0E-CA23-4D64-BA54-94FD2C6B4031}" dt="2022-05-11T14:13:55.704" v="3008" actId="14100"/>
          <ac:picMkLst>
            <pc:docMk/>
            <pc:sldMk cId="2758512176" sldId="282"/>
            <ac:picMk id="2052" creationId="{E9D1EE4A-22B4-2496-9AFD-221BAED3BEBB}"/>
          </ac:picMkLst>
        </pc:picChg>
        <pc:picChg chg="add del mod">
          <ac:chgData name="Habibatou TOGOLA" userId="5e593761e2e14915" providerId="LiveId" clId="{125F5F0E-CA23-4D64-BA54-94FD2C6B4031}" dt="2022-05-11T14:01:35.337" v="2476" actId="478"/>
          <ac:picMkLst>
            <pc:docMk/>
            <pc:sldMk cId="2758512176" sldId="282"/>
            <ac:picMk id="2054" creationId="{E19EC5D2-6FBC-1FDB-8DBD-B7A088B15FE7}"/>
          </ac:picMkLst>
        </pc:picChg>
        <pc:picChg chg="add mod">
          <ac:chgData name="Habibatou TOGOLA" userId="5e593761e2e14915" providerId="LiveId" clId="{125F5F0E-CA23-4D64-BA54-94FD2C6B4031}" dt="2022-05-11T14:14:11.717" v="3082" actId="1035"/>
          <ac:picMkLst>
            <pc:docMk/>
            <pc:sldMk cId="2758512176" sldId="282"/>
            <ac:picMk id="2056" creationId="{D0825BB5-0D00-17FE-FA5D-19EFFCA07863}"/>
          </ac:picMkLst>
        </pc:picChg>
        <pc:cxnChg chg="del">
          <ac:chgData name="Habibatou TOGOLA" userId="5e593761e2e14915" providerId="LiveId" clId="{125F5F0E-CA23-4D64-BA54-94FD2C6B4031}" dt="2022-05-11T13:54:45.748" v="2314" actId="478"/>
          <ac:cxnSpMkLst>
            <pc:docMk/>
            <pc:sldMk cId="2758512176" sldId="282"/>
            <ac:cxnSpMk id="15" creationId="{64990C4D-EEEB-4247-954D-E0D3DE2D3596}"/>
          </ac:cxnSpMkLst>
        </pc:cxnChg>
        <pc:cxnChg chg="del">
          <ac:chgData name="Habibatou TOGOLA" userId="5e593761e2e14915" providerId="LiveId" clId="{125F5F0E-CA23-4D64-BA54-94FD2C6B4031}" dt="2022-05-11T13:54:42.523" v="2313" actId="478"/>
          <ac:cxnSpMkLst>
            <pc:docMk/>
            <pc:sldMk cId="2758512176" sldId="282"/>
            <ac:cxnSpMk id="23" creationId="{0F6C0EEE-549E-4826-8192-8D9E77BE84DB}"/>
          </ac:cxnSpMkLst>
        </pc:cxnChg>
        <pc:cxnChg chg="del mod">
          <ac:chgData name="Habibatou TOGOLA" userId="5e593761e2e14915" providerId="LiveId" clId="{125F5F0E-CA23-4D64-BA54-94FD2C6B4031}" dt="2022-05-11T13:54:39.881" v="2312" actId="478"/>
          <ac:cxnSpMkLst>
            <pc:docMk/>
            <pc:sldMk cId="2758512176" sldId="282"/>
            <ac:cxnSpMk id="24" creationId="{860D7DD9-77A3-4C9D-8A6F-A0E830F5D717}"/>
          </ac:cxnSpMkLst>
        </pc:cxnChg>
      </pc:sldChg>
      <pc:sldChg chg="addSp delSp modSp add mod ord">
        <pc:chgData name="Habibatou TOGOLA" userId="5e593761e2e14915" providerId="LiveId" clId="{125F5F0E-CA23-4D64-BA54-94FD2C6B4031}" dt="2022-05-11T18:29:41.506" v="4860" actId="14100"/>
        <pc:sldMkLst>
          <pc:docMk/>
          <pc:sldMk cId="2149771200" sldId="283"/>
        </pc:sldMkLst>
        <pc:spChg chg="del mod">
          <ac:chgData name="Habibatou TOGOLA" userId="5e593761e2e14915" providerId="LiveId" clId="{125F5F0E-CA23-4D64-BA54-94FD2C6B4031}" dt="2022-05-11T17:23:54.927" v="4675" actId="478"/>
          <ac:spMkLst>
            <pc:docMk/>
            <pc:sldMk cId="2149771200" sldId="283"/>
            <ac:spMk id="5" creationId="{B7B44219-0A0A-C076-91D3-BE856681488E}"/>
          </ac:spMkLst>
        </pc:spChg>
        <pc:spChg chg="del">
          <ac:chgData name="Habibatou TOGOLA" userId="5e593761e2e14915" providerId="LiveId" clId="{125F5F0E-CA23-4D64-BA54-94FD2C6B4031}" dt="2022-05-11T17:24:00.823" v="4678" actId="478"/>
          <ac:spMkLst>
            <pc:docMk/>
            <pc:sldMk cId="2149771200" sldId="283"/>
            <ac:spMk id="7" creationId="{E8F0EA04-438A-3095-6474-A46E0F2C819D}"/>
          </ac:spMkLst>
        </pc:spChg>
        <pc:spChg chg="del mod">
          <ac:chgData name="Habibatou TOGOLA" userId="5e593761e2e14915" providerId="LiveId" clId="{125F5F0E-CA23-4D64-BA54-94FD2C6B4031}" dt="2022-05-11T17:23:59.152" v="4677" actId="478"/>
          <ac:spMkLst>
            <pc:docMk/>
            <pc:sldMk cId="2149771200" sldId="283"/>
            <ac:spMk id="14" creationId="{7403B4DB-9FF7-B38F-3E71-343CB4503811}"/>
          </ac:spMkLst>
        </pc:spChg>
        <pc:spChg chg="del mod">
          <ac:chgData name="Habibatou TOGOLA" userId="5e593761e2e14915" providerId="LiveId" clId="{125F5F0E-CA23-4D64-BA54-94FD2C6B4031}" dt="2022-05-11T17:24:04.225" v="4680" actId="478"/>
          <ac:spMkLst>
            <pc:docMk/>
            <pc:sldMk cId="2149771200" sldId="283"/>
            <ac:spMk id="15" creationId="{61FB96FB-CEB5-7EBD-A07A-8FE480721565}"/>
          </ac:spMkLst>
        </pc:spChg>
        <pc:spChg chg="mod">
          <ac:chgData name="Habibatou TOGOLA" userId="5e593761e2e14915" providerId="LiveId" clId="{125F5F0E-CA23-4D64-BA54-94FD2C6B4031}" dt="2022-05-11T17:48:24.349" v="4711" actId="113"/>
          <ac:spMkLst>
            <pc:docMk/>
            <pc:sldMk cId="2149771200" sldId="283"/>
            <ac:spMk id="20" creationId="{62EB2769-CBE0-44C8-B1D0-2ED5C4528C5F}"/>
          </ac:spMkLst>
        </pc:spChg>
        <pc:picChg chg="del">
          <ac:chgData name="Habibatou TOGOLA" userId="5e593761e2e14915" providerId="LiveId" clId="{125F5F0E-CA23-4D64-BA54-94FD2C6B4031}" dt="2022-05-11T17:24:06.459" v="4681" actId="478"/>
          <ac:picMkLst>
            <pc:docMk/>
            <pc:sldMk cId="2149771200" sldId="283"/>
            <ac:picMk id="13" creationId="{4A6B6067-E56E-10BB-E002-5B0F7447AE6E}"/>
          </ac:picMkLst>
        </pc:picChg>
        <pc:picChg chg="add mod">
          <ac:chgData name="Habibatou TOGOLA" userId="5e593761e2e14915" providerId="LiveId" clId="{125F5F0E-CA23-4D64-BA54-94FD2C6B4031}" dt="2022-05-11T18:29:41.506" v="4860" actId="14100"/>
          <ac:picMkLst>
            <pc:docMk/>
            <pc:sldMk cId="2149771200" sldId="283"/>
            <ac:picMk id="6146" creationId="{75904A11-3179-38A7-BCED-976634EEFFB8}"/>
          </ac:picMkLst>
        </pc:picChg>
        <pc:picChg chg="add mod">
          <ac:chgData name="Habibatou TOGOLA" userId="5e593761e2e14915" providerId="LiveId" clId="{125F5F0E-CA23-4D64-BA54-94FD2C6B4031}" dt="2022-05-11T18:29:21.076" v="4859" actId="14100"/>
          <ac:picMkLst>
            <pc:docMk/>
            <pc:sldMk cId="2149771200" sldId="283"/>
            <ac:picMk id="6148" creationId="{91D8A871-AFC4-1845-EC21-E842D5939485}"/>
          </ac:picMkLst>
        </pc:picChg>
        <pc:picChg chg="add mod">
          <ac:chgData name="Habibatou TOGOLA" userId="5e593761e2e14915" providerId="LiveId" clId="{125F5F0E-CA23-4D64-BA54-94FD2C6B4031}" dt="2022-05-11T18:28:53.988" v="4855" actId="14100"/>
          <ac:picMkLst>
            <pc:docMk/>
            <pc:sldMk cId="2149771200" sldId="283"/>
            <ac:picMk id="6150" creationId="{E84144DA-AB86-5C76-0328-28764B5D947D}"/>
          </ac:picMkLst>
        </pc:picChg>
        <pc:picChg chg="add mod">
          <ac:chgData name="Habibatou TOGOLA" userId="5e593761e2e14915" providerId="LiveId" clId="{125F5F0E-CA23-4D64-BA54-94FD2C6B4031}" dt="2022-05-11T18:28:33.116" v="4851" actId="14100"/>
          <ac:picMkLst>
            <pc:docMk/>
            <pc:sldMk cId="2149771200" sldId="283"/>
            <ac:picMk id="6152" creationId="{465F0365-CF85-6FA1-C9F6-7A88716B52B0}"/>
          </ac:picMkLst>
        </pc:picChg>
      </pc:sldChg>
    </pc:docChg>
  </pc:docChgLst>
  <pc:docChgLst>
    <pc:chgData name="Habibatou TOGOLA" userId="5e593761e2e14915" providerId="LiveId" clId="{1166E572-7448-43FD-9976-DBD247A7C807}"/>
    <pc:docChg chg="undo custSel addSld delSld modSld">
      <pc:chgData name="Habibatou TOGOLA" userId="5e593761e2e14915" providerId="LiveId" clId="{1166E572-7448-43FD-9976-DBD247A7C807}" dt="2022-08-15T03:00:20.841" v="3734" actId="20577"/>
      <pc:docMkLst>
        <pc:docMk/>
      </pc:docMkLst>
      <pc:sldChg chg="modSp mod">
        <pc:chgData name="Habibatou TOGOLA" userId="5e593761e2e14915" providerId="LiveId" clId="{1166E572-7448-43FD-9976-DBD247A7C807}" dt="2022-08-15T00:13:28.681" v="103" actId="20577"/>
        <pc:sldMkLst>
          <pc:docMk/>
          <pc:sldMk cId="0" sldId="256"/>
        </pc:sldMkLst>
        <pc:spChg chg="mod">
          <ac:chgData name="Habibatou TOGOLA" userId="5e593761e2e14915" providerId="LiveId" clId="{1166E572-7448-43FD-9976-DBD247A7C807}" dt="2022-08-15T00:13:28.681" v="103" actId="20577"/>
          <ac:spMkLst>
            <pc:docMk/>
            <pc:sldMk cId="0" sldId="256"/>
            <ac:spMk id="128" creationId="{00000000-0000-0000-0000-000000000000}"/>
          </ac:spMkLst>
        </pc:spChg>
      </pc:sldChg>
      <pc:sldChg chg="addSp delSp modSp mod">
        <pc:chgData name="Habibatou TOGOLA" userId="5e593761e2e14915" providerId="LiveId" clId="{1166E572-7448-43FD-9976-DBD247A7C807}" dt="2022-08-15T01:06:35.252" v="1049" actId="14100"/>
        <pc:sldMkLst>
          <pc:docMk/>
          <pc:sldMk cId="0" sldId="258"/>
        </pc:sldMkLst>
        <pc:spChg chg="add del mod">
          <ac:chgData name="Habibatou TOGOLA" userId="5e593761e2e14915" providerId="LiveId" clId="{1166E572-7448-43FD-9976-DBD247A7C807}" dt="2022-08-15T00:51:20.690" v="773"/>
          <ac:spMkLst>
            <pc:docMk/>
            <pc:sldMk cId="0" sldId="258"/>
            <ac:spMk id="5" creationId="{617A5033-CB59-711F-8504-F0CE04B48690}"/>
          </ac:spMkLst>
        </pc:spChg>
        <pc:spChg chg="add mod">
          <ac:chgData name="Habibatou TOGOLA" userId="5e593761e2e14915" providerId="LiveId" clId="{1166E572-7448-43FD-9976-DBD247A7C807}" dt="2022-08-15T01:06:35.252" v="1049" actId="14100"/>
          <ac:spMkLst>
            <pc:docMk/>
            <pc:sldMk cId="0" sldId="258"/>
            <ac:spMk id="6" creationId="{42F3239E-12D5-8254-4B0A-F034F24C752D}"/>
          </ac:spMkLst>
        </pc:spChg>
        <pc:spChg chg="mod">
          <ac:chgData name="Habibatou TOGOLA" userId="5e593761e2e14915" providerId="LiveId" clId="{1166E572-7448-43FD-9976-DBD247A7C807}" dt="2022-08-15T00:41:05.934" v="701" actId="115"/>
          <ac:spMkLst>
            <pc:docMk/>
            <pc:sldMk cId="0" sldId="258"/>
            <ac:spMk id="7" creationId="{66BB2749-7398-8AEF-DDFE-DBA18B9CE07B}"/>
          </ac:spMkLst>
        </pc:spChg>
        <pc:spChg chg="add mod">
          <ac:chgData name="Habibatou TOGOLA" userId="5e593761e2e14915" providerId="LiveId" clId="{1166E572-7448-43FD-9976-DBD247A7C807}" dt="2022-08-15T00:56:54.641" v="1030" actId="113"/>
          <ac:spMkLst>
            <pc:docMk/>
            <pc:sldMk cId="0" sldId="258"/>
            <ac:spMk id="8" creationId="{CC5C5CA6-28BD-651C-CC21-06F473BF747D}"/>
          </ac:spMkLst>
        </pc:spChg>
        <pc:spChg chg="mod">
          <ac:chgData name="Habibatou TOGOLA" userId="5e593761e2e14915" providerId="LiveId" clId="{1166E572-7448-43FD-9976-DBD247A7C807}" dt="2022-08-15T00:40:58.928" v="700" actId="1035"/>
          <ac:spMkLst>
            <pc:docMk/>
            <pc:sldMk cId="0" sldId="258"/>
            <ac:spMk id="13" creationId="{D71889C9-6384-D791-C0FF-40FC8B63CAA3}"/>
          </ac:spMkLst>
        </pc:spChg>
        <pc:spChg chg="mod">
          <ac:chgData name="Habibatou TOGOLA" userId="5e593761e2e14915" providerId="LiveId" clId="{1166E572-7448-43FD-9976-DBD247A7C807}" dt="2022-08-15T00:41:10.106" v="702" actId="115"/>
          <ac:spMkLst>
            <pc:docMk/>
            <pc:sldMk cId="0" sldId="258"/>
            <ac:spMk id="16" creationId="{F926F2FD-B216-007B-7EAD-979E77187B84}"/>
          </ac:spMkLst>
        </pc:spChg>
        <pc:spChg chg="del">
          <ac:chgData name="Habibatou TOGOLA" userId="5e593761e2e14915" providerId="LiveId" clId="{1166E572-7448-43FD-9976-DBD247A7C807}" dt="2022-08-15T00:38:16.714" v="573" actId="478"/>
          <ac:spMkLst>
            <pc:docMk/>
            <pc:sldMk cId="0" sldId="258"/>
            <ac:spMk id="18" creationId="{57202585-41C7-4689-A606-6925D44ABEF7}"/>
          </ac:spMkLst>
        </pc:spChg>
        <pc:spChg chg="mod">
          <ac:chgData name="Habibatou TOGOLA" userId="5e593761e2e14915" providerId="LiveId" clId="{1166E572-7448-43FD-9976-DBD247A7C807}" dt="2022-08-15T00:51:19.280" v="771" actId="1037"/>
          <ac:spMkLst>
            <pc:docMk/>
            <pc:sldMk cId="0" sldId="258"/>
            <ac:spMk id="24" creationId="{B46B1D2F-6EEA-3374-2EC6-CEB24D8F9F52}"/>
          </ac:spMkLst>
        </pc:spChg>
        <pc:spChg chg="del mod">
          <ac:chgData name="Habibatou TOGOLA" userId="5e593761e2e14915" providerId="LiveId" clId="{1166E572-7448-43FD-9976-DBD247A7C807}" dt="2022-08-15T00:38:09.375" v="572" actId="478"/>
          <ac:spMkLst>
            <pc:docMk/>
            <pc:sldMk cId="0" sldId="258"/>
            <ac:spMk id="30" creationId="{84D44904-A8C5-4EDE-AAB3-9B564E30D20B}"/>
          </ac:spMkLst>
        </pc:spChg>
        <pc:picChg chg="add mod">
          <ac:chgData name="Habibatou TOGOLA" userId="5e593761e2e14915" providerId="LiveId" clId="{1166E572-7448-43FD-9976-DBD247A7C807}" dt="2022-08-15T00:51:07.582" v="731" actId="14100"/>
          <ac:picMkLst>
            <pc:docMk/>
            <pc:sldMk cId="0" sldId="258"/>
            <ac:picMk id="3" creationId="{DA208FD9-1588-D5C6-0ECF-97850DD8904A}"/>
          </ac:picMkLst>
        </pc:picChg>
        <pc:picChg chg="del">
          <ac:chgData name="Habibatou TOGOLA" userId="5e593761e2e14915" providerId="LiveId" clId="{1166E572-7448-43FD-9976-DBD247A7C807}" dt="2022-08-15T00:13:57.240" v="104" actId="478"/>
          <ac:picMkLst>
            <pc:docMk/>
            <pc:sldMk cId="0" sldId="258"/>
            <ac:picMk id="4" creationId="{F0CFB7D3-D209-146B-4047-F1A7AD14EA21}"/>
          </ac:picMkLst>
        </pc:picChg>
        <pc:picChg chg="mod">
          <ac:chgData name="Habibatou TOGOLA" userId="5e593761e2e14915" providerId="LiveId" clId="{1166E572-7448-43FD-9976-DBD247A7C807}" dt="2022-08-15T00:40:47.624" v="685" actId="14100"/>
          <ac:picMkLst>
            <pc:docMk/>
            <pc:sldMk cId="0" sldId="258"/>
            <ac:picMk id="19" creationId="{559A99DA-8634-B0AA-DC0E-201B6C9B9025}"/>
          </ac:picMkLst>
        </pc:picChg>
      </pc:sldChg>
      <pc:sldChg chg="addSp delSp modSp mod">
        <pc:chgData name="Habibatou TOGOLA" userId="5e593761e2e14915" providerId="LiveId" clId="{1166E572-7448-43FD-9976-DBD247A7C807}" dt="2022-08-15T02:12:31.464" v="2136" actId="20577"/>
        <pc:sldMkLst>
          <pc:docMk/>
          <pc:sldMk cId="0" sldId="259"/>
        </pc:sldMkLst>
        <pc:spChg chg="del">
          <ac:chgData name="Habibatou TOGOLA" userId="5e593761e2e14915" providerId="LiveId" clId="{1166E572-7448-43FD-9976-DBD247A7C807}" dt="2022-08-15T00:42:37.679" v="703" actId="478"/>
          <ac:spMkLst>
            <pc:docMk/>
            <pc:sldMk cId="0" sldId="259"/>
            <ac:spMk id="2" creationId="{D7F569D4-9F73-8F1F-68F6-74265A6095CD}"/>
          </ac:spMkLst>
        </pc:spChg>
        <pc:spChg chg="add mod">
          <ac:chgData name="Habibatou TOGOLA" userId="5e593761e2e14915" providerId="LiveId" clId="{1166E572-7448-43FD-9976-DBD247A7C807}" dt="2022-08-15T02:12:31.464" v="2136" actId="20577"/>
          <ac:spMkLst>
            <pc:docMk/>
            <pc:sldMk cId="0" sldId="259"/>
            <ac:spMk id="4" creationId="{0EAE19F4-8FE5-4085-19EC-7744DE102E47}"/>
          </ac:spMkLst>
        </pc:spChg>
        <pc:spChg chg="del">
          <ac:chgData name="Habibatou TOGOLA" userId="5e593761e2e14915" providerId="LiveId" clId="{1166E572-7448-43FD-9976-DBD247A7C807}" dt="2022-08-15T00:42:47.097" v="706" actId="478"/>
          <ac:spMkLst>
            <pc:docMk/>
            <pc:sldMk cId="0" sldId="259"/>
            <ac:spMk id="5" creationId="{3C18DB56-F9F2-E943-87D3-7290820FB6DB}"/>
          </ac:spMkLst>
        </pc:spChg>
        <pc:spChg chg="del">
          <ac:chgData name="Habibatou TOGOLA" userId="5e593761e2e14915" providerId="LiveId" clId="{1166E572-7448-43FD-9976-DBD247A7C807}" dt="2022-08-15T00:43:03.829" v="712" actId="478"/>
          <ac:spMkLst>
            <pc:docMk/>
            <pc:sldMk cId="0" sldId="259"/>
            <ac:spMk id="11" creationId="{3220CC6E-0780-F116-FE5F-A3285EE73B86}"/>
          </ac:spMkLst>
        </pc:spChg>
        <pc:spChg chg="del">
          <ac:chgData name="Habibatou TOGOLA" userId="5e593761e2e14915" providerId="LiveId" clId="{1166E572-7448-43FD-9976-DBD247A7C807}" dt="2022-08-15T00:42:58.752" v="710" actId="478"/>
          <ac:spMkLst>
            <pc:docMk/>
            <pc:sldMk cId="0" sldId="259"/>
            <ac:spMk id="17" creationId="{7492B358-E436-9680-282F-4CDA7EEF42A4}"/>
          </ac:spMkLst>
        </pc:spChg>
        <pc:spChg chg="del">
          <ac:chgData name="Habibatou TOGOLA" userId="5e593761e2e14915" providerId="LiveId" clId="{1166E572-7448-43FD-9976-DBD247A7C807}" dt="2022-08-15T00:42:44.195" v="705" actId="478"/>
          <ac:spMkLst>
            <pc:docMk/>
            <pc:sldMk cId="0" sldId="259"/>
            <ac:spMk id="21" creationId="{054576DF-414E-CB14-C56B-FD36F3E5551F}"/>
          </ac:spMkLst>
        </pc:spChg>
        <pc:spChg chg="del">
          <ac:chgData name="Habibatou TOGOLA" userId="5e593761e2e14915" providerId="LiveId" clId="{1166E572-7448-43FD-9976-DBD247A7C807}" dt="2022-08-15T00:42:56.450" v="709" actId="478"/>
          <ac:spMkLst>
            <pc:docMk/>
            <pc:sldMk cId="0" sldId="259"/>
            <ac:spMk id="22" creationId="{63F1CA49-EDB9-7842-3A4B-37D440BBFBAA}"/>
          </ac:spMkLst>
        </pc:spChg>
        <pc:picChg chg="add mod">
          <ac:chgData name="Habibatou TOGOLA" userId="5e593761e2e14915" providerId="LiveId" clId="{1166E572-7448-43FD-9976-DBD247A7C807}" dt="2022-08-15T01:07:33.574" v="1052" actId="14100"/>
          <ac:picMkLst>
            <pc:docMk/>
            <pc:sldMk cId="0" sldId="259"/>
            <ac:picMk id="3" creationId="{A9B11948-98CB-049C-68D4-785E9CE36F58}"/>
          </ac:picMkLst>
        </pc:picChg>
        <pc:picChg chg="del">
          <ac:chgData name="Habibatou TOGOLA" userId="5e593761e2e14915" providerId="LiveId" clId="{1166E572-7448-43FD-9976-DBD247A7C807}" dt="2022-08-15T00:42:50.308" v="707" actId="478"/>
          <ac:picMkLst>
            <pc:docMk/>
            <pc:sldMk cId="0" sldId="259"/>
            <ac:picMk id="6" creationId="{8267B708-AB7E-C4FD-0ECF-622BCCB2BB79}"/>
          </ac:picMkLst>
        </pc:picChg>
        <pc:picChg chg="del">
          <ac:chgData name="Habibatou TOGOLA" userId="5e593761e2e14915" providerId="LiveId" clId="{1166E572-7448-43FD-9976-DBD247A7C807}" dt="2022-08-15T00:42:42.353" v="704" actId="478"/>
          <ac:picMkLst>
            <pc:docMk/>
            <pc:sldMk cId="0" sldId="259"/>
            <ac:picMk id="13" creationId="{FA18EFE7-7E46-46C3-E1F8-02499E6F0B64}"/>
          </ac:picMkLst>
        </pc:picChg>
        <pc:picChg chg="del">
          <ac:chgData name="Habibatou TOGOLA" userId="5e593761e2e14915" providerId="LiveId" clId="{1166E572-7448-43FD-9976-DBD247A7C807}" dt="2022-08-15T00:42:53.463" v="708" actId="478"/>
          <ac:picMkLst>
            <pc:docMk/>
            <pc:sldMk cId="0" sldId="259"/>
            <ac:picMk id="1028" creationId="{57670B3D-B42F-0B00-5E83-B8B9BB6AC59D}"/>
          </ac:picMkLst>
        </pc:picChg>
        <pc:picChg chg="del">
          <ac:chgData name="Habibatou TOGOLA" userId="5e593761e2e14915" providerId="LiveId" clId="{1166E572-7448-43FD-9976-DBD247A7C807}" dt="2022-08-15T00:43:01.030" v="711" actId="478"/>
          <ac:picMkLst>
            <pc:docMk/>
            <pc:sldMk cId="0" sldId="259"/>
            <ac:picMk id="1033" creationId="{A93E291B-000B-09F0-CAE7-94404B3A41F2}"/>
          </ac:picMkLst>
        </pc:picChg>
      </pc:sldChg>
      <pc:sldChg chg="addSp delSp modSp mod">
        <pc:chgData name="Habibatou TOGOLA" userId="5e593761e2e14915" providerId="LiveId" clId="{1166E572-7448-43FD-9976-DBD247A7C807}" dt="2022-08-15T01:53:51.235" v="1936" actId="20577"/>
        <pc:sldMkLst>
          <pc:docMk/>
          <pc:sldMk cId="0" sldId="265"/>
        </pc:sldMkLst>
        <pc:spChg chg="del">
          <ac:chgData name="Habibatou TOGOLA" userId="5e593761e2e14915" providerId="LiveId" clId="{1166E572-7448-43FD-9976-DBD247A7C807}" dt="2022-08-15T00:43:12.393" v="713" actId="478"/>
          <ac:spMkLst>
            <pc:docMk/>
            <pc:sldMk cId="0" sldId="265"/>
            <ac:spMk id="2" creationId="{41892F6F-BDBE-E94B-DC7A-D46B6418E0D8}"/>
          </ac:spMkLst>
        </pc:spChg>
        <pc:spChg chg="add del mod">
          <ac:chgData name="Habibatou TOGOLA" userId="5e593761e2e14915" providerId="LiveId" clId="{1166E572-7448-43FD-9976-DBD247A7C807}" dt="2022-08-15T01:35:54.561" v="1423"/>
          <ac:spMkLst>
            <pc:docMk/>
            <pc:sldMk cId="0" sldId="265"/>
            <ac:spMk id="3" creationId="{84D25597-4491-C690-CEB1-67DFB4C36CF1}"/>
          </ac:spMkLst>
        </pc:spChg>
        <pc:spChg chg="add mod">
          <ac:chgData name="Habibatou TOGOLA" userId="5e593761e2e14915" providerId="LiveId" clId="{1166E572-7448-43FD-9976-DBD247A7C807}" dt="2022-08-15T01:51:47.369" v="1833" actId="14100"/>
          <ac:spMkLst>
            <pc:docMk/>
            <pc:sldMk cId="0" sldId="265"/>
            <ac:spMk id="4" creationId="{711C5205-CBEC-E605-188A-14EEC8FE1D8B}"/>
          </ac:spMkLst>
        </pc:spChg>
        <pc:spChg chg="add mod">
          <ac:chgData name="Habibatou TOGOLA" userId="5e593761e2e14915" providerId="LiveId" clId="{1166E572-7448-43FD-9976-DBD247A7C807}" dt="2022-08-15T01:53:51.235" v="1936" actId="20577"/>
          <ac:spMkLst>
            <pc:docMk/>
            <pc:sldMk cId="0" sldId="265"/>
            <ac:spMk id="5" creationId="{88AE0D46-92C7-79AA-19CC-CFE4064C927D}"/>
          </ac:spMkLst>
        </pc:spChg>
        <pc:spChg chg="del">
          <ac:chgData name="Habibatou TOGOLA" userId="5e593761e2e14915" providerId="LiveId" clId="{1166E572-7448-43FD-9976-DBD247A7C807}" dt="2022-08-15T00:43:14.729" v="714" actId="478"/>
          <ac:spMkLst>
            <pc:docMk/>
            <pc:sldMk cId="0" sldId="265"/>
            <ac:spMk id="11" creationId="{A1CDB2B3-3D77-90A0-14A6-542E1D24344E}"/>
          </ac:spMkLst>
        </pc:spChg>
        <pc:spChg chg="del">
          <ac:chgData name="Habibatou TOGOLA" userId="5e593761e2e14915" providerId="LiveId" clId="{1166E572-7448-43FD-9976-DBD247A7C807}" dt="2022-08-15T00:43:31.537" v="721" actId="478"/>
          <ac:spMkLst>
            <pc:docMk/>
            <pc:sldMk cId="0" sldId="265"/>
            <ac:spMk id="12" creationId="{ECF9D4A1-F0F4-B99B-50BF-1D1F220FFFFC}"/>
          </ac:spMkLst>
        </pc:spChg>
        <pc:spChg chg="del">
          <ac:chgData name="Habibatou TOGOLA" userId="5e593761e2e14915" providerId="LiveId" clId="{1166E572-7448-43FD-9976-DBD247A7C807}" dt="2022-08-15T00:43:26.275" v="719" actId="478"/>
          <ac:spMkLst>
            <pc:docMk/>
            <pc:sldMk cId="0" sldId="265"/>
            <ac:spMk id="13" creationId="{AA2695BA-50A7-337C-AE90-076CD5376906}"/>
          </ac:spMkLst>
        </pc:spChg>
        <pc:spChg chg="del">
          <ac:chgData name="Habibatou TOGOLA" userId="5e593761e2e14915" providerId="LiveId" clId="{1166E572-7448-43FD-9976-DBD247A7C807}" dt="2022-08-15T00:43:21.570" v="717" actId="478"/>
          <ac:spMkLst>
            <pc:docMk/>
            <pc:sldMk cId="0" sldId="265"/>
            <ac:spMk id="14" creationId="{79806867-AF53-3EA5-BE5F-5A53233F7336}"/>
          </ac:spMkLst>
        </pc:spChg>
        <pc:spChg chg="del">
          <ac:chgData name="Habibatou TOGOLA" userId="5e593761e2e14915" providerId="LiveId" clId="{1166E572-7448-43FD-9976-DBD247A7C807}" dt="2022-08-15T00:43:16.737" v="715" actId="478"/>
          <ac:spMkLst>
            <pc:docMk/>
            <pc:sldMk cId="0" sldId="265"/>
            <ac:spMk id="27" creationId="{9DF69990-A38A-154D-0A4D-4C07FF3FE8CB}"/>
          </ac:spMkLst>
        </pc:spChg>
        <pc:spChg chg="del">
          <ac:chgData name="Habibatou TOGOLA" userId="5e593761e2e14915" providerId="LiveId" clId="{1166E572-7448-43FD-9976-DBD247A7C807}" dt="2022-08-15T00:43:19.749" v="716" actId="478"/>
          <ac:spMkLst>
            <pc:docMk/>
            <pc:sldMk cId="0" sldId="265"/>
            <ac:spMk id="42" creationId="{D054EC3D-C144-2A58-3112-67F3848E89C0}"/>
          </ac:spMkLst>
        </pc:spChg>
        <pc:spChg chg="del">
          <ac:chgData name="Habibatou TOGOLA" userId="5e593761e2e14915" providerId="LiveId" clId="{1166E572-7448-43FD-9976-DBD247A7C807}" dt="2022-08-15T00:43:29.192" v="720" actId="478"/>
          <ac:spMkLst>
            <pc:docMk/>
            <pc:sldMk cId="0" sldId="265"/>
            <ac:spMk id="44" creationId="{10DDDA27-A3AC-E255-C079-7CD5B6C9B429}"/>
          </ac:spMkLst>
        </pc:spChg>
        <pc:spChg chg="del">
          <ac:chgData name="Habibatou TOGOLA" userId="5e593761e2e14915" providerId="LiveId" clId="{1166E572-7448-43FD-9976-DBD247A7C807}" dt="2022-08-15T00:43:24.090" v="718" actId="478"/>
          <ac:spMkLst>
            <pc:docMk/>
            <pc:sldMk cId="0" sldId="265"/>
            <ac:spMk id="45" creationId="{F99031CD-2F17-F80B-5C99-F29744BCA60D}"/>
          </ac:spMkLst>
        </pc:spChg>
        <pc:spChg chg="mod">
          <ac:chgData name="Habibatou TOGOLA" userId="5e593761e2e14915" providerId="LiveId" clId="{1166E572-7448-43FD-9976-DBD247A7C807}" dt="2022-08-15T01:35:41.571" v="1420" actId="20577"/>
          <ac:spMkLst>
            <pc:docMk/>
            <pc:sldMk cId="0" sldId="265"/>
            <ac:spMk id="182" creationId="{00000000-0000-0000-0000-000000000000}"/>
          </ac:spMkLst>
        </pc:spChg>
      </pc:sldChg>
      <pc:sldChg chg="addSp delSp modSp mod">
        <pc:chgData name="Habibatou TOGOLA" userId="5e593761e2e14915" providerId="LiveId" clId="{1166E572-7448-43FD-9976-DBD247A7C807}" dt="2022-08-15T02:42:45.481" v="3096" actId="14100"/>
        <pc:sldMkLst>
          <pc:docMk/>
          <pc:sldMk cId="0" sldId="266"/>
        </pc:sldMkLst>
        <pc:spChg chg="del mod">
          <ac:chgData name="Habibatou TOGOLA" userId="5e593761e2e14915" providerId="LiveId" clId="{1166E572-7448-43FD-9976-DBD247A7C807}" dt="2022-08-15T02:38:02.022" v="3038" actId="478"/>
          <ac:spMkLst>
            <pc:docMk/>
            <pc:sldMk cId="0" sldId="266"/>
            <ac:spMk id="3" creationId="{C7DEA05A-76A9-B7AD-795E-A549EB8F216A}"/>
          </ac:spMkLst>
        </pc:spChg>
        <pc:spChg chg="del">
          <ac:chgData name="Habibatou TOGOLA" userId="5e593761e2e14915" providerId="LiveId" clId="{1166E572-7448-43FD-9976-DBD247A7C807}" dt="2022-08-15T02:38:06.544" v="3041" actId="478"/>
          <ac:spMkLst>
            <pc:docMk/>
            <pc:sldMk cId="0" sldId="266"/>
            <ac:spMk id="6" creationId="{B6747B2C-3D09-9B77-4963-01E9E7884826}"/>
          </ac:spMkLst>
        </pc:spChg>
        <pc:spChg chg="del mod">
          <ac:chgData name="Habibatou TOGOLA" userId="5e593761e2e14915" providerId="LiveId" clId="{1166E572-7448-43FD-9976-DBD247A7C807}" dt="2022-08-15T02:38:04.691" v="3040" actId="478"/>
          <ac:spMkLst>
            <pc:docMk/>
            <pc:sldMk cId="0" sldId="266"/>
            <ac:spMk id="11" creationId="{0858CBA6-2F99-D2A0-360D-DFBD6E3D75EA}"/>
          </ac:spMkLst>
        </pc:spChg>
        <pc:spChg chg="del">
          <ac:chgData name="Habibatou TOGOLA" userId="5e593761e2e14915" providerId="LiveId" clId="{1166E572-7448-43FD-9976-DBD247A7C807}" dt="2022-08-15T02:38:10.650" v="3044" actId="478"/>
          <ac:spMkLst>
            <pc:docMk/>
            <pc:sldMk cId="0" sldId="266"/>
            <ac:spMk id="14" creationId="{49FBA5E7-57D7-B2C0-C1B3-2A469AB5BAB5}"/>
          </ac:spMkLst>
        </pc:spChg>
        <pc:spChg chg="mod">
          <ac:chgData name="Habibatou TOGOLA" userId="5e593761e2e14915" providerId="LiveId" clId="{1166E572-7448-43FD-9976-DBD247A7C807}" dt="2022-08-15T02:38:52.829" v="3065" actId="20577"/>
          <ac:spMkLst>
            <pc:docMk/>
            <pc:sldMk cId="0" sldId="266"/>
            <ac:spMk id="190" creationId="{00000000-0000-0000-0000-000000000000}"/>
          </ac:spMkLst>
        </pc:spChg>
        <pc:picChg chg="add mod">
          <ac:chgData name="Habibatou TOGOLA" userId="5e593761e2e14915" providerId="LiveId" clId="{1166E572-7448-43FD-9976-DBD247A7C807}" dt="2022-08-15T02:40:51.220" v="3081" actId="14100"/>
          <ac:picMkLst>
            <pc:docMk/>
            <pc:sldMk cId="0" sldId="266"/>
            <ac:picMk id="2" creationId="{D6EA7837-C4F8-A9DF-6E0F-6B5A297C571A}"/>
          </ac:picMkLst>
        </pc:picChg>
        <pc:picChg chg="add mod">
          <ac:chgData name="Habibatou TOGOLA" userId="5e593761e2e14915" providerId="LiveId" clId="{1166E572-7448-43FD-9976-DBD247A7C807}" dt="2022-08-15T02:42:45.481" v="3096" actId="14100"/>
          <ac:picMkLst>
            <pc:docMk/>
            <pc:sldMk cId="0" sldId="266"/>
            <ac:picMk id="4" creationId="{C79A6255-B05E-24F6-28DB-808AC70BF8B6}"/>
          </ac:picMkLst>
        </pc:picChg>
        <pc:picChg chg="add mod">
          <ac:chgData name="Habibatou TOGOLA" userId="5e593761e2e14915" providerId="LiveId" clId="{1166E572-7448-43FD-9976-DBD247A7C807}" dt="2022-08-15T02:42:35.623" v="3094" actId="14100"/>
          <ac:picMkLst>
            <pc:docMk/>
            <pc:sldMk cId="0" sldId="266"/>
            <ac:picMk id="5" creationId="{C1CEF79F-532D-7AD9-49BA-1F6508DF1836}"/>
          </ac:picMkLst>
        </pc:picChg>
        <pc:picChg chg="add mod">
          <ac:chgData name="Habibatou TOGOLA" userId="5e593761e2e14915" providerId="LiveId" clId="{1166E572-7448-43FD-9976-DBD247A7C807}" dt="2022-08-15T02:42:18.200" v="3093" actId="14100"/>
          <ac:picMkLst>
            <pc:docMk/>
            <pc:sldMk cId="0" sldId="266"/>
            <ac:picMk id="7" creationId="{3AD77478-6BD2-1FD8-3AD4-A130B4A55555}"/>
          </ac:picMkLst>
        </pc:picChg>
        <pc:picChg chg="del">
          <ac:chgData name="Habibatou TOGOLA" userId="5e593761e2e14915" providerId="LiveId" clId="{1166E572-7448-43FD-9976-DBD247A7C807}" dt="2022-08-15T02:38:07.679" v="3042" actId="478"/>
          <ac:picMkLst>
            <pc:docMk/>
            <pc:sldMk cId="0" sldId="266"/>
            <ac:picMk id="3075" creationId="{E90C72D2-6308-F399-D74D-07B84E86F07C}"/>
          </ac:picMkLst>
        </pc:picChg>
        <pc:picChg chg="del">
          <ac:chgData name="Habibatou TOGOLA" userId="5e593761e2e14915" providerId="LiveId" clId="{1166E572-7448-43FD-9976-DBD247A7C807}" dt="2022-08-15T02:38:08.855" v="3043" actId="478"/>
          <ac:picMkLst>
            <pc:docMk/>
            <pc:sldMk cId="0" sldId="266"/>
            <ac:picMk id="3077" creationId="{B7A6B255-22A7-40FC-280C-C2A7024ED9BE}"/>
          </ac:picMkLst>
        </pc:picChg>
      </pc:sldChg>
      <pc:sldChg chg="del">
        <pc:chgData name="Habibatou TOGOLA" userId="5e593761e2e14915" providerId="LiveId" clId="{1166E572-7448-43FD-9976-DBD247A7C807}" dt="2022-08-15T02:43:01.295" v="3097" actId="2696"/>
        <pc:sldMkLst>
          <pc:docMk/>
          <pc:sldMk cId="0" sldId="267"/>
        </pc:sldMkLst>
      </pc:sldChg>
      <pc:sldChg chg="delSp modSp mod">
        <pc:chgData name="Habibatou TOGOLA" userId="5e593761e2e14915" providerId="LiveId" clId="{1166E572-7448-43FD-9976-DBD247A7C807}" dt="2022-08-15T02:46:53.802" v="3153" actId="20577"/>
        <pc:sldMkLst>
          <pc:docMk/>
          <pc:sldMk cId="0" sldId="275"/>
        </pc:sldMkLst>
        <pc:spChg chg="del mod">
          <ac:chgData name="Habibatou TOGOLA" userId="5e593761e2e14915" providerId="LiveId" clId="{1166E572-7448-43FD-9976-DBD247A7C807}" dt="2022-08-15T02:46:09.954" v="3100" actId="478"/>
          <ac:spMkLst>
            <pc:docMk/>
            <pc:sldMk cId="0" sldId="275"/>
            <ac:spMk id="4" creationId="{21976E1D-4F04-48D4-8107-6EF9B0DB11A1}"/>
          </ac:spMkLst>
        </pc:spChg>
        <pc:spChg chg="mod">
          <ac:chgData name="Habibatou TOGOLA" userId="5e593761e2e14915" providerId="LiveId" clId="{1166E572-7448-43FD-9976-DBD247A7C807}" dt="2022-08-15T02:46:53.802" v="3153" actId="20577"/>
          <ac:spMkLst>
            <pc:docMk/>
            <pc:sldMk cId="0" sldId="275"/>
            <ac:spMk id="260" creationId="{00000000-0000-0000-0000-000000000000}"/>
          </ac:spMkLst>
        </pc:spChg>
      </pc:sldChg>
      <pc:sldChg chg="addSp delSp modSp mod">
        <pc:chgData name="Habibatou TOGOLA" userId="5e593761e2e14915" providerId="LiveId" clId="{1166E572-7448-43FD-9976-DBD247A7C807}" dt="2022-08-15T02:37:51.323" v="3036" actId="14100"/>
        <pc:sldMkLst>
          <pc:docMk/>
          <pc:sldMk cId="2758512176" sldId="282"/>
        </pc:sldMkLst>
        <pc:spChg chg="del">
          <ac:chgData name="Habibatou TOGOLA" userId="5e593761e2e14915" providerId="LiveId" clId="{1166E572-7448-43FD-9976-DBD247A7C807}" dt="2022-08-15T02:09:31.552" v="2016" actId="478"/>
          <ac:spMkLst>
            <pc:docMk/>
            <pc:sldMk cId="2758512176" sldId="282"/>
            <ac:spMk id="2" creationId="{C3FC29BD-05EB-DDD9-AB0A-991C9B447AE6}"/>
          </ac:spMkLst>
        </pc:spChg>
        <pc:spChg chg="add mod">
          <ac:chgData name="Habibatou TOGOLA" userId="5e593761e2e14915" providerId="LiveId" clId="{1166E572-7448-43FD-9976-DBD247A7C807}" dt="2022-08-15T02:16:00.802" v="2155" actId="115"/>
          <ac:spMkLst>
            <pc:docMk/>
            <pc:sldMk cId="2758512176" sldId="282"/>
            <ac:spMk id="3" creationId="{08AB77C4-32C3-EA7A-EAC1-368041BB27BE}"/>
          </ac:spMkLst>
        </pc:spChg>
        <pc:spChg chg="add mod">
          <ac:chgData name="Habibatou TOGOLA" userId="5e593761e2e14915" providerId="LiveId" clId="{1166E572-7448-43FD-9976-DBD247A7C807}" dt="2022-08-15T02:32:45.227" v="3001" actId="14100"/>
          <ac:spMkLst>
            <pc:docMk/>
            <pc:sldMk cId="2758512176" sldId="282"/>
            <ac:spMk id="4" creationId="{02964BEA-701E-F8F1-1D98-9BFB2BC8D1CA}"/>
          </ac:spMkLst>
        </pc:spChg>
        <pc:spChg chg="add mod">
          <ac:chgData name="Habibatou TOGOLA" userId="5e593761e2e14915" providerId="LiveId" clId="{1166E572-7448-43FD-9976-DBD247A7C807}" dt="2022-08-15T02:32:52.444" v="3002" actId="1076"/>
          <ac:spMkLst>
            <pc:docMk/>
            <pc:sldMk cId="2758512176" sldId="282"/>
            <ac:spMk id="5" creationId="{2CA8884E-1162-DA8E-19C1-7E9E45057D20}"/>
          </ac:spMkLst>
        </pc:spChg>
        <pc:spChg chg="add mod">
          <ac:chgData name="Habibatou TOGOLA" userId="5e593761e2e14915" providerId="LiveId" clId="{1166E572-7448-43FD-9976-DBD247A7C807}" dt="2022-08-15T02:37:51.323" v="3036" actId="14100"/>
          <ac:spMkLst>
            <pc:docMk/>
            <pc:sldMk cId="2758512176" sldId="282"/>
            <ac:spMk id="6" creationId="{D231980C-A807-E945-1AA4-33739752180E}"/>
          </ac:spMkLst>
        </pc:spChg>
        <pc:spChg chg="del">
          <ac:chgData name="Habibatou TOGOLA" userId="5e593761e2e14915" providerId="LiveId" clId="{1166E572-7448-43FD-9976-DBD247A7C807}" dt="2022-08-15T02:09:30.442" v="2015" actId="478"/>
          <ac:spMkLst>
            <pc:docMk/>
            <pc:sldMk cId="2758512176" sldId="282"/>
            <ac:spMk id="11" creationId="{0FD5A6F9-FED2-7262-E494-5A0786168B81}"/>
          </ac:spMkLst>
        </pc:spChg>
        <pc:spChg chg="del">
          <ac:chgData name="Habibatou TOGOLA" userId="5e593761e2e14915" providerId="LiveId" clId="{1166E572-7448-43FD-9976-DBD247A7C807}" dt="2022-08-15T02:09:32.591" v="2017" actId="478"/>
          <ac:spMkLst>
            <pc:docMk/>
            <pc:sldMk cId="2758512176" sldId="282"/>
            <ac:spMk id="12" creationId="{83248BF5-63B9-3AA7-45D9-5DA73AE85FAB}"/>
          </ac:spMkLst>
        </pc:spChg>
        <pc:spChg chg="add mod">
          <ac:chgData name="Habibatou TOGOLA" userId="5e593761e2e14915" providerId="LiveId" clId="{1166E572-7448-43FD-9976-DBD247A7C807}" dt="2022-08-15T02:37:00.131" v="3032" actId="1076"/>
          <ac:spMkLst>
            <pc:docMk/>
            <pc:sldMk cId="2758512176" sldId="282"/>
            <ac:spMk id="13" creationId="{7DCEC787-A48B-53BD-3CAB-1419FF170CB1}"/>
          </ac:spMkLst>
        </pc:spChg>
        <pc:spChg chg="del">
          <ac:chgData name="Habibatou TOGOLA" userId="5e593761e2e14915" providerId="LiveId" clId="{1166E572-7448-43FD-9976-DBD247A7C807}" dt="2022-08-15T02:09:33.874" v="2018" actId="478"/>
          <ac:spMkLst>
            <pc:docMk/>
            <pc:sldMk cId="2758512176" sldId="282"/>
            <ac:spMk id="39" creationId="{5C205762-9607-5140-0029-B1AF4E93D3B8}"/>
          </ac:spMkLst>
        </pc:spChg>
        <pc:spChg chg="del">
          <ac:chgData name="Habibatou TOGOLA" userId="5e593761e2e14915" providerId="LiveId" clId="{1166E572-7448-43FD-9976-DBD247A7C807}" dt="2022-08-15T02:09:34.798" v="2019" actId="478"/>
          <ac:spMkLst>
            <pc:docMk/>
            <pc:sldMk cId="2758512176" sldId="282"/>
            <ac:spMk id="44" creationId="{8114FDE1-BF97-9B4A-5F6E-4E882E933E36}"/>
          </ac:spMkLst>
        </pc:spChg>
        <pc:spChg chg="del">
          <ac:chgData name="Habibatou TOGOLA" userId="5e593761e2e14915" providerId="LiveId" clId="{1166E572-7448-43FD-9976-DBD247A7C807}" dt="2022-08-15T02:09:41.447" v="2023" actId="478"/>
          <ac:spMkLst>
            <pc:docMk/>
            <pc:sldMk cId="2758512176" sldId="282"/>
            <ac:spMk id="45" creationId="{C84BF3B3-C647-3488-3E87-40DA974C5CC5}"/>
          </ac:spMkLst>
        </pc:spChg>
        <pc:spChg chg="del">
          <ac:chgData name="Habibatou TOGOLA" userId="5e593761e2e14915" providerId="LiveId" clId="{1166E572-7448-43FD-9976-DBD247A7C807}" dt="2022-08-15T02:09:53.325" v="2031" actId="478"/>
          <ac:spMkLst>
            <pc:docMk/>
            <pc:sldMk cId="2758512176" sldId="282"/>
            <ac:spMk id="54" creationId="{6F4A8582-8F2E-F1F3-158D-BCE1109300B1}"/>
          </ac:spMkLst>
        </pc:spChg>
        <pc:spChg chg="del">
          <ac:chgData name="Habibatou TOGOLA" userId="5e593761e2e14915" providerId="LiveId" clId="{1166E572-7448-43FD-9976-DBD247A7C807}" dt="2022-08-15T02:09:56.407" v="2032" actId="478"/>
          <ac:spMkLst>
            <pc:docMk/>
            <pc:sldMk cId="2758512176" sldId="282"/>
            <ac:spMk id="55" creationId="{BEE7D1B0-D502-AE93-2B78-E757F2BB1AF3}"/>
          </ac:spMkLst>
        </pc:spChg>
        <pc:spChg chg="mod">
          <ac:chgData name="Habibatou TOGOLA" userId="5e593761e2e14915" providerId="LiveId" clId="{1166E572-7448-43FD-9976-DBD247A7C807}" dt="2022-08-15T02:10:13.409" v="2046" actId="20577"/>
          <ac:spMkLst>
            <pc:docMk/>
            <pc:sldMk cId="2758512176" sldId="282"/>
            <ac:spMk id="182" creationId="{00000000-0000-0000-0000-000000000000}"/>
          </ac:spMkLst>
        </pc:spChg>
        <pc:picChg chg="add mod">
          <ac:chgData name="Habibatou TOGOLA" userId="5e593761e2e14915" providerId="LiveId" clId="{1166E572-7448-43FD-9976-DBD247A7C807}" dt="2022-08-15T02:37:04.383" v="3033" actId="14100"/>
          <ac:picMkLst>
            <pc:docMk/>
            <pc:sldMk cId="2758512176" sldId="282"/>
            <ac:picMk id="7" creationId="{50F6332F-80AA-1AD5-B2E1-FF1B969B6C87}"/>
          </ac:picMkLst>
        </pc:picChg>
        <pc:picChg chg="add mod">
          <ac:chgData name="Habibatou TOGOLA" userId="5e593761e2e14915" providerId="LiveId" clId="{1166E572-7448-43FD-9976-DBD247A7C807}" dt="2022-08-15T02:37:15.786" v="3035" actId="14100"/>
          <ac:picMkLst>
            <pc:docMk/>
            <pc:sldMk cId="2758512176" sldId="282"/>
            <ac:picMk id="9" creationId="{4A3D14C4-620C-AC81-3B65-B27B5EA734A8}"/>
          </ac:picMkLst>
        </pc:picChg>
        <pc:picChg chg="del">
          <ac:chgData name="Habibatou TOGOLA" userId="5e593761e2e14915" providerId="LiveId" clId="{1166E572-7448-43FD-9976-DBD247A7C807}" dt="2022-08-15T02:09:44.552" v="2025" actId="478"/>
          <ac:picMkLst>
            <pc:docMk/>
            <pc:sldMk cId="2758512176" sldId="282"/>
            <ac:picMk id="10" creationId="{41AD2E92-82AD-9D70-1143-CB576645060E}"/>
          </ac:picMkLst>
        </pc:picChg>
        <pc:picChg chg="del">
          <ac:chgData name="Habibatou TOGOLA" userId="5e593761e2e14915" providerId="LiveId" clId="{1166E572-7448-43FD-9976-DBD247A7C807}" dt="2022-08-15T02:09:43.374" v="2024" actId="478"/>
          <ac:picMkLst>
            <pc:docMk/>
            <pc:sldMk cId="2758512176" sldId="282"/>
            <ac:picMk id="16" creationId="{92481B1A-CB0E-2C64-5785-4598E351A0CA}"/>
          </ac:picMkLst>
        </pc:picChg>
        <pc:picChg chg="del">
          <ac:chgData name="Habibatou TOGOLA" userId="5e593761e2e14915" providerId="LiveId" clId="{1166E572-7448-43FD-9976-DBD247A7C807}" dt="2022-08-15T02:09:46.207" v="2027" actId="478"/>
          <ac:picMkLst>
            <pc:docMk/>
            <pc:sldMk cId="2758512176" sldId="282"/>
            <ac:picMk id="40" creationId="{7473C636-4CA7-823F-0A53-FC58E321DFC3}"/>
          </ac:picMkLst>
        </pc:picChg>
        <pc:picChg chg="del">
          <ac:chgData name="Habibatou TOGOLA" userId="5e593761e2e14915" providerId="LiveId" clId="{1166E572-7448-43FD-9976-DBD247A7C807}" dt="2022-08-15T02:09:48.576" v="2029" actId="478"/>
          <ac:picMkLst>
            <pc:docMk/>
            <pc:sldMk cId="2758512176" sldId="282"/>
            <ac:picMk id="47" creationId="{9BE6C35C-20FE-1347-4F9C-AA8348186481}"/>
          </ac:picMkLst>
        </pc:picChg>
        <pc:picChg chg="del">
          <ac:chgData name="Habibatou TOGOLA" userId="5e593761e2e14915" providerId="LiveId" clId="{1166E572-7448-43FD-9976-DBD247A7C807}" dt="2022-08-15T02:09:45.443" v="2026" actId="478"/>
          <ac:picMkLst>
            <pc:docMk/>
            <pc:sldMk cId="2758512176" sldId="282"/>
            <ac:picMk id="2050" creationId="{6D8763C2-3565-7B01-B0EE-2B173A1F4352}"/>
          </ac:picMkLst>
        </pc:picChg>
        <pc:picChg chg="del">
          <ac:chgData name="Habibatou TOGOLA" userId="5e593761e2e14915" providerId="LiveId" clId="{1166E572-7448-43FD-9976-DBD247A7C807}" dt="2022-08-15T02:09:47.515" v="2028" actId="478"/>
          <ac:picMkLst>
            <pc:docMk/>
            <pc:sldMk cId="2758512176" sldId="282"/>
            <ac:picMk id="2054" creationId="{FFB38019-CAAE-18A5-E5DB-39CB6D27CF5B}"/>
          </ac:picMkLst>
        </pc:picChg>
        <pc:picChg chg="del">
          <ac:chgData name="Habibatou TOGOLA" userId="5e593761e2e14915" providerId="LiveId" clId="{1166E572-7448-43FD-9976-DBD247A7C807}" dt="2022-08-15T02:09:49.658" v="2030" actId="478"/>
          <ac:picMkLst>
            <pc:docMk/>
            <pc:sldMk cId="2758512176" sldId="282"/>
            <ac:picMk id="2058" creationId="{0C83DE3C-19BD-D6F8-4A13-09F6FC897E71}"/>
          </ac:picMkLst>
        </pc:picChg>
        <pc:cxnChg chg="del">
          <ac:chgData name="Habibatou TOGOLA" userId="5e593761e2e14915" providerId="LiveId" clId="{1166E572-7448-43FD-9976-DBD247A7C807}" dt="2022-08-15T02:09:38.456" v="2022" actId="478"/>
          <ac:cxnSpMkLst>
            <pc:docMk/>
            <pc:sldMk cId="2758512176" sldId="282"/>
            <ac:cxnSpMk id="19" creationId="{51CDC96D-505C-34D2-82C5-191882A4BF42}"/>
          </ac:cxnSpMkLst>
        </pc:cxnChg>
        <pc:cxnChg chg="del">
          <ac:chgData name="Habibatou TOGOLA" userId="5e593761e2e14915" providerId="LiveId" clId="{1166E572-7448-43FD-9976-DBD247A7C807}" dt="2022-08-15T02:09:37.307" v="2021" actId="478"/>
          <ac:cxnSpMkLst>
            <pc:docMk/>
            <pc:sldMk cId="2758512176" sldId="282"/>
            <ac:cxnSpMk id="24" creationId="{FE05538A-1168-A7C4-0009-2A79922BE932}"/>
          </ac:cxnSpMkLst>
        </pc:cxnChg>
        <pc:cxnChg chg="del">
          <ac:chgData name="Habibatou TOGOLA" userId="5e593761e2e14915" providerId="LiveId" clId="{1166E572-7448-43FD-9976-DBD247A7C807}" dt="2022-08-15T02:09:36.082" v="2020" actId="478"/>
          <ac:cxnSpMkLst>
            <pc:docMk/>
            <pc:sldMk cId="2758512176" sldId="282"/>
            <ac:cxnSpMk id="25" creationId="{709D68D6-53EF-133A-9525-DF255970E733}"/>
          </ac:cxnSpMkLst>
        </pc:cxnChg>
      </pc:sldChg>
      <pc:sldChg chg="addSp delSp modSp mod">
        <pc:chgData name="Habibatou TOGOLA" userId="5e593761e2e14915" providerId="LiveId" clId="{1166E572-7448-43FD-9976-DBD247A7C807}" dt="2022-08-15T02:09:09.153" v="2014" actId="14100"/>
        <pc:sldMkLst>
          <pc:docMk/>
          <pc:sldMk cId="2149771200" sldId="283"/>
        </pc:sldMkLst>
        <pc:spChg chg="del">
          <ac:chgData name="Habibatou TOGOLA" userId="5e593761e2e14915" providerId="LiveId" clId="{1166E572-7448-43FD-9976-DBD247A7C807}" dt="2022-08-15T01:59:05.049" v="1937" actId="478"/>
          <ac:spMkLst>
            <pc:docMk/>
            <pc:sldMk cId="2149771200" sldId="283"/>
            <ac:spMk id="2" creationId="{BC1E9B18-3B80-5CB9-4FEE-615DC744EF71}"/>
          </ac:spMkLst>
        </pc:spChg>
        <pc:spChg chg="del">
          <ac:chgData name="Habibatou TOGOLA" userId="5e593761e2e14915" providerId="LiveId" clId="{1166E572-7448-43FD-9976-DBD247A7C807}" dt="2022-08-15T01:59:11.789" v="1943" actId="478"/>
          <ac:spMkLst>
            <pc:docMk/>
            <pc:sldMk cId="2149771200" sldId="283"/>
            <ac:spMk id="8" creationId="{FACE2BB0-8DBE-B5C6-8786-DA95072AB818}"/>
          </ac:spMkLst>
        </pc:spChg>
        <pc:spChg chg="del">
          <ac:chgData name="Habibatou TOGOLA" userId="5e593761e2e14915" providerId="LiveId" clId="{1166E572-7448-43FD-9976-DBD247A7C807}" dt="2022-08-15T01:59:06.784" v="1938" actId="478"/>
          <ac:spMkLst>
            <pc:docMk/>
            <pc:sldMk cId="2149771200" sldId="283"/>
            <ac:spMk id="9" creationId="{C243D9D7-737B-4101-F280-7AC0AB7C31ED}"/>
          </ac:spMkLst>
        </pc:spChg>
        <pc:spChg chg="del">
          <ac:chgData name="Habibatou TOGOLA" userId="5e593761e2e14915" providerId="LiveId" clId="{1166E572-7448-43FD-9976-DBD247A7C807}" dt="2022-08-15T01:59:07.935" v="1939" actId="478"/>
          <ac:spMkLst>
            <pc:docMk/>
            <pc:sldMk cId="2149771200" sldId="283"/>
            <ac:spMk id="10" creationId="{57F61208-9FDD-E708-AADF-8BE1D4DAB36E}"/>
          </ac:spMkLst>
        </pc:spChg>
        <pc:spChg chg="del mod">
          <ac:chgData name="Habibatou TOGOLA" userId="5e593761e2e14915" providerId="LiveId" clId="{1166E572-7448-43FD-9976-DBD247A7C807}" dt="2022-08-15T01:59:10.338" v="1942" actId="478"/>
          <ac:spMkLst>
            <pc:docMk/>
            <pc:sldMk cId="2149771200" sldId="283"/>
            <ac:spMk id="11" creationId="{54025429-E739-2990-0A9E-80039E5729D8}"/>
          </ac:spMkLst>
        </pc:spChg>
        <pc:spChg chg="del">
          <ac:chgData name="Habibatou TOGOLA" userId="5e593761e2e14915" providerId="LiveId" clId="{1166E572-7448-43FD-9976-DBD247A7C807}" dt="2022-08-15T01:59:13.268" v="1944" actId="478"/>
          <ac:spMkLst>
            <pc:docMk/>
            <pc:sldMk cId="2149771200" sldId="283"/>
            <ac:spMk id="18" creationId="{A914BBDD-27F9-E321-345A-DA8444B6445F}"/>
          </ac:spMkLst>
        </pc:spChg>
        <pc:spChg chg="mod">
          <ac:chgData name="Habibatou TOGOLA" userId="5e593761e2e14915" providerId="LiveId" clId="{1166E572-7448-43FD-9976-DBD247A7C807}" dt="2022-08-15T02:01:30.377" v="1972" actId="20577"/>
          <ac:spMkLst>
            <pc:docMk/>
            <pc:sldMk cId="2149771200" sldId="283"/>
            <ac:spMk id="20" creationId="{62EB2769-CBE0-44C8-B1D0-2ED5C4528C5F}"/>
          </ac:spMkLst>
        </pc:spChg>
        <pc:spChg chg="del">
          <ac:chgData name="Habibatou TOGOLA" userId="5e593761e2e14915" providerId="LiveId" clId="{1166E572-7448-43FD-9976-DBD247A7C807}" dt="2022-08-15T01:59:14.486" v="1945" actId="478"/>
          <ac:spMkLst>
            <pc:docMk/>
            <pc:sldMk cId="2149771200" sldId="283"/>
            <ac:spMk id="21" creationId="{C185A658-9E08-DD51-BE5D-046FFDC7EFE3}"/>
          </ac:spMkLst>
        </pc:spChg>
        <pc:picChg chg="add mod">
          <ac:chgData name="Habibatou TOGOLA" userId="5e593761e2e14915" providerId="LiveId" clId="{1166E572-7448-43FD-9976-DBD247A7C807}" dt="2022-08-15T02:06:42.217" v="2001" actId="14100"/>
          <ac:picMkLst>
            <pc:docMk/>
            <pc:sldMk cId="2149771200" sldId="283"/>
            <ac:picMk id="4" creationId="{05EAB32D-3772-C277-4DDB-8AF548737EBA}"/>
          </ac:picMkLst>
        </pc:picChg>
        <pc:picChg chg="add mod">
          <ac:chgData name="Habibatou TOGOLA" userId="5e593761e2e14915" providerId="LiveId" clId="{1166E572-7448-43FD-9976-DBD247A7C807}" dt="2022-08-15T02:06:36.407" v="2000" actId="1076"/>
          <ac:picMkLst>
            <pc:docMk/>
            <pc:sldMk cId="2149771200" sldId="283"/>
            <ac:picMk id="5" creationId="{0AAC089D-E840-376A-62A6-5C654AA32434}"/>
          </ac:picMkLst>
        </pc:picChg>
        <pc:picChg chg="add mod">
          <ac:chgData name="Habibatou TOGOLA" userId="5e593761e2e14915" providerId="LiveId" clId="{1166E572-7448-43FD-9976-DBD247A7C807}" dt="2022-08-15T02:06:30.731" v="1999" actId="14100"/>
          <ac:picMkLst>
            <pc:docMk/>
            <pc:sldMk cId="2149771200" sldId="283"/>
            <ac:picMk id="6" creationId="{F3AE786D-8A2B-CEF4-DEF0-45872ED2C211}"/>
          </ac:picMkLst>
        </pc:picChg>
        <pc:picChg chg="add mod">
          <ac:chgData name="Habibatou TOGOLA" userId="5e593761e2e14915" providerId="LiveId" clId="{1166E572-7448-43FD-9976-DBD247A7C807}" dt="2022-08-15T02:08:32.833" v="2009" actId="14100"/>
          <ac:picMkLst>
            <pc:docMk/>
            <pc:sldMk cId="2149771200" sldId="283"/>
            <ac:picMk id="7" creationId="{DBE447DF-A4F3-BFCC-7B8A-2C7553C7382D}"/>
          </ac:picMkLst>
        </pc:picChg>
        <pc:picChg chg="add mod">
          <ac:chgData name="Habibatou TOGOLA" userId="5e593761e2e14915" providerId="LiveId" clId="{1166E572-7448-43FD-9976-DBD247A7C807}" dt="2022-08-15T02:09:09.153" v="2014" actId="14100"/>
          <ac:picMkLst>
            <pc:docMk/>
            <pc:sldMk cId="2149771200" sldId="283"/>
            <ac:picMk id="12" creationId="{85B8314A-849A-E8AE-E96E-05A1EA8E70F5}"/>
          </ac:picMkLst>
        </pc:picChg>
        <pc:picChg chg="del">
          <ac:chgData name="Habibatou TOGOLA" userId="5e593761e2e14915" providerId="LiveId" clId="{1166E572-7448-43FD-9976-DBD247A7C807}" dt="2022-08-15T01:59:18.052" v="1948" actId="478"/>
          <ac:picMkLst>
            <pc:docMk/>
            <pc:sldMk cId="2149771200" sldId="283"/>
            <ac:picMk id="17" creationId="{30FE934C-E237-9017-5FCF-87348DF5551F}"/>
          </ac:picMkLst>
        </pc:picChg>
        <pc:picChg chg="del">
          <ac:chgData name="Habibatou TOGOLA" userId="5e593761e2e14915" providerId="LiveId" clId="{1166E572-7448-43FD-9976-DBD247A7C807}" dt="2022-08-15T01:59:16.414" v="1947" actId="478"/>
          <ac:picMkLst>
            <pc:docMk/>
            <pc:sldMk cId="2149771200" sldId="283"/>
            <ac:picMk id="19" creationId="{AF0553A0-E6F6-F462-7683-1A17E0C3A1E8}"/>
          </ac:picMkLst>
        </pc:picChg>
        <pc:picChg chg="del">
          <ac:chgData name="Habibatou TOGOLA" userId="5e593761e2e14915" providerId="LiveId" clId="{1166E572-7448-43FD-9976-DBD247A7C807}" dt="2022-08-15T01:59:15.368" v="1946" actId="478"/>
          <ac:picMkLst>
            <pc:docMk/>
            <pc:sldMk cId="2149771200" sldId="283"/>
            <ac:picMk id="22" creationId="{9A878D68-9953-8ED8-36C9-631BC0D314FB}"/>
          </ac:picMkLst>
        </pc:picChg>
      </pc:sldChg>
      <pc:sldChg chg="modSp add mod">
        <pc:chgData name="Habibatou TOGOLA" userId="5e593761e2e14915" providerId="LiveId" clId="{1166E572-7448-43FD-9976-DBD247A7C807}" dt="2022-08-15T03:00:20.841" v="3734" actId="20577"/>
        <pc:sldMkLst>
          <pc:docMk/>
          <pc:sldMk cId="648676124" sldId="284"/>
        </pc:sldMkLst>
        <pc:spChg chg="mod">
          <ac:chgData name="Habibatou TOGOLA" userId="5e593761e2e14915" providerId="LiveId" clId="{1166E572-7448-43FD-9976-DBD247A7C807}" dt="2022-08-15T03:00:20.841" v="3734" actId="20577"/>
          <ac:spMkLst>
            <pc:docMk/>
            <pc:sldMk cId="648676124" sldId="284"/>
            <ac:spMk id="4" creationId="{21976E1D-4F04-48D4-8107-6EF9B0DB11A1}"/>
          </ac:spMkLst>
        </pc:spChg>
      </pc:sldChg>
    </pc:docChg>
  </pc:docChgLst>
  <pc:docChgLst>
    <pc:chgData name="Habibatou TOGOLA" userId="5e593761e2e14915" providerId="LiveId" clId="{8F58A0AB-A480-461A-8C7C-0A7F2C39C4F4}"/>
    <pc:docChg chg="custSel modSld">
      <pc:chgData name="Habibatou TOGOLA" userId="5e593761e2e14915" providerId="LiveId" clId="{8F58A0AB-A480-461A-8C7C-0A7F2C39C4F4}" dt="2022-09-16T16:54:12.262" v="424" actId="1035"/>
      <pc:docMkLst>
        <pc:docMk/>
      </pc:docMkLst>
      <pc:sldChg chg="modSp mod">
        <pc:chgData name="Habibatou TOGOLA" userId="5e593761e2e14915" providerId="LiveId" clId="{8F58A0AB-A480-461A-8C7C-0A7F2C39C4F4}" dt="2022-09-16T16:44:45.675" v="374" actId="20577"/>
        <pc:sldMkLst>
          <pc:docMk/>
          <pc:sldMk cId="0" sldId="256"/>
        </pc:sldMkLst>
        <pc:spChg chg="mod">
          <ac:chgData name="Habibatou TOGOLA" userId="5e593761e2e14915" providerId="LiveId" clId="{8F58A0AB-A480-461A-8C7C-0A7F2C39C4F4}" dt="2022-09-16T16:44:45.675" v="374" actId="20577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Habibatou TOGOLA" userId="5e593761e2e14915" providerId="LiveId" clId="{8F58A0AB-A480-461A-8C7C-0A7F2C39C4F4}" dt="2022-09-16T16:54:12.262" v="424" actId="1035"/>
        <pc:sldMkLst>
          <pc:docMk/>
          <pc:sldMk cId="0" sldId="258"/>
        </pc:sldMkLst>
        <pc:picChg chg="mod">
          <ac:chgData name="Habibatou TOGOLA" userId="5e593761e2e14915" providerId="LiveId" clId="{8F58A0AB-A480-461A-8C7C-0A7F2C39C4F4}" dt="2022-09-16T16:54:03.943" v="411" actId="14100"/>
          <ac:picMkLst>
            <pc:docMk/>
            <pc:sldMk cId="0" sldId="258"/>
            <ac:picMk id="3" creationId="{DA208FD9-1588-D5C6-0ECF-97850DD8904A}"/>
          </ac:picMkLst>
        </pc:picChg>
        <pc:picChg chg="mod">
          <ac:chgData name="Habibatou TOGOLA" userId="5e593761e2e14915" providerId="LiveId" clId="{8F58A0AB-A480-461A-8C7C-0A7F2C39C4F4}" dt="2022-09-16T16:54:12.262" v="424" actId="1035"/>
          <ac:picMkLst>
            <pc:docMk/>
            <pc:sldMk cId="0" sldId="258"/>
            <ac:picMk id="19" creationId="{559A99DA-8634-B0AA-DC0E-201B6C9B9025}"/>
          </ac:picMkLst>
        </pc:picChg>
      </pc:sldChg>
      <pc:sldChg chg="modSp mod">
        <pc:chgData name="Habibatou TOGOLA" userId="5e593761e2e14915" providerId="LiveId" clId="{8F58A0AB-A480-461A-8C7C-0A7F2C39C4F4}" dt="2022-09-16T16:51:17.418" v="381" actId="14100"/>
        <pc:sldMkLst>
          <pc:docMk/>
          <pc:sldMk cId="0" sldId="265"/>
        </pc:sldMkLst>
        <pc:spChg chg="mod">
          <ac:chgData name="Habibatou TOGOLA" userId="5e593761e2e14915" providerId="LiveId" clId="{8F58A0AB-A480-461A-8C7C-0A7F2C39C4F4}" dt="2022-09-16T16:51:17.418" v="381" actId="14100"/>
          <ac:spMkLst>
            <pc:docMk/>
            <pc:sldMk cId="0" sldId="265"/>
            <ac:spMk id="5" creationId="{88AE0D46-92C7-79AA-19CC-CFE4064C927D}"/>
          </ac:spMkLst>
        </pc:spChg>
      </pc:sldChg>
      <pc:sldChg chg="addSp delSp modSp mod">
        <pc:chgData name="Habibatou TOGOLA" userId="5e593761e2e14915" providerId="LiveId" clId="{8F58A0AB-A480-461A-8C7C-0A7F2C39C4F4}" dt="2022-09-16T09:18:03" v="198" actId="14100"/>
        <pc:sldMkLst>
          <pc:docMk/>
          <pc:sldMk cId="0" sldId="266"/>
        </pc:sldMkLst>
        <pc:picChg chg="del">
          <ac:chgData name="Habibatou TOGOLA" userId="5e593761e2e14915" providerId="LiveId" clId="{8F58A0AB-A480-461A-8C7C-0A7F2C39C4F4}" dt="2022-09-16T09:14:13.276" v="149" actId="478"/>
          <ac:picMkLst>
            <pc:docMk/>
            <pc:sldMk cId="0" sldId="266"/>
            <ac:picMk id="2" creationId="{D6EA7837-C4F8-A9DF-6E0F-6B5A297C571A}"/>
          </ac:picMkLst>
        </pc:picChg>
        <pc:picChg chg="del">
          <ac:chgData name="Habibatou TOGOLA" userId="5e593761e2e14915" providerId="LiveId" clId="{8F58A0AB-A480-461A-8C7C-0A7F2C39C4F4}" dt="2022-09-16T09:14:59.280" v="163" actId="478"/>
          <ac:picMkLst>
            <pc:docMk/>
            <pc:sldMk cId="0" sldId="266"/>
            <ac:picMk id="4" creationId="{C79A6255-B05E-24F6-28DB-808AC70BF8B6}"/>
          </ac:picMkLst>
        </pc:picChg>
        <pc:picChg chg="del">
          <ac:chgData name="Habibatou TOGOLA" userId="5e593761e2e14915" providerId="LiveId" clId="{8F58A0AB-A480-461A-8C7C-0A7F2C39C4F4}" dt="2022-09-16T09:15:59.114" v="172" actId="478"/>
          <ac:picMkLst>
            <pc:docMk/>
            <pc:sldMk cId="0" sldId="266"/>
            <ac:picMk id="5" creationId="{C1CEF79F-532D-7AD9-49BA-1F6508DF1836}"/>
          </ac:picMkLst>
        </pc:picChg>
        <pc:picChg chg="add mod">
          <ac:chgData name="Habibatou TOGOLA" userId="5e593761e2e14915" providerId="LiveId" clId="{8F58A0AB-A480-461A-8C7C-0A7F2C39C4F4}" dt="2022-09-16T09:14:50.369" v="162" actId="1036"/>
          <ac:picMkLst>
            <pc:docMk/>
            <pc:sldMk cId="0" sldId="266"/>
            <ac:picMk id="6" creationId="{52D6D7B8-C9B2-5100-BE15-6162BC80A5DD}"/>
          </ac:picMkLst>
        </pc:picChg>
        <pc:picChg chg="del">
          <ac:chgData name="Habibatou TOGOLA" userId="5e593761e2e14915" providerId="LiveId" clId="{8F58A0AB-A480-461A-8C7C-0A7F2C39C4F4}" dt="2022-09-16T09:16:59.340" v="187" actId="478"/>
          <ac:picMkLst>
            <pc:docMk/>
            <pc:sldMk cId="0" sldId="266"/>
            <ac:picMk id="7" creationId="{3AD77478-6BD2-1FD8-3AD4-A130B4A55555}"/>
          </ac:picMkLst>
        </pc:picChg>
        <pc:picChg chg="add mod">
          <ac:chgData name="Habibatou TOGOLA" userId="5e593761e2e14915" providerId="LiveId" clId="{8F58A0AB-A480-461A-8C7C-0A7F2C39C4F4}" dt="2022-09-16T09:15:43.344" v="171" actId="14100"/>
          <ac:picMkLst>
            <pc:docMk/>
            <pc:sldMk cId="0" sldId="266"/>
            <ac:picMk id="9" creationId="{84A3B37D-D8D7-CDF0-FAF4-A68A1A9B2C20}"/>
          </ac:picMkLst>
        </pc:picChg>
        <pc:picChg chg="add mod">
          <ac:chgData name="Habibatou TOGOLA" userId="5e593761e2e14915" providerId="LiveId" clId="{8F58A0AB-A480-461A-8C7C-0A7F2C39C4F4}" dt="2022-09-16T09:18:03" v="198" actId="14100"/>
          <ac:picMkLst>
            <pc:docMk/>
            <pc:sldMk cId="0" sldId="266"/>
            <ac:picMk id="11" creationId="{0ED3DD61-9FA2-7D40-11BC-56BC21C1F4C9}"/>
          </ac:picMkLst>
        </pc:picChg>
        <pc:picChg chg="add mod">
          <ac:chgData name="Habibatou TOGOLA" userId="5e593761e2e14915" providerId="LiveId" clId="{8F58A0AB-A480-461A-8C7C-0A7F2C39C4F4}" dt="2022-09-16T09:17:59.053" v="197" actId="14100"/>
          <ac:picMkLst>
            <pc:docMk/>
            <pc:sldMk cId="0" sldId="266"/>
            <ac:picMk id="13" creationId="{8EC5F658-A280-6AF2-97A2-8BE512D0825B}"/>
          </ac:picMkLst>
        </pc:picChg>
      </pc:sldChg>
      <pc:sldChg chg="addSp delSp modSp mod">
        <pc:chgData name="Habibatou TOGOLA" userId="5e593761e2e14915" providerId="LiveId" clId="{8F58A0AB-A480-461A-8C7C-0A7F2C39C4F4}" dt="2022-09-16T16:53:13.902" v="409" actId="20577"/>
        <pc:sldMkLst>
          <pc:docMk/>
          <pc:sldMk cId="0" sldId="275"/>
        </pc:sldMkLst>
        <pc:spChg chg="add del mod">
          <ac:chgData name="Habibatou TOGOLA" userId="5e593761e2e14915" providerId="LiveId" clId="{8F58A0AB-A480-461A-8C7C-0A7F2C39C4F4}" dt="2022-09-15T15:40:14.686" v="3" actId="478"/>
          <ac:spMkLst>
            <pc:docMk/>
            <pc:sldMk cId="0" sldId="275"/>
            <ac:spMk id="2" creationId="{0F44ABF2-27E3-4147-83BE-1FF5C8ED68BD}"/>
          </ac:spMkLst>
        </pc:spChg>
        <pc:spChg chg="add del mod">
          <ac:chgData name="Habibatou TOGOLA" userId="5e593761e2e14915" providerId="LiveId" clId="{8F58A0AB-A480-461A-8C7C-0A7F2C39C4F4}" dt="2022-09-15T15:40:45.536" v="9" actId="478"/>
          <ac:spMkLst>
            <pc:docMk/>
            <pc:sldMk cId="0" sldId="275"/>
            <ac:spMk id="3" creationId="{668C133B-5ABB-AC51-83F1-1E5FE8403DB8}"/>
          </ac:spMkLst>
        </pc:spChg>
        <pc:spChg chg="add mod">
          <ac:chgData name="Habibatou TOGOLA" userId="5e593761e2e14915" providerId="LiveId" clId="{8F58A0AB-A480-461A-8C7C-0A7F2C39C4F4}" dt="2022-09-16T09:25:58.688" v="199"/>
          <ac:spMkLst>
            <pc:docMk/>
            <pc:sldMk cId="0" sldId="275"/>
            <ac:spMk id="6" creationId="{F66F899B-7DF3-FFA2-1D06-3B673B79F3D3}"/>
          </ac:spMkLst>
        </pc:spChg>
        <pc:spChg chg="mod">
          <ac:chgData name="Habibatou TOGOLA" userId="5e593761e2e14915" providerId="LiveId" clId="{8F58A0AB-A480-461A-8C7C-0A7F2C39C4F4}" dt="2022-09-16T16:53:13.902" v="409" actId="20577"/>
          <ac:spMkLst>
            <pc:docMk/>
            <pc:sldMk cId="0" sldId="275"/>
            <ac:spMk id="260" creationId="{00000000-0000-0000-0000-000000000000}"/>
          </ac:spMkLst>
        </pc:spChg>
        <pc:picChg chg="add del mod">
          <ac:chgData name="Habibatou TOGOLA" userId="5e593761e2e14915" providerId="LiveId" clId="{8F58A0AB-A480-461A-8C7C-0A7F2C39C4F4}" dt="2022-09-15T15:41:00.514" v="15" actId="478"/>
          <ac:picMkLst>
            <pc:docMk/>
            <pc:sldMk cId="0" sldId="275"/>
            <ac:picMk id="5" creationId="{B8C7E569-DAD1-34B1-C7C5-497E1737E0A4}"/>
          </ac:picMkLst>
        </pc:picChg>
      </pc:sldChg>
      <pc:sldChg chg="addSp delSp modSp mod">
        <pc:chgData name="Habibatou TOGOLA" userId="5e593761e2e14915" providerId="LiveId" clId="{8F58A0AB-A480-461A-8C7C-0A7F2C39C4F4}" dt="2022-09-16T09:12:20.379" v="148" actId="13822"/>
        <pc:sldMkLst>
          <pc:docMk/>
          <pc:sldMk cId="2758512176" sldId="282"/>
        </pc:sldMkLst>
        <pc:spChg chg="mod">
          <ac:chgData name="Habibatou TOGOLA" userId="5e593761e2e14915" providerId="LiveId" clId="{8F58A0AB-A480-461A-8C7C-0A7F2C39C4F4}" dt="2022-09-16T09:11:56.800" v="144" actId="14100"/>
          <ac:spMkLst>
            <pc:docMk/>
            <pc:sldMk cId="2758512176" sldId="282"/>
            <ac:spMk id="13" creationId="{7DCEC787-A48B-53BD-3CAB-1419FF170CB1}"/>
          </ac:spMkLst>
        </pc:spChg>
        <pc:picChg chg="del">
          <ac:chgData name="Habibatou TOGOLA" userId="5e593761e2e14915" providerId="LiveId" clId="{8F58A0AB-A480-461A-8C7C-0A7F2C39C4F4}" dt="2022-09-16T09:07:49.021" v="120" actId="478"/>
          <ac:picMkLst>
            <pc:docMk/>
            <pc:sldMk cId="2758512176" sldId="282"/>
            <ac:picMk id="7" creationId="{50F6332F-80AA-1AD5-B2E1-FF1B969B6C87}"/>
          </ac:picMkLst>
        </pc:picChg>
        <pc:picChg chg="add mod">
          <ac:chgData name="Habibatou TOGOLA" userId="5e593761e2e14915" providerId="LiveId" clId="{8F58A0AB-A480-461A-8C7C-0A7F2C39C4F4}" dt="2022-09-16T09:09:44.926" v="133" actId="14100"/>
          <ac:picMkLst>
            <pc:docMk/>
            <pc:sldMk cId="2758512176" sldId="282"/>
            <ac:picMk id="8" creationId="{3B70B913-E40A-7182-BC45-6AE23B021498}"/>
          </ac:picMkLst>
        </pc:picChg>
        <pc:picChg chg="del">
          <ac:chgData name="Habibatou TOGOLA" userId="5e593761e2e14915" providerId="LiveId" clId="{8F58A0AB-A480-461A-8C7C-0A7F2C39C4F4}" dt="2022-09-16T09:07:03.225" v="113" actId="478"/>
          <ac:picMkLst>
            <pc:docMk/>
            <pc:sldMk cId="2758512176" sldId="282"/>
            <ac:picMk id="9" creationId="{4A3D14C4-620C-AC81-3B65-B27B5EA734A8}"/>
          </ac:picMkLst>
        </pc:picChg>
        <pc:picChg chg="add mod">
          <ac:chgData name="Habibatou TOGOLA" userId="5e593761e2e14915" providerId="LiveId" clId="{8F58A0AB-A480-461A-8C7C-0A7F2C39C4F4}" dt="2022-09-16T09:11:31.040" v="142" actId="1076"/>
          <ac:picMkLst>
            <pc:docMk/>
            <pc:sldMk cId="2758512176" sldId="282"/>
            <ac:picMk id="11" creationId="{34E9D42A-9CD0-79AC-35A1-B0CC6AA9C50B}"/>
          </ac:picMkLst>
        </pc:picChg>
        <pc:cxnChg chg="add mod">
          <ac:chgData name="Habibatou TOGOLA" userId="5e593761e2e14915" providerId="LiveId" clId="{8F58A0AB-A480-461A-8C7C-0A7F2C39C4F4}" dt="2022-09-16T09:12:09.296" v="145" actId="13822"/>
          <ac:cxnSpMkLst>
            <pc:docMk/>
            <pc:sldMk cId="2758512176" sldId="282"/>
            <ac:cxnSpMk id="14" creationId="{C212B777-B38D-476A-EECE-1742A3099BDC}"/>
          </ac:cxnSpMkLst>
        </pc:cxnChg>
        <pc:cxnChg chg="add mod">
          <ac:chgData name="Habibatou TOGOLA" userId="5e593761e2e14915" providerId="LiveId" clId="{8F58A0AB-A480-461A-8C7C-0A7F2C39C4F4}" dt="2022-09-16T09:12:13.247" v="146" actId="13822"/>
          <ac:cxnSpMkLst>
            <pc:docMk/>
            <pc:sldMk cId="2758512176" sldId="282"/>
            <ac:cxnSpMk id="15" creationId="{ACB11E1E-EFCA-36F8-43DE-C88C887141A9}"/>
          </ac:cxnSpMkLst>
        </pc:cxnChg>
        <pc:cxnChg chg="add mod">
          <ac:chgData name="Habibatou TOGOLA" userId="5e593761e2e14915" providerId="LiveId" clId="{8F58A0AB-A480-461A-8C7C-0A7F2C39C4F4}" dt="2022-09-16T09:12:16.699" v="147" actId="13822"/>
          <ac:cxnSpMkLst>
            <pc:docMk/>
            <pc:sldMk cId="2758512176" sldId="282"/>
            <ac:cxnSpMk id="17" creationId="{3BE9BEA9-3C5B-9BA2-C770-605E42EC8E8C}"/>
          </ac:cxnSpMkLst>
        </pc:cxnChg>
        <pc:cxnChg chg="add mod">
          <ac:chgData name="Habibatou TOGOLA" userId="5e593761e2e14915" providerId="LiveId" clId="{8F58A0AB-A480-461A-8C7C-0A7F2C39C4F4}" dt="2022-09-16T09:12:20.379" v="148" actId="13822"/>
          <ac:cxnSpMkLst>
            <pc:docMk/>
            <pc:sldMk cId="2758512176" sldId="282"/>
            <ac:cxnSpMk id="19" creationId="{A03F3F9C-995F-33D6-6800-DA2BB20D15F2}"/>
          </ac:cxnSpMkLst>
        </pc:cxnChg>
      </pc:sldChg>
      <pc:sldChg chg="modSp mod">
        <pc:chgData name="Habibatou TOGOLA" userId="5e593761e2e14915" providerId="LiveId" clId="{8F58A0AB-A480-461A-8C7C-0A7F2C39C4F4}" dt="2022-09-16T16:53:42.602" v="410" actId="113"/>
        <pc:sldMkLst>
          <pc:docMk/>
          <pc:sldMk cId="2149771200" sldId="283"/>
        </pc:sldMkLst>
        <pc:spChg chg="mod">
          <ac:chgData name="Habibatou TOGOLA" userId="5e593761e2e14915" providerId="LiveId" clId="{8F58A0AB-A480-461A-8C7C-0A7F2C39C4F4}" dt="2022-09-16T16:53:42.602" v="410" actId="113"/>
          <ac:spMkLst>
            <pc:docMk/>
            <pc:sldMk cId="2149771200" sldId="283"/>
            <ac:spMk id="20" creationId="{62EB2769-CBE0-44C8-B1D0-2ED5C4528C5F}"/>
          </ac:spMkLst>
        </pc:spChg>
      </pc:sldChg>
      <pc:sldChg chg="modSp mod">
        <pc:chgData name="Habibatou TOGOLA" userId="5e593761e2e14915" providerId="LiveId" clId="{8F58A0AB-A480-461A-8C7C-0A7F2C39C4F4}" dt="2022-09-16T16:52:13.465" v="383" actId="2711"/>
        <pc:sldMkLst>
          <pc:docMk/>
          <pc:sldMk cId="648676124" sldId="284"/>
        </pc:sldMkLst>
        <pc:spChg chg="mod">
          <ac:chgData name="Habibatou TOGOLA" userId="5e593761e2e14915" providerId="LiveId" clId="{8F58A0AB-A480-461A-8C7C-0A7F2C39C4F4}" dt="2022-09-16T16:52:13.465" v="383" actId="2711"/>
          <ac:spMkLst>
            <pc:docMk/>
            <pc:sldMk cId="648676124" sldId="284"/>
            <ac:spMk id="4" creationId="{21976E1D-4F04-48D4-8107-6EF9B0DB11A1}"/>
          </ac:spMkLst>
        </pc:spChg>
      </pc:sldChg>
    </pc:docChg>
  </pc:docChgLst>
  <pc:docChgLst>
    <pc:chgData name="Habibatou TOGOLA" userId="5e593761e2e14915" providerId="LiveId" clId="{AF1EC705-414D-4A1B-A21B-DA9CA485CDE7}"/>
    <pc:docChg chg="undo custSel delSld modSld sldOrd">
      <pc:chgData name="Habibatou TOGOLA" userId="5e593761e2e14915" providerId="LiveId" clId="{AF1EC705-414D-4A1B-A21B-DA9CA485CDE7}" dt="2022-06-23T11:34:01.803" v="6786" actId="20577"/>
      <pc:docMkLst>
        <pc:docMk/>
      </pc:docMkLst>
      <pc:sldChg chg="modSp mod">
        <pc:chgData name="Habibatou TOGOLA" userId="5e593761e2e14915" providerId="LiveId" clId="{AF1EC705-414D-4A1B-A21B-DA9CA485CDE7}" dt="2022-06-13T13:00:32.178" v="65" actId="20577"/>
        <pc:sldMkLst>
          <pc:docMk/>
          <pc:sldMk cId="0" sldId="256"/>
        </pc:sldMkLst>
        <pc:spChg chg="mod">
          <ac:chgData name="Habibatou TOGOLA" userId="5e593761e2e14915" providerId="LiveId" clId="{AF1EC705-414D-4A1B-A21B-DA9CA485CDE7}" dt="2022-06-13T13:00:32.178" v="65" actId="20577"/>
          <ac:spMkLst>
            <pc:docMk/>
            <pc:sldMk cId="0" sldId="256"/>
            <ac:spMk id="128" creationId="{00000000-0000-0000-0000-000000000000}"/>
          </ac:spMkLst>
        </pc:spChg>
      </pc:sldChg>
      <pc:sldChg chg="addSp delSp modSp mod">
        <pc:chgData name="Habibatou TOGOLA" userId="5e593761e2e14915" providerId="LiveId" clId="{AF1EC705-414D-4A1B-A21B-DA9CA485CDE7}" dt="2022-06-15T12:58:23.586" v="3521" actId="20577"/>
        <pc:sldMkLst>
          <pc:docMk/>
          <pc:sldMk cId="0" sldId="258"/>
        </pc:sldMkLst>
        <pc:spChg chg="mod">
          <ac:chgData name="Habibatou TOGOLA" userId="5e593761e2e14915" providerId="LiveId" clId="{AF1EC705-414D-4A1B-A21B-DA9CA485CDE7}" dt="2022-06-15T12:54:28.698" v="3414" actId="5793"/>
          <ac:spMkLst>
            <pc:docMk/>
            <pc:sldMk cId="0" sldId="258"/>
            <ac:spMk id="13" creationId="{D71889C9-6384-D791-C0FF-40FC8B63CAA3}"/>
          </ac:spMkLst>
        </pc:spChg>
        <pc:spChg chg="mod">
          <ac:chgData name="Habibatou TOGOLA" userId="5e593761e2e14915" providerId="LiveId" clId="{AF1EC705-414D-4A1B-A21B-DA9CA485CDE7}" dt="2022-06-13T13:04:11.110" v="104" actId="1037"/>
          <ac:spMkLst>
            <pc:docMk/>
            <pc:sldMk cId="0" sldId="258"/>
            <ac:spMk id="24" creationId="{B46B1D2F-6EEA-3374-2EC6-CEB24D8F9F52}"/>
          </ac:spMkLst>
        </pc:spChg>
        <pc:spChg chg="mod">
          <ac:chgData name="Habibatou TOGOLA" userId="5e593761e2e14915" providerId="LiveId" clId="{AF1EC705-414D-4A1B-A21B-DA9CA485CDE7}" dt="2022-06-15T12:58:23.586" v="3521" actId="20577"/>
          <ac:spMkLst>
            <pc:docMk/>
            <pc:sldMk cId="0" sldId="258"/>
            <ac:spMk id="30" creationId="{84D44904-A8C5-4EDE-AAB3-9B564E30D20B}"/>
          </ac:spMkLst>
        </pc:spChg>
        <pc:picChg chg="del mod">
          <ac:chgData name="Habibatou TOGOLA" userId="5e593761e2e14915" providerId="LiveId" clId="{AF1EC705-414D-4A1B-A21B-DA9CA485CDE7}" dt="2022-06-13T13:02:09.137" v="67" actId="478"/>
          <ac:picMkLst>
            <pc:docMk/>
            <pc:sldMk cId="0" sldId="258"/>
            <ac:picMk id="3" creationId="{A6723DB7-64A2-7040-825C-FF8B7C37C0B1}"/>
          </ac:picMkLst>
        </pc:picChg>
        <pc:picChg chg="add mod">
          <ac:chgData name="Habibatou TOGOLA" userId="5e593761e2e14915" providerId="LiveId" clId="{AF1EC705-414D-4A1B-A21B-DA9CA485CDE7}" dt="2022-06-13T13:02:37.759" v="74" actId="14100"/>
          <ac:picMkLst>
            <pc:docMk/>
            <pc:sldMk cId="0" sldId="258"/>
            <ac:picMk id="4" creationId="{F0CFB7D3-D209-146B-4047-F1A7AD14EA21}"/>
          </ac:picMkLst>
        </pc:picChg>
      </pc:sldChg>
      <pc:sldChg chg="addSp delSp modSp mod">
        <pc:chgData name="Habibatou TOGOLA" userId="5e593761e2e14915" providerId="LiveId" clId="{AF1EC705-414D-4A1B-A21B-DA9CA485CDE7}" dt="2022-06-23T11:34:01.803" v="6786" actId="20577"/>
        <pc:sldMkLst>
          <pc:docMk/>
          <pc:sldMk cId="0" sldId="259"/>
        </pc:sldMkLst>
        <pc:spChg chg="add mod">
          <ac:chgData name="Habibatou TOGOLA" userId="5e593761e2e14915" providerId="LiveId" clId="{AF1EC705-414D-4A1B-A21B-DA9CA485CDE7}" dt="2022-06-23T11:33:48.820" v="6785" actId="20577"/>
          <ac:spMkLst>
            <pc:docMk/>
            <pc:sldMk cId="0" sldId="259"/>
            <ac:spMk id="2" creationId="{D7F569D4-9F73-8F1F-68F6-74265A6095CD}"/>
          </ac:spMkLst>
        </pc:spChg>
        <pc:spChg chg="del mod">
          <ac:chgData name="Habibatou TOGOLA" userId="5e593761e2e14915" providerId="LiveId" clId="{AF1EC705-414D-4A1B-A21B-DA9CA485CDE7}" dt="2022-06-13T13:30:35.149" v="647" actId="478"/>
          <ac:spMkLst>
            <pc:docMk/>
            <pc:sldMk cId="0" sldId="259"/>
            <ac:spMk id="3" creationId="{58664F94-7122-407C-B911-901A8021E97B}"/>
          </ac:spMkLst>
        </pc:spChg>
        <pc:spChg chg="add del mod">
          <ac:chgData name="Habibatou TOGOLA" userId="5e593761e2e14915" providerId="LiveId" clId="{AF1EC705-414D-4A1B-A21B-DA9CA485CDE7}" dt="2022-06-15T12:42:55.049" v="3136" actId="478"/>
          <ac:spMkLst>
            <pc:docMk/>
            <pc:sldMk cId="0" sldId="259"/>
            <ac:spMk id="4" creationId="{CBD457E7-9DAF-D7BE-A2F1-9ADED8B88F87}"/>
          </ac:spMkLst>
        </pc:spChg>
        <pc:spChg chg="add mod">
          <ac:chgData name="Habibatou TOGOLA" userId="5e593761e2e14915" providerId="LiveId" clId="{AF1EC705-414D-4A1B-A21B-DA9CA485CDE7}" dt="2022-06-23T11:34:01.803" v="6786" actId="20577"/>
          <ac:spMkLst>
            <pc:docMk/>
            <pc:sldMk cId="0" sldId="259"/>
            <ac:spMk id="5" creationId="{3C18DB56-F9F2-E943-87D3-7290820FB6DB}"/>
          </ac:spMkLst>
        </pc:spChg>
        <pc:spChg chg="del mod">
          <ac:chgData name="Habibatou TOGOLA" userId="5e593761e2e14915" providerId="LiveId" clId="{AF1EC705-414D-4A1B-A21B-DA9CA485CDE7}" dt="2022-06-13T13:25:17.964" v="611" actId="478"/>
          <ac:spMkLst>
            <pc:docMk/>
            <pc:sldMk cId="0" sldId="259"/>
            <ac:spMk id="5" creationId="{B7B44219-0A0A-C076-91D3-BE856681488E}"/>
          </ac:spMkLst>
        </pc:spChg>
        <pc:spChg chg="add del mod">
          <ac:chgData name="Habibatou TOGOLA" userId="5e593761e2e14915" providerId="LiveId" clId="{AF1EC705-414D-4A1B-A21B-DA9CA485CDE7}" dt="2022-06-15T12:44:15.925" v="3170"/>
          <ac:spMkLst>
            <pc:docMk/>
            <pc:sldMk cId="0" sldId="259"/>
            <ac:spMk id="7" creationId="{C0965FC6-7F3F-47F1-DCAE-AC3F5AE00E01}"/>
          </ac:spMkLst>
        </pc:spChg>
        <pc:spChg chg="del">
          <ac:chgData name="Habibatou TOGOLA" userId="5e593761e2e14915" providerId="LiveId" clId="{AF1EC705-414D-4A1B-A21B-DA9CA485CDE7}" dt="2022-06-13T13:25:21.208" v="612" actId="478"/>
          <ac:spMkLst>
            <pc:docMk/>
            <pc:sldMk cId="0" sldId="259"/>
            <ac:spMk id="7" creationId="{E8F0EA04-438A-3095-6474-A46E0F2C819D}"/>
          </ac:spMkLst>
        </pc:spChg>
        <pc:spChg chg="add del mod">
          <ac:chgData name="Habibatou TOGOLA" userId="5e593761e2e14915" providerId="LiveId" clId="{AF1EC705-414D-4A1B-A21B-DA9CA485CDE7}" dt="2022-06-15T12:44:43.782" v="3193"/>
          <ac:spMkLst>
            <pc:docMk/>
            <pc:sldMk cId="0" sldId="259"/>
            <ac:spMk id="8" creationId="{663FBA12-BEC6-C0EE-5A9E-8258DE950A36}"/>
          </ac:spMkLst>
        </pc:spChg>
        <pc:spChg chg="add del mod">
          <ac:chgData name="Habibatou TOGOLA" userId="5e593761e2e14915" providerId="LiveId" clId="{AF1EC705-414D-4A1B-A21B-DA9CA485CDE7}" dt="2022-06-16T13:09:36.119" v="6537" actId="478"/>
          <ac:spMkLst>
            <pc:docMk/>
            <pc:sldMk cId="0" sldId="259"/>
            <ac:spMk id="9" creationId="{348017DB-5483-18D6-50BC-AA0226034B8C}"/>
          </ac:spMkLst>
        </pc:spChg>
        <pc:spChg chg="add del mod">
          <ac:chgData name="Habibatou TOGOLA" userId="5e593761e2e14915" providerId="LiveId" clId="{AF1EC705-414D-4A1B-A21B-DA9CA485CDE7}" dt="2022-06-15T12:51:56.704" v="3360" actId="478"/>
          <ac:spMkLst>
            <pc:docMk/>
            <pc:sldMk cId="0" sldId="259"/>
            <ac:spMk id="10" creationId="{2A3E08B5-4469-5D61-BFB9-F9EE05177EF3}"/>
          </ac:spMkLst>
        </pc:spChg>
        <pc:spChg chg="add mod">
          <ac:chgData name="Habibatou TOGOLA" userId="5e593761e2e14915" providerId="LiveId" clId="{AF1EC705-414D-4A1B-A21B-DA9CA485CDE7}" dt="2022-06-16T13:09:41.414" v="6538" actId="1076"/>
          <ac:spMkLst>
            <pc:docMk/>
            <pc:sldMk cId="0" sldId="259"/>
            <ac:spMk id="11" creationId="{3220CC6E-0780-F116-FE5F-A3285EE73B86}"/>
          </ac:spMkLst>
        </pc:spChg>
        <pc:spChg chg="del mod">
          <ac:chgData name="Habibatou TOGOLA" userId="5e593761e2e14915" providerId="LiveId" clId="{AF1EC705-414D-4A1B-A21B-DA9CA485CDE7}" dt="2022-06-13T13:25:25.581" v="614" actId="478"/>
          <ac:spMkLst>
            <pc:docMk/>
            <pc:sldMk cId="0" sldId="259"/>
            <ac:spMk id="14" creationId="{7403B4DB-9FF7-B38F-3E71-343CB4503811}"/>
          </ac:spMkLst>
        </pc:spChg>
        <pc:spChg chg="del mod">
          <ac:chgData name="Habibatou TOGOLA" userId="5e593761e2e14915" providerId="LiveId" clId="{AF1EC705-414D-4A1B-A21B-DA9CA485CDE7}" dt="2022-06-13T13:25:33.793" v="618" actId="478"/>
          <ac:spMkLst>
            <pc:docMk/>
            <pc:sldMk cId="0" sldId="259"/>
            <ac:spMk id="15" creationId="{61FB96FB-CEB5-7EBD-A07A-8FE480721565}"/>
          </ac:spMkLst>
        </pc:spChg>
        <pc:spChg chg="add del mod">
          <ac:chgData name="Habibatou TOGOLA" userId="5e593761e2e14915" providerId="LiveId" clId="{AF1EC705-414D-4A1B-A21B-DA9CA485CDE7}" dt="2022-06-16T13:09:28.250" v="6533" actId="478"/>
          <ac:spMkLst>
            <pc:docMk/>
            <pc:sldMk cId="0" sldId="259"/>
            <ac:spMk id="16" creationId="{7D0CCBB6-D66B-E883-41E4-FE3B3A557067}"/>
          </ac:spMkLst>
        </pc:spChg>
        <pc:spChg chg="add mod">
          <ac:chgData name="Habibatou TOGOLA" userId="5e593761e2e14915" providerId="LiveId" clId="{AF1EC705-414D-4A1B-A21B-DA9CA485CDE7}" dt="2022-06-15T13:30:47.982" v="4017" actId="1035"/>
          <ac:spMkLst>
            <pc:docMk/>
            <pc:sldMk cId="0" sldId="259"/>
            <ac:spMk id="17" creationId="{7492B358-E436-9680-282F-4CDA7EEF42A4}"/>
          </ac:spMkLst>
        </pc:spChg>
        <pc:spChg chg="mod">
          <ac:chgData name="Habibatou TOGOLA" userId="5e593761e2e14915" providerId="LiveId" clId="{AF1EC705-414D-4A1B-A21B-DA9CA485CDE7}" dt="2022-06-15T13:31:55.075" v="4020" actId="1076"/>
          <ac:spMkLst>
            <pc:docMk/>
            <pc:sldMk cId="0" sldId="259"/>
            <ac:spMk id="20" creationId="{62EB2769-CBE0-44C8-B1D0-2ED5C4528C5F}"/>
          </ac:spMkLst>
        </pc:spChg>
        <pc:spChg chg="add mod">
          <ac:chgData name="Habibatou TOGOLA" userId="5e593761e2e14915" providerId="LiveId" clId="{AF1EC705-414D-4A1B-A21B-DA9CA485CDE7}" dt="2022-06-16T13:12:17.992" v="6654" actId="14100"/>
          <ac:spMkLst>
            <pc:docMk/>
            <pc:sldMk cId="0" sldId="259"/>
            <ac:spMk id="21" creationId="{054576DF-414E-CB14-C56B-FD36F3E5551F}"/>
          </ac:spMkLst>
        </pc:spChg>
        <pc:spChg chg="add mod">
          <ac:chgData name="Habibatou TOGOLA" userId="5e593761e2e14915" providerId="LiveId" clId="{AF1EC705-414D-4A1B-A21B-DA9CA485CDE7}" dt="2022-06-16T13:12:40.701" v="6675" actId="1076"/>
          <ac:spMkLst>
            <pc:docMk/>
            <pc:sldMk cId="0" sldId="259"/>
            <ac:spMk id="22" creationId="{63F1CA49-EDB9-7842-3A4B-37D440BBFBAA}"/>
          </ac:spMkLst>
        </pc:spChg>
        <pc:picChg chg="add mod">
          <ac:chgData name="Habibatou TOGOLA" userId="5e593761e2e14915" providerId="LiveId" clId="{AF1EC705-414D-4A1B-A21B-DA9CA485CDE7}" dt="2022-06-15T13:32:10.278" v="4034" actId="1076"/>
          <ac:picMkLst>
            <pc:docMk/>
            <pc:sldMk cId="0" sldId="259"/>
            <ac:picMk id="6" creationId="{8267B708-AB7E-C4FD-0ECF-622BCCB2BB79}"/>
          </ac:picMkLst>
        </pc:picChg>
        <pc:picChg chg="del mod">
          <ac:chgData name="Habibatou TOGOLA" userId="5e593761e2e14915" providerId="LiveId" clId="{AF1EC705-414D-4A1B-A21B-DA9CA485CDE7}" dt="2022-06-13T13:25:29.295" v="616" actId="478"/>
          <ac:picMkLst>
            <pc:docMk/>
            <pc:sldMk cId="0" sldId="259"/>
            <ac:picMk id="13" creationId="{4A6B6067-E56E-10BB-E002-5B0F7447AE6E}"/>
          </ac:picMkLst>
        </pc:picChg>
        <pc:picChg chg="add mod">
          <ac:chgData name="Habibatou TOGOLA" userId="5e593761e2e14915" providerId="LiveId" clId="{AF1EC705-414D-4A1B-A21B-DA9CA485CDE7}" dt="2022-06-16T13:10:21.818" v="6545" actId="14100"/>
          <ac:picMkLst>
            <pc:docMk/>
            <pc:sldMk cId="0" sldId="259"/>
            <ac:picMk id="13" creationId="{FA18EFE7-7E46-46C3-E1F8-02499E6F0B64}"/>
          </ac:picMkLst>
        </pc:picChg>
        <pc:picChg chg="add del mod">
          <ac:chgData name="Habibatou TOGOLA" userId="5e593761e2e14915" providerId="LiveId" clId="{AF1EC705-414D-4A1B-A21B-DA9CA485CDE7}" dt="2022-06-16T13:09:31.406" v="6535" actId="478"/>
          <ac:picMkLst>
            <pc:docMk/>
            <pc:sldMk cId="0" sldId="259"/>
            <ac:picMk id="1026" creationId="{9AA6684E-85F9-7F08-72C2-6868488D8C27}"/>
          </ac:picMkLst>
        </pc:picChg>
        <pc:picChg chg="add mod">
          <ac:chgData name="Habibatou TOGOLA" userId="5e593761e2e14915" providerId="LiveId" clId="{AF1EC705-414D-4A1B-A21B-DA9CA485CDE7}" dt="2022-06-15T12:46:57.566" v="3208" actId="14100"/>
          <ac:picMkLst>
            <pc:docMk/>
            <pc:sldMk cId="0" sldId="259"/>
            <ac:picMk id="1028" creationId="{57670B3D-B42F-0B00-5E83-B8B9BB6AC59D}"/>
          </ac:picMkLst>
        </pc:picChg>
        <pc:picChg chg="add del mod">
          <ac:chgData name="Habibatou TOGOLA" userId="5e593761e2e14915" providerId="LiveId" clId="{AF1EC705-414D-4A1B-A21B-DA9CA485CDE7}" dt="2022-06-16T13:09:24.186" v="6531" actId="478"/>
          <ac:picMkLst>
            <pc:docMk/>
            <pc:sldMk cId="0" sldId="259"/>
            <ac:picMk id="1031" creationId="{13AD2587-600E-0DB9-58B5-FA9619E02074}"/>
          </ac:picMkLst>
        </pc:picChg>
        <pc:picChg chg="add mod">
          <ac:chgData name="Habibatou TOGOLA" userId="5e593761e2e14915" providerId="LiveId" clId="{AF1EC705-414D-4A1B-A21B-DA9CA485CDE7}" dt="2022-06-15T13:30:54.831" v="4018" actId="1076"/>
          <ac:picMkLst>
            <pc:docMk/>
            <pc:sldMk cId="0" sldId="259"/>
            <ac:picMk id="1033" creationId="{A93E291B-000B-09F0-CAE7-94404B3A41F2}"/>
          </ac:picMkLst>
        </pc:picChg>
      </pc:sldChg>
      <pc:sldChg chg="addSp delSp modSp mod ord">
        <pc:chgData name="Habibatou TOGOLA" userId="5e593761e2e14915" providerId="LiveId" clId="{AF1EC705-414D-4A1B-A21B-DA9CA485CDE7}" dt="2022-06-15T13:26:22.633" v="3921" actId="20577"/>
        <pc:sldMkLst>
          <pc:docMk/>
          <pc:sldMk cId="0" sldId="265"/>
        </pc:sldMkLst>
        <pc:spChg chg="add mod">
          <ac:chgData name="Habibatou TOGOLA" userId="5e593761e2e14915" providerId="LiveId" clId="{AF1EC705-414D-4A1B-A21B-DA9CA485CDE7}" dt="2022-06-15T13:17:39.046" v="3760" actId="20577"/>
          <ac:spMkLst>
            <pc:docMk/>
            <pc:sldMk cId="0" sldId="265"/>
            <ac:spMk id="2" creationId="{41892F6F-BDBE-E94B-DC7A-D46B6418E0D8}"/>
          </ac:spMkLst>
        </pc:spChg>
        <pc:spChg chg="add del mod">
          <ac:chgData name="Habibatou TOGOLA" userId="5e593761e2e14915" providerId="LiveId" clId="{AF1EC705-414D-4A1B-A21B-DA9CA485CDE7}" dt="2022-06-13T19:21:47.241" v="2112" actId="478"/>
          <ac:spMkLst>
            <pc:docMk/>
            <pc:sldMk cId="0" sldId="265"/>
            <ac:spMk id="5" creationId="{F4F48558-B9CC-71C9-E61D-1F290B17688B}"/>
          </ac:spMkLst>
        </pc:spChg>
        <pc:spChg chg="del mod">
          <ac:chgData name="Habibatou TOGOLA" userId="5e593761e2e14915" providerId="LiveId" clId="{AF1EC705-414D-4A1B-A21B-DA9CA485CDE7}" dt="2022-06-13T19:10:42.614" v="1729" actId="478"/>
          <ac:spMkLst>
            <pc:docMk/>
            <pc:sldMk cId="0" sldId="265"/>
            <ac:spMk id="6" creationId="{90BE000C-76F0-415C-A608-DD3460B912C2}"/>
          </ac:spMkLst>
        </pc:spChg>
        <pc:spChg chg="del mod">
          <ac:chgData name="Habibatou TOGOLA" userId="5e593761e2e14915" providerId="LiveId" clId="{AF1EC705-414D-4A1B-A21B-DA9CA485CDE7}" dt="2022-06-13T19:30:48.704" v="2388" actId="478"/>
          <ac:spMkLst>
            <pc:docMk/>
            <pc:sldMk cId="0" sldId="265"/>
            <ac:spMk id="7" creationId="{7458827E-D88D-4003-88D4-536C46217454}"/>
          </ac:spMkLst>
        </pc:spChg>
        <pc:spChg chg="del mod">
          <ac:chgData name="Habibatou TOGOLA" userId="5e593761e2e14915" providerId="LiveId" clId="{AF1EC705-414D-4A1B-A21B-DA9CA485CDE7}" dt="2022-06-13T15:47:51.310" v="1332" actId="478"/>
          <ac:spMkLst>
            <pc:docMk/>
            <pc:sldMk cId="0" sldId="265"/>
            <ac:spMk id="8" creationId="{F935CF1E-4F97-3BAE-CD84-E181F7B17277}"/>
          </ac:spMkLst>
        </pc:spChg>
        <pc:spChg chg="add del mod">
          <ac:chgData name="Habibatou TOGOLA" userId="5e593761e2e14915" providerId="LiveId" clId="{AF1EC705-414D-4A1B-A21B-DA9CA485CDE7}" dt="2022-06-15T13:09:56.745" v="3587" actId="478"/>
          <ac:spMkLst>
            <pc:docMk/>
            <pc:sldMk cId="0" sldId="265"/>
            <ac:spMk id="9" creationId="{CCD4ECE0-14C1-78E3-9889-F39868FCADFA}"/>
          </ac:spMkLst>
        </pc:spChg>
        <pc:spChg chg="add mod">
          <ac:chgData name="Habibatou TOGOLA" userId="5e593761e2e14915" providerId="LiveId" clId="{AF1EC705-414D-4A1B-A21B-DA9CA485CDE7}" dt="2022-06-15T13:20:06.561" v="3854" actId="1076"/>
          <ac:spMkLst>
            <pc:docMk/>
            <pc:sldMk cId="0" sldId="265"/>
            <ac:spMk id="11" creationId="{A1CDB2B3-3D77-90A0-14A6-542E1D24344E}"/>
          </ac:spMkLst>
        </pc:spChg>
        <pc:spChg chg="add mod">
          <ac:chgData name="Habibatou TOGOLA" userId="5e593761e2e14915" providerId="LiveId" clId="{AF1EC705-414D-4A1B-A21B-DA9CA485CDE7}" dt="2022-06-15T13:22:41.330" v="3871" actId="1076"/>
          <ac:spMkLst>
            <pc:docMk/>
            <pc:sldMk cId="0" sldId="265"/>
            <ac:spMk id="12" creationId="{ECF9D4A1-F0F4-B99B-50BF-1D1F220FFFFC}"/>
          </ac:spMkLst>
        </pc:spChg>
        <pc:spChg chg="add mod">
          <ac:chgData name="Habibatou TOGOLA" userId="5e593761e2e14915" providerId="LiveId" clId="{AF1EC705-414D-4A1B-A21B-DA9CA485CDE7}" dt="2022-06-15T13:26:10.828" v="3920" actId="14100"/>
          <ac:spMkLst>
            <pc:docMk/>
            <pc:sldMk cId="0" sldId="265"/>
            <ac:spMk id="13" creationId="{AA2695BA-50A7-337C-AE90-076CD5376906}"/>
          </ac:spMkLst>
        </pc:spChg>
        <pc:spChg chg="add mod">
          <ac:chgData name="Habibatou TOGOLA" userId="5e593761e2e14915" providerId="LiveId" clId="{AF1EC705-414D-4A1B-A21B-DA9CA485CDE7}" dt="2022-06-15T13:26:22.633" v="3921" actId="20577"/>
          <ac:spMkLst>
            <pc:docMk/>
            <pc:sldMk cId="0" sldId="265"/>
            <ac:spMk id="14" creationId="{79806867-AF53-3EA5-BE5F-5A53233F7336}"/>
          </ac:spMkLst>
        </pc:spChg>
        <pc:spChg chg="add del mod">
          <ac:chgData name="Habibatou TOGOLA" userId="5e593761e2e14915" providerId="LiveId" clId="{AF1EC705-414D-4A1B-A21B-DA9CA485CDE7}" dt="2022-06-13T19:31:44.427" v="2482"/>
          <ac:spMkLst>
            <pc:docMk/>
            <pc:sldMk cId="0" sldId="265"/>
            <ac:spMk id="15" creationId="{B88FF7D6-69BE-2F3F-0D2A-954309D640E0}"/>
          </ac:spMkLst>
        </pc:spChg>
        <pc:spChg chg="add del mod">
          <ac:chgData name="Habibatou TOGOLA" userId="5e593761e2e14915" providerId="LiveId" clId="{AF1EC705-414D-4A1B-A21B-DA9CA485CDE7}" dt="2022-06-15T13:08:27.580" v="3569" actId="478"/>
          <ac:spMkLst>
            <pc:docMk/>
            <pc:sldMk cId="0" sldId="265"/>
            <ac:spMk id="17" creationId="{EA53414A-F66A-08E6-4C57-C1D562AF7002}"/>
          </ac:spMkLst>
        </pc:spChg>
        <pc:spChg chg="add del mod">
          <ac:chgData name="Habibatou TOGOLA" userId="5e593761e2e14915" providerId="LiveId" clId="{AF1EC705-414D-4A1B-A21B-DA9CA485CDE7}" dt="2022-06-13T19:27:22.570" v="2231" actId="478"/>
          <ac:spMkLst>
            <pc:docMk/>
            <pc:sldMk cId="0" sldId="265"/>
            <ac:spMk id="18" creationId="{5AEE3EEF-CC5C-1466-C1CC-F81333ADA6D3}"/>
          </ac:spMkLst>
        </pc:spChg>
        <pc:spChg chg="add del mod">
          <ac:chgData name="Habibatou TOGOLA" userId="5e593761e2e14915" providerId="LiveId" clId="{AF1EC705-414D-4A1B-A21B-DA9CA485CDE7}" dt="2022-06-15T13:09:52.478" v="3585" actId="478"/>
          <ac:spMkLst>
            <pc:docMk/>
            <pc:sldMk cId="0" sldId="265"/>
            <ac:spMk id="19" creationId="{4E08EFAA-F30E-2E23-5AAB-F4D8C1FF6679}"/>
          </ac:spMkLst>
        </pc:spChg>
        <pc:spChg chg="add del mod">
          <ac:chgData name="Habibatou TOGOLA" userId="5e593761e2e14915" providerId="LiveId" clId="{AF1EC705-414D-4A1B-A21B-DA9CA485CDE7}" dt="2022-06-13T19:38:56.642" v="2505" actId="478"/>
          <ac:spMkLst>
            <pc:docMk/>
            <pc:sldMk cId="0" sldId="265"/>
            <ac:spMk id="20" creationId="{22FEED3D-63F1-F693-7CA3-B4B658DB3EB3}"/>
          </ac:spMkLst>
        </pc:spChg>
        <pc:spChg chg="del mod">
          <ac:chgData name="Habibatou TOGOLA" userId="5e593761e2e14915" providerId="LiveId" clId="{AF1EC705-414D-4A1B-A21B-DA9CA485CDE7}" dt="2022-06-13T15:47:36.562" v="1324" actId="478"/>
          <ac:spMkLst>
            <pc:docMk/>
            <pc:sldMk cId="0" sldId="265"/>
            <ac:spMk id="21" creationId="{527A0739-AA97-CE95-9C16-4AA8C314ADA2}"/>
          </ac:spMkLst>
        </pc:spChg>
        <pc:spChg chg="add del mod">
          <ac:chgData name="Habibatou TOGOLA" userId="5e593761e2e14915" providerId="LiveId" clId="{AF1EC705-414D-4A1B-A21B-DA9CA485CDE7}" dt="2022-06-15T13:08:29.924" v="3570" actId="478"/>
          <ac:spMkLst>
            <pc:docMk/>
            <pc:sldMk cId="0" sldId="265"/>
            <ac:spMk id="22" creationId="{DB2C5DA6-0DD8-B53E-3AAE-0271BBC67371}"/>
          </ac:spMkLst>
        </pc:spChg>
        <pc:spChg chg="add del mod">
          <ac:chgData name="Habibatou TOGOLA" userId="5e593761e2e14915" providerId="LiveId" clId="{AF1EC705-414D-4A1B-A21B-DA9CA485CDE7}" dt="2022-06-15T13:08:33.952" v="3572" actId="478"/>
          <ac:spMkLst>
            <pc:docMk/>
            <pc:sldMk cId="0" sldId="265"/>
            <ac:spMk id="23" creationId="{CE4470A1-6C3F-874F-8AF9-67564C176FD0}"/>
          </ac:spMkLst>
        </pc:spChg>
        <pc:spChg chg="add del mod">
          <ac:chgData name="Habibatou TOGOLA" userId="5e593761e2e14915" providerId="LiveId" clId="{AF1EC705-414D-4A1B-A21B-DA9CA485CDE7}" dt="2022-06-15T13:08:25.669" v="3568" actId="478"/>
          <ac:spMkLst>
            <pc:docMk/>
            <pc:sldMk cId="0" sldId="265"/>
            <ac:spMk id="24" creationId="{156D4609-7687-E7E1-2517-4DFB402B82CF}"/>
          </ac:spMkLst>
        </pc:spChg>
        <pc:spChg chg="add del mod">
          <ac:chgData name="Habibatou TOGOLA" userId="5e593761e2e14915" providerId="LiveId" clId="{AF1EC705-414D-4A1B-A21B-DA9CA485CDE7}" dt="2022-06-13T22:21:46.330" v="2633" actId="478"/>
          <ac:spMkLst>
            <pc:docMk/>
            <pc:sldMk cId="0" sldId="265"/>
            <ac:spMk id="25" creationId="{48E5E27E-4A20-E88F-1268-3D536ED0410F}"/>
          </ac:spMkLst>
        </pc:spChg>
        <pc:spChg chg="add del mod">
          <ac:chgData name="Habibatou TOGOLA" userId="5e593761e2e14915" providerId="LiveId" clId="{AF1EC705-414D-4A1B-A21B-DA9CA485CDE7}" dt="2022-06-15T13:08:44.616" v="3575" actId="478"/>
          <ac:spMkLst>
            <pc:docMk/>
            <pc:sldMk cId="0" sldId="265"/>
            <ac:spMk id="26" creationId="{E0233A3E-57E9-88DF-10DB-45C1E07825BD}"/>
          </ac:spMkLst>
        </pc:spChg>
        <pc:spChg chg="add del mod">
          <ac:chgData name="Habibatou TOGOLA" userId="5e593761e2e14915" providerId="LiveId" clId="{AF1EC705-414D-4A1B-A21B-DA9CA485CDE7}" dt="2022-06-13T22:32:52.557" v="2829" actId="478"/>
          <ac:spMkLst>
            <pc:docMk/>
            <pc:sldMk cId="0" sldId="265"/>
            <ac:spMk id="27" creationId="{4A56F975-1729-70F5-B475-11432ECA6207}"/>
          </ac:spMkLst>
        </pc:spChg>
        <pc:spChg chg="add mod">
          <ac:chgData name="Habibatou TOGOLA" userId="5e593761e2e14915" providerId="LiveId" clId="{AF1EC705-414D-4A1B-A21B-DA9CA485CDE7}" dt="2022-06-15T13:20:31.990" v="3857" actId="207"/>
          <ac:spMkLst>
            <pc:docMk/>
            <pc:sldMk cId="0" sldId="265"/>
            <ac:spMk id="27" creationId="{9DF69990-A38A-154D-0A4D-4C07FF3FE8CB}"/>
          </ac:spMkLst>
        </pc:spChg>
        <pc:spChg chg="add del mod">
          <ac:chgData name="Habibatou TOGOLA" userId="5e593761e2e14915" providerId="LiveId" clId="{AF1EC705-414D-4A1B-A21B-DA9CA485CDE7}" dt="2022-06-15T13:09:09.919" v="3581" actId="478"/>
          <ac:spMkLst>
            <pc:docMk/>
            <pc:sldMk cId="0" sldId="265"/>
            <ac:spMk id="28" creationId="{ECF30A1C-2EE9-86CD-4E15-F2D22ADBC14F}"/>
          </ac:spMkLst>
        </pc:spChg>
        <pc:spChg chg="add del mod">
          <ac:chgData name="Habibatou TOGOLA" userId="5e593761e2e14915" providerId="LiveId" clId="{AF1EC705-414D-4A1B-A21B-DA9CA485CDE7}" dt="2022-06-13T22:25:46.601" v="2728" actId="478"/>
          <ac:spMkLst>
            <pc:docMk/>
            <pc:sldMk cId="0" sldId="265"/>
            <ac:spMk id="31" creationId="{8B03431D-6D90-7A2E-910E-A59BE2D5C561}"/>
          </ac:spMkLst>
        </pc:spChg>
        <pc:spChg chg="add del mod">
          <ac:chgData name="Habibatou TOGOLA" userId="5e593761e2e14915" providerId="LiveId" clId="{AF1EC705-414D-4A1B-A21B-DA9CA485CDE7}" dt="2022-06-15T13:08:50.384" v="3577" actId="478"/>
          <ac:spMkLst>
            <pc:docMk/>
            <pc:sldMk cId="0" sldId="265"/>
            <ac:spMk id="32" creationId="{13787512-B7C5-6613-CE86-3FE2237EE568}"/>
          </ac:spMkLst>
        </pc:spChg>
        <pc:spChg chg="add del mod">
          <ac:chgData name="Habibatou TOGOLA" userId="5e593761e2e14915" providerId="LiveId" clId="{AF1EC705-414D-4A1B-A21B-DA9CA485CDE7}" dt="2022-06-15T13:10:00.932" v="3588" actId="478"/>
          <ac:spMkLst>
            <pc:docMk/>
            <pc:sldMk cId="0" sldId="265"/>
            <ac:spMk id="41" creationId="{FA548D50-C007-A0A3-3FBB-91366002B7F2}"/>
          </ac:spMkLst>
        </pc:spChg>
        <pc:spChg chg="add mod">
          <ac:chgData name="Habibatou TOGOLA" userId="5e593761e2e14915" providerId="LiveId" clId="{AF1EC705-414D-4A1B-A21B-DA9CA485CDE7}" dt="2022-06-15T13:20:44.339" v="3861" actId="1076"/>
          <ac:spMkLst>
            <pc:docMk/>
            <pc:sldMk cId="0" sldId="265"/>
            <ac:spMk id="42" creationId="{D054EC3D-C144-2A58-3112-67F3848E89C0}"/>
          </ac:spMkLst>
        </pc:spChg>
        <pc:spChg chg="add mod">
          <ac:chgData name="Habibatou TOGOLA" userId="5e593761e2e14915" providerId="LiveId" clId="{AF1EC705-414D-4A1B-A21B-DA9CA485CDE7}" dt="2022-06-15T13:26:05.003" v="3919" actId="1036"/>
          <ac:spMkLst>
            <pc:docMk/>
            <pc:sldMk cId="0" sldId="265"/>
            <ac:spMk id="44" creationId="{10DDDA27-A3AC-E255-C079-7CD5B6C9B429}"/>
          </ac:spMkLst>
        </pc:spChg>
        <pc:spChg chg="add mod">
          <ac:chgData name="Habibatou TOGOLA" userId="5e593761e2e14915" providerId="LiveId" clId="{AF1EC705-414D-4A1B-A21B-DA9CA485CDE7}" dt="2022-06-15T13:20:50.253" v="3862" actId="1076"/>
          <ac:spMkLst>
            <pc:docMk/>
            <pc:sldMk cId="0" sldId="265"/>
            <ac:spMk id="45" creationId="{F99031CD-2F17-F80B-5C99-F29744BCA60D}"/>
          </ac:spMkLst>
        </pc:spChg>
        <pc:spChg chg="add del mod">
          <ac:chgData name="Habibatou TOGOLA" userId="5e593761e2e14915" providerId="LiveId" clId="{AF1EC705-414D-4A1B-A21B-DA9CA485CDE7}" dt="2022-06-15T13:10:22.263" v="3593" actId="478"/>
          <ac:spMkLst>
            <pc:docMk/>
            <pc:sldMk cId="0" sldId="265"/>
            <ac:spMk id="46" creationId="{180F57F7-676E-F1D6-8F03-E47E858F2D60}"/>
          </ac:spMkLst>
        </pc:spChg>
        <pc:spChg chg="mod">
          <ac:chgData name="Habibatou TOGOLA" userId="5e593761e2e14915" providerId="LiveId" clId="{AF1EC705-414D-4A1B-A21B-DA9CA485CDE7}" dt="2022-06-15T13:23:45.133" v="3874" actId="20577"/>
          <ac:spMkLst>
            <pc:docMk/>
            <pc:sldMk cId="0" sldId="265"/>
            <ac:spMk id="182" creationId="{00000000-0000-0000-0000-000000000000}"/>
          </ac:spMkLst>
        </pc:spChg>
        <pc:spChg chg="del mod">
          <ac:chgData name="Habibatou TOGOLA" userId="5e593761e2e14915" providerId="LiveId" clId="{AF1EC705-414D-4A1B-A21B-DA9CA485CDE7}" dt="2022-06-13T19:21:42.481" v="2110" actId="478"/>
          <ac:spMkLst>
            <pc:docMk/>
            <pc:sldMk cId="0" sldId="265"/>
            <ac:spMk id="183" creationId="{00000000-0000-0000-0000-000000000000}"/>
          </ac:spMkLst>
        </pc:spChg>
        <pc:picChg chg="del mod">
          <ac:chgData name="Habibatou TOGOLA" userId="5e593761e2e14915" providerId="LiveId" clId="{AF1EC705-414D-4A1B-A21B-DA9CA485CDE7}" dt="2022-06-13T15:47:41.569" v="1327" actId="478"/>
          <ac:picMkLst>
            <pc:docMk/>
            <pc:sldMk cId="0" sldId="265"/>
            <ac:picMk id="4" creationId="{5E2ED0A4-C212-E136-1F30-45BA9E45F926}"/>
          </ac:picMkLst>
        </pc:picChg>
        <pc:picChg chg="add del mod">
          <ac:chgData name="Habibatou TOGOLA" userId="5e593761e2e14915" providerId="LiveId" clId="{AF1EC705-414D-4A1B-A21B-DA9CA485CDE7}" dt="2022-06-13T19:27:22.570" v="2231" actId="478"/>
          <ac:picMkLst>
            <pc:docMk/>
            <pc:sldMk cId="0" sldId="265"/>
            <ac:picMk id="10" creationId="{771A379B-AFBF-2C0E-904E-DEBED8B30075}"/>
          </ac:picMkLst>
        </pc:picChg>
        <pc:picChg chg="del mod">
          <ac:chgData name="Habibatou TOGOLA" userId="5e593761e2e14915" providerId="LiveId" clId="{AF1EC705-414D-4A1B-A21B-DA9CA485CDE7}" dt="2022-06-13T15:47:47.289" v="1330" actId="478"/>
          <ac:picMkLst>
            <pc:docMk/>
            <pc:sldMk cId="0" sldId="265"/>
            <ac:picMk id="1026" creationId="{62FB3EBB-D22B-C0C3-7C0C-4FE4F674EF13}"/>
          </ac:picMkLst>
        </pc:picChg>
        <pc:picChg chg="add del mod">
          <ac:chgData name="Habibatou TOGOLA" userId="5e593761e2e14915" providerId="LiveId" clId="{AF1EC705-414D-4A1B-A21B-DA9CA485CDE7}" dt="2022-06-15T13:08:40.306" v="3574" actId="478"/>
          <ac:picMkLst>
            <pc:docMk/>
            <pc:sldMk cId="0" sldId="265"/>
            <ac:picMk id="1028" creationId="{6FBDC043-95C8-0E82-85F8-7134AB976CB1}"/>
          </ac:picMkLst>
        </pc:picChg>
        <pc:cxnChg chg="add del mod">
          <ac:chgData name="Habibatou TOGOLA" userId="5e593761e2e14915" providerId="LiveId" clId="{AF1EC705-414D-4A1B-A21B-DA9CA485CDE7}" dt="2022-06-15T13:08:58.324" v="3579" actId="478"/>
          <ac:cxnSpMkLst>
            <pc:docMk/>
            <pc:sldMk cId="0" sldId="265"/>
            <ac:cxnSpMk id="30" creationId="{82312E60-00D1-A5AF-59BF-78B18677A65A}"/>
          </ac:cxnSpMkLst>
        </pc:cxnChg>
        <pc:cxnChg chg="add del mod">
          <ac:chgData name="Habibatou TOGOLA" userId="5e593761e2e14915" providerId="LiveId" clId="{AF1EC705-414D-4A1B-A21B-DA9CA485CDE7}" dt="2022-06-15T13:08:31.956" v="3571" actId="478"/>
          <ac:cxnSpMkLst>
            <pc:docMk/>
            <pc:sldMk cId="0" sldId="265"/>
            <ac:cxnSpMk id="36" creationId="{9D6D5510-80B0-5316-4FB3-6F4B793CE64B}"/>
          </ac:cxnSpMkLst>
        </pc:cxnChg>
        <pc:cxnChg chg="add del mod">
          <ac:chgData name="Habibatou TOGOLA" userId="5e593761e2e14915" providerId="LiveId" clId="{AF1EC705-414D-4A1B-A21B-DA9CA485CDE7}" dt="2022-06-15T13:09:46.911" v="3583" actId="478"/>
          <ac:cxnSpMkLst>
            <pc:docMk/>
            <pc:sldMk cId="0" sldId="265"/>
            <ac:cxnSpMk id="38" creationId="{FAB41C1D-9998-0D20-6F70-EC88DCAC2C52}"/>
          </ac:cxnSpMkLst>
        </pc:cxnChg>
        <pc:cxnChg chg="add del mod">
          <ac:chgData name="Habibatou TOGOLA" userId="5e593761e2e14915" providerId="LiveId" clId="{AF1EC705-414D-4A1B-A21B-DA9CA485CDE7}" dt="2022-06-15T13:09:44.619" v="3582" actId="478"/>
          <ac:cxnSpMkLst>
            <pc:docMk/>
            <pc:sldMk cId="0" sldId="265"/>
            <ac:cxnSpMk id="40" creationId="{980CE751-7B25-5EC5-7246-5B1327EDC388}"/>
          </ac:cxnSpMkLst>
        </pc:cxnChg>
        <pc:cxnChg chg="add del mod">
          <ac:chgData name="Habibatou TOGOLA" userId="5e593761e2e14915" providerId="LiveId" clId="{AF1EC705-414D-4A1B-A21B-DA9CA485CDE7}" dt="2022-06-15T13:10:04.643" v="3590" actId="478"/>
          <ac:cxnSpMkLst>
            <pc:docMk/>
            <pc:sldMk cId="0" sldId="265"/>
            <ac:cxnSpMk id="43" creationId="{79D1BFC5-5E61-204D-3298-C71DEA273E06}"/>
          </ac:cxnSpMkLst>
        </pc:cxnChg>
        <pc:cxnChg chg="add del mod">
          <ac:chgData name="Habibatou TOGOLA" userId="5e593761e2e14915" providerId="LiveId" clId="{AF1EC705-414D-4A1B-A21B-DA9CA485CDE7}" dt="2022-06-13T22:42:24.198" v="2917" actId="478"/>
          <ac:cxnSpMkLst>
            <pc:docMk/>
            <pc:sldMk cId="0" sldId="265"/>
            <ac:cxnSpMk id="48" creationId="{E5F7BA40-D7A7-8EAF-BE8F-F2F176ACA016}"/>
          </ac:cxnSpMkLst>
        </pc:cxnChg>
        <pc:cxnChg chg="add del mod">
          <ac:chgData name="Habibatou TOGOLA" userId="5e593761e2e14915" providerId="LiveId" clId="{AF1EC705-414D-4A1B-A21B-DA9CA485CDE7}" dt="2022-06-15T13:10:19.951" v="3592" actId="478"/>
          <ac:cxnSpMkLst>
            <pc:docMk/>
            <pc:sldMk cId="0" sldId="265"/>
            <ac:cxnSpMk id="56" creationId="{6EF808C2-CE71-5B08-12FD-F1E1B0115AA6}"/>
          </ac:cxnSpMkLst>
        </pc:cxnChg>
      </pc:sldChg>
      <pc:sldChg chg="addSp delSp modSp mod">
        <pc:chgData name="Habibatou TOGOLA" userId="5e593761e2e14915" providerId="LiveId" clId="{AF1EC705-414D-4A1B-A21B-DA9CA485CDE7}" dt="2022-06-15T15:51:31.985" v="5244" actId="20577"/>
        <pc:sldMkLst>
          <pc:docMk/>
          <pc:sldMk cId="0" sldId="266"/>
        </pc:sldMkLst>
        <pc:spChg chg="add del mod">
          <ac:chgData name="Habibatou TOGOLA" userId="5e593761e2e14915" providerId="LiveId" clId="{AF1EC705-414D-4A1B-A21B-DA9CA485CDE7}" dt="2022-06-15T15:29:54.185" v="4914"/>
          <ac:spMkLst>
            <pc:docMk/>
            <pc:sldMk cId="0" sldId="266"/>
            <ac:spMk id="2" creationId="{402DA070-B8D4-BEF7-8929-A3F4999328D2}"/>
          </ac:spMkLst>
        </pc:spChg>
        <pc:spChg chg="add mod">
          <ac:chgData name="Habibatou TOGOLA" userId="5e593761e2e14915" providerId="LiveId" clId="{AF1EC705-414D-4A1B-A21B-DA9CA485CDE7}" dt="2022-06-15T15:51:31.985" v="5244" actId="20577"/>
          <ac:spMkLst>
            <pc:docMk/>
            <pc:sldMk cId="0" sldId="266"/>
            <ac:spMk id="3" creationId="{C7DEA05A-76A9-B7AD-795E-A549EB8F216A}"/>
          </ac:spMkLst>
        </pc:spChg>
        <pc:spChg chg="del mod">
          <ac:chgData name="Habibatou TOGOLA" userId="5e593761e2e14915" providerId="LiveId" clId="{AF1EC705-414D-4A1B-A21B-DA9CA485CDE7}" dt="2022-06-15T13:24:14.918" v="3877" actId="478"/>
          <ac:spMkLst>
            <pc:docMk/>
            <pc:sldMk cId="0" sldId="266"/>
            <ac:spMk id="5" creationId="{2C4212F9-98B3-A6AB-2C41-20082FC99875}"/>
          </ac:spMkLst>
        </pc:spChg>
        <pc:spChg chg="add mod">
          <ac:chgData name="Habibatou TOGOLA" userId="5e593761e2e14915" providerId="LiveId" clId="{AF1EC705-414D-4A1B-A21B-DA9CA485CDE7}" dt="2022-06-15T15:40:44.822" v="5140" actId="14100"/>
          <ac:spMkLst>
            <pc:docMk/>
            <pc:sldMk cId="0" sldId="266"/>
            <ac:spMk id="6" creationId="{B6747B2C-3D09-9B77-4963-01E9E7884826}"/>
          </ac:spMkLst>
        </pc:spChg>
        <pc:spChg chg="add mod">
          <ac:chgData name="Habibatou TOGOLA" userId="5e593761e2e14915" providerId="LiveId" clId="{AF1EC705-414D-4A1B-A21B-DA9CA485CDE7}" dt="2022-06-15T15:42:44.010" v="5202" actId="20577"/>
          <ac:spMkLst>
            <pc:docMk/>
            <pc:sldMk cId="0" sldId="266"/>
            <ac:spMk id="11" creationId="{0858CBA6-2F99-D2A0-360D-DFBD6E3D75EA}"/>
          </ac:spMkLst>
        </pc:spChg>
        <pc:spChg chg="add mod">
          <ac:chgData name="Habibatou TOGOLA" userId="5e593761e2e14915" providerId="LiveId" clId="{AF1EC705-414D-4A1B-A21B-DA9CA485CDE7}" dt="2022-06-15T15:40:50.042" v="5142" actId="1076"/>
          <ac:spMkLst>
            <pc:docMk/>
            <pc:sldMk cId="0" sldId="266"/>
            <ac:spMk id="14" creationId="{49FBA5E7-57D7-B2C0-C1B3-2A469AB5BAB5}"/>
          </ac:spMkLst>
        </pc:spChg>
        <pc:spChg chg="mod">
          <ac:chgData name="Habibatou TOGOLA" userId="5e593761e2e14915" providerId="LiveId" clId="{AF1EC705-414D-4A1B-A21B-DA9CA485CDE7}" dt="2022-06-15T15:29:03.450" v="4910" actId="20577"/>
          <ac:spMkLst>
            <pc:docMk/>
            <pc:sldMk cId="0" sldId="266"/>
            <ac:spMk id="190" creationId="{00000000-0000-0000-0000-000000000000}"/>
          </ac:spMkLst>
        </pc:spChg>
        <pc:picChg chg="del mod">
          <ac:chgData name="Habibatou TOGOLA" userId="5e593761e2e14915" providerId="LiveId" clId="{AF1EC705-414D-4A1B-A21B-DA9CA485CDE7}" dt="2022-06-15T13:24:24.480" v="3883" actId="478"/>
          <ac:picMkLst>
            <pc:docMk/>
            <pc:sldMk cId="0" sldId="266"/>
            <ac:picMk id="4" creationId="{6D5D66DC-7172-5D5A-1AAC-3D555C3622C8}"/>
          </ac:picMkLst>
        </pc:picChg>
        <pc:picChg chg="del mod">
          <ac:chgData name="Habibatou TOGOLA" userId="5e593761e2e14915" providerId="LiveId" clId="{AF1EC705-414D-4A1B-A21B-DA9CA485CDE7}" dt="2022-06-15T13:24:17.874" v="3879" actId="478"/>
          <ac:picMkLst>
            <pc:docMk/>
            <pc:sldMk cId="0" sldId="266"/>
            <ac:picMk id="3074" creationId="{F76A406D-B44E-6BE8-1927-E21D25E25D70}"/>
          </ac:picMkLst>
        </pc:picChg>
        <pc:picChg chg="add mod">
          <ac:chgData name="Habibatou TOGOLA" userId="5e593761e2e14915" providerId="LiveId" clId="{AF1EC705-414D-4A1B-A21B-DA9CA485CDE7}" dt="2022-06-15T15:33:14.217" v="4933" actId="14100"/>
          <ac:picMkLst>
            <pc:docMk/>
            <pc:sldMk cId="0" sldId="266"/>
            <ac:picMk id="3075" creationId="{E90C72D2-6308-F399-D74D-07B84E86F07C}"/>
          </ac:picMkLst>
        </pc:picChg>
        <pc:picChg chg="del mod">
          <ac:chgData name="Habibatou TOGOLA" userId="5e593761e2e14915" providerId="LiveId" clId="{AF1EC705-414D-4A1B-A21B-DA9CA485CDE7}" dt="2022-06-15T13:24:21.011" v="3881" actId="478"/>
          <ac:picMkLst>
            <pc:docMk/>
            <pc:sldMk cId="0" sldId="266"/>
            <ac:picMk id="3076" creationId="{35A4DDA9-DC5A-C891-6D2F-13619114FF46}"/>
          </ac:picMkLst>
        </pc:picChg>
        <pc:picChg chg="add mod">
          <ac:chgData name="Habibatou TOGOLA" userId="5e593761e2e14915" providerId="LiveId" clId="{AF1EC705-414D-4A1B-A21B-DA9CA485CDE7}" dt="2022-06-15T15:40:20.165" v="5136" actId="14100"/>
          <ac:picMkLst>
            <pc:docMk/>
            <pc:sldMk cId="0" sldId="266"/>
            <ac:picMk id="3077" creationId="{B7A6B255-22A7-40FC-280C-C2A7024ED9BE}"/>
          </ac:picMkLst>
        </pc:picChg>
        <pc:picChg chg="del mod">
          <ac:chgData name="Habibatou TOGOLA" userId="5e593761e2e14915" providerId="LiveId" clId="{AF1EC705-414D-4A1B-A21B-DA9CA485CDE7}" dt="2022-06-15T13:24:28.079" v="3885" actId="478"/>
          <ac:picMkLst>
            <pc:docMk/>
            <pc:sldMk cId="0" sldId="266"/>
            <ac:picMk id="3078" creationId="{D35696A9-8BDC-C747-B817-BFA4D31B9E5C}"/>
          </ac:picMkLst>
        </pc:picChg>
      </pc:sldChg>
      <pc:sldChg chg="addSp delSp modSp mod">
        <pc:chgData name="Habibatou TOGOLA" userId="5e593761e2e14915" providerId="LiveId" clId="{AF1EC705-414D-4A1B-A21B-DA9CA485CDE7}" dt="2022-06-15T17:42:54.579" v="6369" actId="20577"/>
        <pc:sldMkLst>
          <pc:docMk/>
          <pc:sldMk cId="0" sldId="267"/>
        </pc:sldMkLst>
        <pc:spChg chg="add mod">
          <ac:chgData name="Habibatou TOGOLA" userId="5e593761e2e14915" providerId="LiveId" clId="{AF1EC705-414D-4A1B-A21B-DA9CA485CDE7}" dt="2022-06-15T16:11:03.159" v="5693" actId="14100"/>
          <ac:spMkLst>
            <pc:docMk/>
            <pc:sldMk cId="0" sldId="267"/>
            <ac:spMk id="2" creationId="{C564CD48-2942-05F5-7B1D-4DEC22A45A1C}"/>
          </ac:spMkLst>
        </pc:spChg>
        <pc:spChg chg="add del mod">
          <ac:chgData name="Habibatou TOGOLA" userId="5e593761e2e14915" providerId="LiveId" clId="{AF1EC705-414D-4A1B-A21B-DA9CA485CDE7}" dt="2022-06-15T16:07:37.970" v="5666" actId="478"/>
          <ac:spMkLst>
            <pc:docMk/>
            <pc:sldMk cId="0" sldId="267"/>
            <ac:spMk id="5" creationId="{DACB4B89-B353-3EED-FCBE-5779BF58B8FC}"/>
          </ac:spMkLst>
        </pc:spChg>
        <pc:spChg chg="add mod">
          <ac:chgData name="Habibatou TOGOLA" userId="5e593761e2e14915" providerId="LiveId" clId="{AF1EC705-414D-4A1B-A21B-DA9CA485CDE7}" dt="2022-06-15T16:11:08.742" v="5694" actId="14100"/>
          <ac:spMkLst>
            <pc:docMk/>
            <pc:sldMk cId="0" sldId="267"/>
            <ac:spMk id="8" creationId="{9D33D653-43A9-B4AA-51CB-F287992D9DCC}"/>
          </ac:spMkLst>
        </pc:spChg>
        <pc:spChg chg="del mod">
          <ac:chgData name="Habibatou TOGOLA" userId="5e593761e2e14915" providerId="LiveId" clId="{AF1EC705-414D-4A1B-A21B-DA9CA485CDE7}" dt="2022-06-15T15:41:41.081" v="5147" actId="478"/>
          <ac:spMkLst>
            <pc:docMk/>
            <pc:sldMk cId="0" sldId="267"/>
            <ac:spMk id="9" creationId="{58FBD99E-8998-4B00-510A-7C0F62B5A572}"/>
          </ac:spMkLst>
        </pc:spChg>
        <pc:spChg chg="add mod">
          <ac:chgData name="Habibatou TOGOLA" userId="5e593761e2e14915" providerId="LiveId" clId="{AF1EC705-414D-4A1B-A21B-DA9CA485CDE7}" dt="2022-06-15T16:11:52.579" v="5699" actId="1076"/>
          <ac:spMkLst>
            <pc:docMk/>
            <pc:sldMk cId="0" sldId="267"/>
            <ac:spMk id="10" creationId="{88C5FE46-ED8E-0AEF-1779-25F08636C920}"/>
          </ac:spMkLst>
        </pc:spChg>
        <pc:spChg chg="add mod">
          <ac:chgData name="Habibatou TOGOLA" userId="5e593761e2e14915" providerId="LiveId" clId="{AF1EC705-414D-4A1B-A21B-DA9CA485CDE7}" dt="2022-06-15T16:13:29.691" v="5708" actId="113"/>
          <ac:spMkLst>
            <pc:docMk/>
            <pc:sldMk cId="0" sldId="267"/>
            <ac:spMk id="11" creationId="{C6020899-6A3E-A9EB-603C-AF59E9DED3A0}"/>
          </ac:spMkLst>
        </pc:spChg>
        <pc:spChg chg="add mod">
          <ac:chgData name="Habibatou TOGOLA" userId="5e593761e2e14915" providerId="LiveId" clId="{AF1EC705-414D-4A1B-A21B-DA9CA485CDE7}" dt="2022-06-15T16:14:02.424" v="5709" actId="1076"/>
          <ac:spMkLst>
            <pc:docMk/>
            <pc:sldMk cId="0" sldId="267"/>
            <ac:spMk id="12" creationId="{C692A54B-C9BA-8DC4-FB7C-A18C0F613B4C}"/>
          </ac:spMkLst>
        </pc:spChg>
        <pc:spChg chg="add mod">
          <ac:chgData name="Habibatou TOGOLA" userId="5e593761e2e14915" providerId="LiveId" clId="{AF1EC705-414D-4A1B-A21B-DA9CA485CDE7}" dt="2022-06-15T16:14:43.148" v="5712" actId="1076"/>
          <ac:spMkLst>
            <pc:docMk/>
            <pc:sldMk cId="0" sldId="267"/>
            <ac:spMk id="24" creationId="{63D43DB6-A30D-3536-02DD-E09BF28865ED}"/>
          </ac:spMkLst>
        </pc:spChg>
        <pc:spChg chg="mod">
          <ac:chgData name="Habibatou TOGOLA" userId="5e593761e2e14915" providerId="LiveId" clId="{AF1EC705-414D-4A1B-A21B-DA9CA485CDE7}" dt="2022-06-15T17:42:54.579" v="6369" actId="20577"/>
          <ac:spMkLst>
            <pc:docMk/>
            <pc:sldMk cId="0" sldId="267"/>
            <ac:spMk id="197" creationId="{00000000-0000-0000-0000-000000000000}"/>
          </ac:spMkLst>
        </pc:spChg>
        <pc:picChg chg="add mod">
          <ac:chgData name="Habibatou TOGOLA" userId="5e593761e2e14915" providerId="LiveId" clId="{AF1EC705-414D-4A1B-A21B-DA9CA485CDE7}" dt="2022-06-15T16:05:25.848" v="5628" actId="14100"/>
          <ac:picMkLst>
            <pc:docMk/>
            <pc:sldMk cId="0" sldId="267"/>
            <ac:picMk id="3" creationId="{711B112C-D11A-3552-399A-BA9180AE0D5A}"/>
          </ac:picMkLst>
        </pc:picChg>
        <pc:picChg chg="del mod">
          <ac:chgData name="Habibatou TOGOLA" userId="5e593761e2e14915" providerId="LiveId" clId="{AF1EC705-414D-4A1B-A21B-DA9CA485CDE7}" dt="2022-06-15T15:41:44.065" v="5149" actId="478"/>
          <ac:picMkLst>
            <pc:docMk/>
            <pc:sldMk cId="0" sldId="267"/>
            <ac:picMk id="4" creationId="{ADBD7070-3C7A-814D-759C-07A18C2DD76D}"/>
          </ac:picMkLst>
        </pc:picChg>
        <pc:picChg chg="del mod">
          <ac:chgData name="Habibatou TOGOLA" userId="5e593761e2e14915" providerId="LiveId" clId="{AF1EC705-414D-4A1B-A21B-DA9CA485CDE7}" dt="2022-06-15T15:41:46.828" v="5151" actId="478"/>
          <ac:picMkLst>
            <pc:docMk/>
            <pc:sldMk cId="0" sldId="267"/>
            <ac:picMk id="4098" creationId="{75D00865-1F2A-D109-FC15-8CA0D9B1F541}"/>
          </ac:picMkLst>
        </pc:picChg>
        <pc:picChg chg="del mod">
          <ac:chgData name="Habibatou TOGOLA" userId="5e593761e2e14915" providerId="LiveId" clId="{AF1EC705-414D-4A1B-A21B-DA9CA485CDE7}" dt="2022-06-15T15:41:50.467" v="5153" actId="478"/>
          <ac:picMkLst>
            <pc:docMk/>
            <pc:sldMk cId="0" sldId="267"/>
            <ac:picMk id="4100" creationId="{6A13974F-D99B-82FD-4F5D-79010AB0F623}"/>
          </ac:picMkLst>
        </pc:picChg>
        <pc:picChg chg="add mod">
          <ac:chgData name="Habibatou TOGOLA" userId="5e593761e2e14915" providerId="LiveId" clId="{AF1EC705-414D-4A1B-A21B-DA9CA485CDE7}" dt="2022-06-15T16:08:24.614" v="5674" actId="14100"/>
          <ac:picMkLst>
            <pc:docMk/>
            <pc:sldMk cId="0" sldId="267"/>
            <ac:picMk id="4101" creationId="{CD82AB7D-E91D-E6AB-21D6-ED97CCD9398E}"/>
          </ac:picMkLst>
        </pc:picChg>
        <pc:picChg chg="add mod">
          <ac:chgData name="Habibatou TOGOLA" userId="5e593761e2e14915" providerId="LiveId" clId="{AF1EC705-414D-4A1B-A21B-DA9CA485CDE7}" dt="2022-06-15T16:10:12.186" v="5692" actId="14100"/>
          <ac:picMkLst>
            <pc:docMk/>
            <pc:sldMk cId="0" sldId="267"/>
            <ac:picMk id="4103" creationId="{C520E59D-74AD-FA8F-DC45-195224ACD977}"/>
          </ac:picMkLst>
        </pc:picChg>
        <pc:cxnChg chg="add mod">
          <ac:chgData name="Habibatou TOGOLA" userId="5e593761e2e14915" providerId="LiveId" clId="{AF1EC705-414D-4A1B-A21B-DA9CA485CDE7}" dt="2022-06-15T16:12:28.922" v="5702" actId="13822"/>
          <ac:cxnSpMkLst>
            <pc:docMk/>
            <pc:sldMk cId="0" sldId="267"/>
            <ac:cxnSpMk id="7" creationId="{5206F6AC-8E67-4345-EBE2-90DB98408B84}"/>
          </ac:cxnSpMkLst>
        </pc:cxnChg>
        <pc:cxnChg chg="add mod">
          <ac:chgData name="Habibatou TOGOLA" userId="5e593761e2e14915" providerId="LiveId" clId="{AF1EC705-414D-4A1B-A21B-DA9CA485CDE7}" dt="2022-06-15T16:12:45.142" v="5704" actId="13822"/>
          <ac:cxnSpMkLst>
            <pc:docMk/>
            <pc:sldMk cId="0" sldId="267"/>
            <ac:cxnSpMk id="14" creationId="{607D37BC-9E1A-88F9-A6C4-27CAF5982CE2}"/>
          </ac:cxnSpMkLst>
        </pc:cxnChg>
        <pc:cxnChg chg="add mod">
          <ac:chgData name="Habibatou TOGOLA" userId="5e593761e2e14915" providerId="LiveId" clId="{AF1EC705-414D-4A1B-A21B-DA9CA485CDE7}" dt="2022-06-15T16:12:37.684" v="5703" actId="13822"/>
          <ac:cxnSpMkLst>
            <pc:docMk/>
            <pc:sldMk cId="0" sldId="267"/>
            <ac:cxnSpMk id="18" creationId="{259B1985-491B-80C9-04CC-7EEC82868722}"/>
          </ac:cxnSpMkLst>
        </pc:cxnChg>
      </pc:sldChg>
      <pc:sldChg chg="delSp modSp del mod">
        <pc:chgData name="Habibatou TOGOLA" userId="5e593761e2e14915" providerId="LiveId" clId="{AF1EC705-414D-4A1B-A21B-DA9CA485CDE7}" dt="2022-06-15T16:15:45.712" v="5724" actId="2696"/>
        <pc:sldMkLst>
          <pc:docMk/>
          <pc:sldMk cId="0" sldId="269"/>
        </pc:sldMkLst>
        <pc:spChg chg="del mod">
          <ac:chgData name="Habibatou TOGOLA" userId="5e593761e2e14915" providerId="LiveId" clId="{AF1EC705-414D-4A1B-A21B-DA9CA485CDE7}" dt="2022-06-15T16:15:01.069" v="5714" actId="478"/>
          <ac:spMkLst>
            <pc:docMk/>
            <pc:sldMk cId="0" sldId="269"/>
            <ac:spMk id="5" creationId="{955E7685-44FF-5058-FA00-8A464B314165}"/>
          </ac:spMkLst>
        </pc:spChg>
        <pc:picChg chg="del mod">
          <ac:chgData name="Habibatou TOGOLA" userId="5e593761e2e14915" providerId="LiveId" clId="{AF1EC705-414D-4A1B-A21B-DA9CA485CDE7}" dt="2022-06-15T16:15:04.835" v="5716" actId="478"/>
          <ac:picMkLst>
            <pc:docMk/>
            <pc:sldMk cId="0" sldId="269"/>
            <ac:picMk id="9" creationId="{93A2F222-E615-3536-3698-7FE9A763952C}"/>
          </ac:picMkLst>
        </pc:picChg>
        <pc:picChg chg="del mod">
          <ac:chgData name="Habibatou TOGOLA" userId="5e593761e2e14915" providerId="LiveId" clId="{AF1EC705-414D-4A1B-A21B-DA9CA485CDE7}" dt="2022-06-15T16:15:08.272" v="5718" actId="478"/>
          <ac:picMkLst>
            <pc:docMk/>
            <pc:sldMk cId="0" sldId="269"/>
            <ac:picMk id="5124" creationId="{07CBAA50-378E-707A-F067-C861D69F7BAE}"/>
          </ac:picMkLst>
        </pc:picChg>
      </pc:sldChg>
      <pc:sldChg chg="delSp modSp del mod">
        <pc:chgData name="Habibatou TOGOLA" userId="5e593761e2e14915" providerId="LiveId" clId="{AF1EC705-414D-4A1B-A21B-DA9CA485CDE7}" dt="2022-06-15T16:15:35.174" v="5723" actId="2696"/>
        <pc:sldMkLst>
          <pc:docMk/>
          <pc:sldMk cId="0" sldId="272"/>
        </pc:sldMkLst>
        <pc:spChg chg="del mod">
          <ac:chgData name="Habibatou TOGOLA" userId="5e593761e2e14915" providerId="LiveId" clId="{AF1EC705-414D-4A1B-A21B-DA9CA485CDE7}" dt="2022-06-15T16:15:22.331" v="5720" actId="478"/>
          <ac:spMkLst>
            <pc:docMk/>
            <pc:sldMk cId="0" sldId="272"/>
            <ac:spMk id="11" creationId="{6839D57D-BFBA-DB76-E5A9-7E6E433E1481}"/>
          </ac:spMkLst>
        </pc:spChg>
        <pc:picChg chg="del mod">
          <ac:chgData name="Habibatou TOGOLA" userId="5e593761e2e14915" providerId="LiveId" clId="{AF1EC705-414D-4A1B-A21B-DA9CA485CDE7}" dt="2022-06-15T16:15:25.514" v="5722" actId="478"/>
          <ac:picMkLst>
            <pc:docMk/>
            <pc:sldMk cId="0" sldId="272"/>
            <ac:picMk id="6" creationId="{80291FF3-1FBE-DCB9-F36B-921D5E0E6D6C}"/>
          </ac:picMkLst>
        </pc:picChg>
      </pc:sldChg>
      <pc:sldChg chg="addSp delSp modSp mod">
        <pc:chgData name="Habibatou TOGOLA" userId="5e593761e2e14915" providerId="LiveId" clId="{AF1EC705-414D-4A1B-A21B-DA9CA485CDE7}" dt="2022-06-16T13:19:31.351" v="6784" actId="12"/>
        <pc:sldMkLst>
          <pc:docMk/>
          <pc:sldMk cId="0" sldId="275"/>
        </pc:sldMkLst>
        <pc:spChg chg="mod">
          <ac:chgData name="Habibatou TOGOLA" userId="5e593761e2e14915" providerId="LiveId" clId="{AF1EC705-414D-4A1B-A21B-DA9CA485CDE7}" dt="2022-06-16T13:19:31.351" v="6784" actId="12"/>
          <ac:spMkLst>
            <pc:docMk/>
            <pc:sldMk cId="0" sldId="275"/>
            <ac:spMk id="4" creationId="{21976E1D-4F04-48D4-8107-6EF9B0DB11A1}"/>
          </ac:spMkLst>
        </pc:spChg>
        <pc:picChg chg="add del mod">
          <ac:chgData name="Habibatou TOGOLA" userId="5e593761e2e14915" providerId="LiveId" clId="{AF1EC705-414D-4A1B-A21B-DA9CA485CDE7}" dt="2022-06-15T16:44:24.276" v="6129"/>
          <ac:picMkLst>
            <pc:docMk/>
            <pc:sldMk cId="0" sldId="275"/>
            <ac:picMk id="5122" creationId="{96959F21-2B8E-CAB2-7C08-8B20F7723768}"/>
          </ac:picMkLst>
        </pc:picChg>
        <pc:picChg chg="add del mod">
          <ac:chgData name="Habibatou TOGOLA" userId="5e593761e2e14915" providerId="LiveId" clId="{AF1EC705-414D-4A1B-A21B-DA9CA485CDE7}" dt="2022-06-15T16:45:03.163" v="6140"/>
          <ac:picMkLst>
            <pc:docMk/>
            <pc:sldMk cId="0" sldId="275"/>
            <ac:picMk id="5124" creationId="{0A1E313D-0E91-7B09-7D0F-2C4A515951AD}"/>
          </ac:picMkLst>
        </pc:picChg>
      </pc:sldChg>
      <pc:sldChg chg="addSp delSp modSp mod">
        <pc:chgData name="Habibatou TOGOLA" userId="5e593761e2e14915" providerId="LiveId" clId="{AF1EC705-414D-4A1B-A21B-DA9CA485CDE7}" dt="2022-06-16T13:15:51.205" v="6706" actId="14100"/>
        <pc:sldMkLst>
          <pc:docMk/>
          <pc:sldMk cId="2758512176" sldId="282"/>
        </pc:sldMkLst>
        <pc:spChg chg="add del mod">
          <ac:chgData name="Habibatou TOGOLA" userId="5e593761e2e14915" providerId="LiveId" clId="{AF1EC705-414D-4A1B-A21B-DA9CA485CDE7}" dt="2022-06-16T13:15:03.795" v="6695" actId="208"/>
          <ac:spMkLst>
            <pc:docMk/>
            <pc:sldMk cId="2758512176" sldId="282"/>
            <ac:spMk id="2" creationId="{C3FC29BD-05EB-DDD9-AB0A-991C9B447AE6}"/>
          </ac:spMkLst>
        </pc:spChg>
        <pc:spChg chg="del mod">
          <ac:chgData name="Habibatou TOGOLA" userId="5e593761e2e14915" providerId="LiveId" clId="{AF1EC705-414D-4A1B-A21B-DA9CA485CDE7}" dt="2022-06-15T13:24:41.970" v="3888" actId="478"/>
          <ac:spMkLst>
            <pc:docMk/>
            <pc:sldMk cId="2758512176" sldId="282"/>
            <ac:spMk id="4" creationId="{DA064628-EC67-64AF-3D6A-B030B5E4C46D}"/>
          </ac:spMkLst>
        </pc:spChg>
        <pc:spChg chg="del mod">
          <ac:chgData name="Habibatou TOGOLA" userId="5e593761e2e14915" providerId="LiveId" clId="{AF1EC705-414D-4A1B-A21B-DA9CA485CDE7}" dt="2022-06-15T13:35:30.225" v="4128" actId="478"/>
          <ac:spMkLst>
            <pc:docMk/>
            <pc:sldMk cId="2758512176" sldId="282"/>
            <ac:spMk id="6" creationId="{90BE000C-76F0-415C-A608-DD3460B912C2}"/>
          </ac:spMkLst>
        </pc:spChg>
        <pc:spChg chg="add mod">
          <ac:chgData name="Habibatou TOGOLA" userId="5e593761e2e14915" providerId="LiveId" clId="{AF1EC705-414D-4A1B-A21B-DA9CA485CDE7}" dt="2022-06-16T13:15:00.542" v="6694" actId="208"/>
          <ac:spMkLst>
            <pc:docMk/>
            <pc:sldMk cId="2758512176" sldId="282"/>
            <ac:spMk id="11" creationId="{0FD5A6F9-FED2-7262-E494-5A0786168B81}"/>
          </ac:spMkLst>
        </pc:spChg>
        <pc:spChg chg="add mod">
          <ac:chgData name="Habibatou TOGOLA" userId="5e593761e2e14915" providerId="LiveId" clId="{AF1EC705-414D-4A1B-A21B-DA9CA485CDE7}" dt="2022-06-16T13:15:07.626" v="6697" actId="208"/>
          <ac:spMkLst>
            <pc:docMk/>
            <pc:sldMk cId="2758512176" sldId="282"/>
            <ac:spMk id="12" creationId="{83248BF5-63B9-3AA7-45D9-5DA73AE85FAB}"/>
          </ac:spMkLst>
        </pc:spChg>
        <pc:spChg chg="add del mod">
          <ac:chgData name="Habibatou TOGOLA" userId="5e593761e2e14915" providerId="LiveId" clId="{AF1EC705-414D-4A1B-A21B-DA9CA485CDE7}" dt="2022-06-15T13:39:41.031" v="4204" actId="478"/>
          <ac:spMkLst>
            <pc:docMk/>
            <pc:sldMk cId="2758512176" sldId="282"/>
            <ac:spMk id="14" creationId="{A08E6615-53CD-BED4-DC10-CEEF7DCFF104}"/>
          </ac:spMkLst>
        </pc:spChg>
        <pc:spChg chg="add del mod">
          <ac:chgData name="Habibatou TOGOLA" userId="5e593761e2e14915" providerId="LiveId" clId="{AF1EC705-414D-4A1B-A21B-DA9CA485CDE7}" dt="2022-06-15T13:51:02.072" v="4271" actId="478"/>
          <ac:spMkLst>
            <pc:docMk/>
            <pc:sldMk cId="2758512176" sldId="282"/>
            <ac:spMk id="31" creationId="{AE33E447-A180-5937-BEA3-B253C05AD0C6}"/>
          </ac:spMkLst>
        </pc:spChg>
        <pc:spChg chg="add mod">
          <ac:chgData name="Habibatou TOGOLA" userId="5e593761e2e14915" providerId="LiveId" clId="{AF1EC705-414D-4A1B-A21B-DA9CA485CDE7}" dt="2022-06-16T13:15:11.456" v="6698" actId="208"/>
          <ac:spMkLst>
            <pc:docMk/>
            <pc:sldMk cId="2758512176" sldId="282"/>
            <ac:spMk id="39" creationId="{5C205762-9607-5140-0029-B1AF4E93D3B8}"/>
          </ac:spMkLst>
        </pc:spChg>
        <pc:spChg chg="add mod">
          <ac:chgData name="Habibatou TOGOLA" userId="5e593761e2e14915" providerId="LiveId" clId="{AF1EC705-414D-4A1B-A21B-DA9CA485CDE7}" dt="2022-06-16T13:15:15.072" v="6699" actId="208"/>
          <ac:spMkLst>
            <pc:docMk/>
            <pc:sldMk cId="2758512176" sldId="282"/>
            <ac:spMk id="44" creationId="{8114FDE1-BF97-9B4A-5F6E-4E882E933E36}"/>
          </ac:spMkLst>
        </pc:spChg>
        <pc:spChg chg="add mod">
          <ac:chgData name="Habibatou TOGOLA" userId="5e593761e2e14915" providerId="LiveId" clId="{AF1EC705-414D-4A1B-A21B-DA9CA485CDE7}" dt="2022-06-16T13:15:20.118" v="6700" actId="208"/>
          <ac:spMkLst>
            <pc:docMk/>
            <pc:sldMk cId="2758512176" sldId="282"/>
            <ac:spMk id="45" creationId="{C84BF3B3-C647-3488-3E87-40DA974C5CC5}"/>
          </ac:spMkLst>
        </pc:spChg>
        <pc:spChg chg="add del mod">
          <ac:chgData name="Habibatou TOGOLA" userId="5e593761e2e14915" providerId="LiveId" clId="{AF1EC705-414D-4A1B-A21B-DA9CA485CDE7}" dt="2022-06-15T14:23:19.822" v="4615" actId="478"/>
          <ac:spMkLst>
            <pc:docMk/>
            <pc:sldMk cId="2758512176" sldId="282"/>
            <ac:spMk id="53" creationId="{19AAEABD-51D2-76FE-C48E-F274A675D857}"/>
          </ac:spMkLst>
        </pc:spChg>
        <pc:spChg chg="add mod">
          <ac:chgData name="Habibatou TOGOLA" userId="5e593761e2e14915" providerId="LiveId" clId="{AF1EC705-414D-4A1B-A21B-DA9CA485CDE7}" dt="2022-06-15T16:14:32.795" v="5710" actId="14100"/>
          <ac:spMkLst>
            <pc:docMk/>
            <pc:sldMk cId="2758512176" sldId="282"/>
            <ac:spMk id="54" creationId="{6F4A8582-8F2E-F1F3-158D-BCE1109300B1}"/>
          </ac:spMkLst>
        </pc:spChg>
        <pc:spChg chg="add mod">
          <ac:chgData name="Habibatou TOGOLA" userId="5e593761e2e14915" providerId="LiveId" clId="{AF1EC705-414D-4A1B-A21B-DA9CA485CDE7}" dt="2022-06-15T15:28:21.957" v="4877" actId="14100"/>
          <ac:spMkLst>
            <pc:docMk/>
            <pc:sldMk cId="2758512176" sldId="282"/>
            <ac:spMk id="55" creationId="{BEE7D1B0-D502-AE93-2B78-E757F2BB1AF3}"/>
          </ac:spMkLst>
        </pc:spChg>
        <pc:spChg chg="mod">
          <ac:chgData name="Habibatou TOGOLA" userId="5e593761e2e14915" providerId="LiveId" clId="{AF1EC705-414D-4A1B-A21B-DA9CA485CDE7}" dt="2022-06-15T17:36:22.227" v="6342" actId="20577"/>
          <ac:spMkLst>
            <pc:docMk/>
            <pc:sldMk cId="2758512176" sldId="282"/>
            <ac:spMk id="182" creationId="{00000000-0000-0000-0000-000000000000}"/>
          </ac:spMkLst>
        </pc:spChg>
        <pc:spChg chg="del mod">
          <ac:chgData name="Habibatou TOGOLA" userId="5e593761e2e14915" providerId="LiveId" clId="{AF1EC705-414D-4A1B-A21B-DA9CA485CDE7}" dt="2022-06-15T13:50:55.017" v="4268" actId="478"/>
          <ac:spMkLst>
            <pc:docMk/>
            <pc:sldMk cId="2758512176" sldId="282"/>
            <ac:spMk id="183" creationId="{00000000-0000-0000-0000-000000000000}"/>
          </ac:spMkLst>
        </pc:spChg>
        <pc:picChg chg="add del mod">
          <ac:chgData name="Habibatou TOGOLA" userId="5e593761e2e14915" providerId="LiveId" clId="{AF1EC705-414D-4A1B-A21B-DA9CA485CDE7}" dt="2022-06-15T13:45:29.240" v="4227" actId="478"/>
          <ac:picMkLst>
            <pc:docMk/>
            <pc:sldMk cId="2758512176" sldId="282"/>
            <ac:picMk id="5" creationId="{F2AC84FF-C170-B3E6-649A-9C00EE6AED47}"/>
          </ac:picMkLst>
        </pc:picChg>
        <pc:picChg chg="add del mod">
          <ac:chgData name="Habibatou TOGOLA" userId="5e593761e2e14915" providerId="LiveId" clId="{AF1EC705-414D-4A1B-A21B-DA9CA485CDE7}" dt="2022-06-15T13:47:00.005" v="4236" actId="478"/>
          <ac:picMkLst>
            <pc:docMk/>
            <pc:sldMk cId="2758512176" sldId="282"/>
            <ac:picMk id="8" creationId="{BDD03BE9-1951-D7C6-4AEC-4F06F560795B}"/>
          </ac:picMkLst>
        </pc:picChg>
        <pc:picChg chg="add mod">
          <ac:chgData name="Habibatou TOGOLA" userId="5e593761e2e14915" providerId="LiveId" clId="{AF1EC705-414D-4A1B-A21B-DA9CA485CDE7}" dt="2022-06-15T14:12:02.600" v="4569" actId="1076"/>
          <ac:picMkLst>
            <pc:docMk/>
            <pc:sldMk cId="2758512176" sldId="282"/>
            <ac:picMk id="10" creationId="{41AD2E92-82AD-9D70-1143-CB576645060E}"/>
          </ac:picMkLst>
        </pc:picChg>
        <pc:picChg chg="del mod">
          <ac:chgData name="Habibatou TOGOLA" userId="5e593761e2e14915" providerId="LiveId" clId="{AF1EC705-414D-4A1B-A21B-DA9CA485CDE7}" dt="2022-06-15T13:24:53.673" v="3895" actId="478"/>
          <ac:picMkLst>
            <pc:docMk/>
            <pc:sldMk cId="2758512176" sldId="282"/>
            <ac:picMk id="13" creationId="{81630A85-A56B-460A-751F-78021DE3A053}"/>
          </ac:picMkLst>
        </pc:picChg>
        <pc:picChg chg="add mod">
          <ac:chgData name="Habibatou TOGOLA" userId="5e593761e2e14915" providerId="LiveId" clId="{AF1EC705-414D-4A1B-A21B-DA9CA485CDE7}" dt="2022-06-15T14:12:11.645" v="4571" actId="1076"/>
          <ac:picMkLst>
            <pc:docMk/>
            <pc:sldMk cId="2758512176" sldId="282"/>
            <ac:picMk id="16" creationId="{92481B1A-CB0E-2C64-5785-4598E351A0CA}"/>
          </ac:picMkLst>
        </pc:picChg>
        <pc:picChg chg="del mod">
          <ac:chgData name="Habibatou TOGOLA" userId="5e593761e2e14915" providerId="LiveId" clId="{AF1EC705-414D-4A1B-A21B-DA9CA485CDE7}" dt="2022-06-15T13:24:50.852" v="3893" actId="478"/>
          <ac:picMkLst>
            <pc:docMk/>
            <pc:sldMk cId="2758512176" sldId="282"/>
            <ac:picMk id="17" creationId="{82A0F244-A44B-714F-F5F3-AC96D41F9953}"/>
          </ac:picMkLst>
        </pc:picChg>
        <pc:picChg chg="add mod">
          <ac:chgData name="Habibatou TOGOLA" userId="5e593761e2e14915" providerId="LiveId" clId="{AF1EC705-414D-4A1B-A21B-DA9CA485CDE7}" dt="2022-06-16T13:15:29.288" v="6702" actId="1076"/>
          <ac:picMkLst>
            <pc:docMk/>
            <pc:sldMk cId="2758512176" sldId="282"/>
            <ac:picMk id="40" creationId="{7473C636-4CA7-823F-0A53-FC58E321DFC3}"/>
          </ac:picMkLst>
        </pc:picChg>
        <pc:picChg chg="add del mod">
          <ac:chgData name="Habibatou TOGOLA" userId="5e593761e2e14915" providerId="LiveId" clId="{AF1EC705-414D-4A1B-A21B-DA9CA485CDE7}" dt="2022-06-15T15:25:54.836" v="4868" actId="478"/>
          <ac:picMkLst>
            <pc:docMk/>
            <pc:sldMk cId="2758512176" sldId="282"/>
            <ac:picMk id="42" creationId="{3088A558-67E5-DF49-8B9F-2E206BA06203}"/>
          </ac:picMkLst>
        </pc:picChg>
        <pc:picChg chg="add del mod">
          <ac:chgData name="Habibatou TOGOLA" userId="5e593761e2e14915" providerId="LiveId" clId="{AF1EC705-414D-4A1B-A21B-DA9CA485CDE7}" dt="2022-06-15T15:25:43.233" v="4866" actId="478"/>
          <ac:picMkLst>
            <pc:docMk/>
            <pc:sldMk cId="2758512176" sldId="282"/>
            <ac:picMk id="46" creationId="{35EF717D-6035-F95A-5E71-7B01A37C7DEB}"/>
          </ac:picMkLst>
        </pc:picChg>
        <pc:picChg chg="add mod">
          <ac:chgData name="Habibatou TOGOLA" userId="5e593761e2e14915" providerId="LiveId" clId="{AF1EC705-414D-4A1B-A21B-DA9CA485CDE7}" dt="2022-06-16T13:15:41.159" v="6704" actId="1076"/>
          <ac:picMkLst>
            <pc:docMk/>
            <pc:sldMk cId="2758512176" sldId="282"/>
            <ac:picMk id="47" creationId="{9BE6C35C-20FE-1347-4F9C-AA8348186481}"/>
          </ac:picMkLst>
        </pc:picChg>
        <pc:picChg chg="add del mod">
          <ac:chgData name="Habibatou TOGOLA" userId="5e593761e2e14915" providerId="LiveId" clId="{AF1EC705-414D-4A1B-A21B-DA9CA485CDE7}" dt="2022-06-15T15:25:38.751" v="4864" actId="478"/>
          <ac:picMkLst>
            <pc:docMk/>
            <pc:sldMk cId="2758512176" sldId="282"/>
            <ac:picMk id="49" creationId="{D63DABC7-1CA6-5A47-1935-54F50087D432}"/>
          </ac:picMkLst>
        </pc:picChg>
        <pc:picChg chg="add del mod">
          <ac:chgData name="Habibatou TOGOLA" userId="5e593761e2e14915" providerId="LiveId" clId="{AF1EC705-414D-4A1B-A21B-DA9CA485CDE7}" dt="2022-06-15T15:25:34.352" v="4862" actId="478"/>
          <ac:picMkLst>
            <pc:docMk/>
            <pc:sldMk cId="2758512176" sldId="282"/>
            <ac:picMk id="57" creationId="{963F0BCB-8AB1-CBB0-57F6-B72ADF900F32}"/>
          </ac:picMkLst>
        </pc:picChg>
        <pc:picChg chg="add mod">
          <ac:chgData name="Habibatou TOGOLA" userId="5e593761e2e14915" providerId="LiveId" clId="{AF1EC705-414D-4A1B-A21B-DA9CA485CDE7}" dt="2022-06-16T13:15:26.359" v="6701" actId="1076"/>
          <ac:picMkLst>
            <pc:docMk/>
            <pc:sldMk cId="2758512176" sldId="282"/>
            <ac:picMk id="2050" creationId="{6D8763C2-3565-7B01-B0EE-2B173A1F4352}"/>
          </ac:picMkLst>
        </pc:picChg>
        <pc:picChg chg="del mod">
          <ac:chgData name="Habibatou TOGOLA" userId="5e593761e2e14915" providerId="LiveId" clId="{AF1EC705-414D-4A1B-A21B-DA9CA485CDE7}" dt="2022-06-15T13:24:45.182" v="3890" actId="478"/>
          <ac:picMkLst>
            <pc:docMk/>
            <pc:sldMk cId="2758512176" sldId="282"/>
            <ac:picMk id="2052" creationId="{E9D1EE4A-22B4-2496-9AFD-221BAED3BEBB}"/>
          </ac:picMkLst>
        </pc:picChg>
        <pc:picChg chg="add mod">
          <ac:chgData name="Habibatou TOGOLA" userId="5e593761e2e14915" providerId="LiveId" clId="{AF1EC705-414D-4A1B-A21B-DA9CA485CDE7}" dt="2022-06-16T13:15:32.865" v="6703" actId="1076"/>
          <ac:picMkLst>
            <pc:docMk/>
            <pc:sldMk cId="2758512176" sldId="282"/>
            <ac:picMk id="2054" creationId="{FFB38019-CAAE-18A5-E5DB-39CB6D27CF5B}"/>
          </ac:picMkLst>
        </pc:picChg>
        <pc:picChg chg="del">
          <ac:chgData name="Habibatou TOGOLA" userId="5e593761e2e14915" providerId="LiveId" clId="{AF1EC705-414D-4A1B-A21B-DA9CA485CDE7}" dt="2022-06-15T13:24:47.916" v="3891" actId="478"/>
          <ac:picMkLst>
            <pc:docMk/>
            <pc:sldMk cId="2758512176" sldId="282"/>
            <ac:picMk id="2056" creationId="{D0825BB5-0D00-17FE-FA5D-19EFFCA07863}"/>
          </ac:picMkLst>
        </pc:picChg>
        <pc:picChg chg="add mod">
          <ac:chgData name="Habibatou TOGOLA" userId="5e593761e2e14915" providerId="LiveId" clId="{AF1EC705-414D-4A1B-A21B-DA9CA485CDE7}" dt="2022-06-16T13:15:51.205" v="6706" actId="14100"/>
          <ac:picMkLst>
            <pc:docMk/>
            <pc:sldMk cId="2758512176" sldId="282"/>
            <ac:picMk id="2058" creationId="{0C83DE3C-19BD-D6F8-4A13-09F6FC897E71}"/>
          </ac:picMkLst>
        </pc:picChg>
        <pc:cxnChg chg="add mod">
          <ac:chgData name="Habibatou TOGOLA" userId="5e593761e2e14915" providerId="LiveId" clId="{AF1EC705-414D-4A1B-A21B-DA9CA485CDE7}" dt="2022-06-15T14:21:35.922" v="4611" actId="14100"/>
          <ac:cxnSpMkLst>
            <pc:docMk/>
            <pc:sldMk cId="2758512176" sldId="282"/>
            <ac:cxnSpMk id="19" creationId="{51CDC96D-505C-34D2-82C5-191882A4BF42}"/>
          </ac:cxnSpMkLst>
        </pc:cxnChg>
        <pc:cxnChg chg="add mod">
          <ac:chgData name="Habibatou TOGOLA" userId="5e593761e2e14915" providerId="LiveId" clId="{AF1EC705-414D-4A1B-A21B-DA9CA485CDE7}" dt="2022-06-15T14:21:28.527" v="4609" actId="14100"/>
          <ac:cxnSpMkLst>
            <pc:docMk/>
            <pc:sldMk cId="2758512176" sldId="282"/>
            <ac:cxnSpMk id="24" creationId="{FE05538A-1168-A7C4-0009-2A79922BE932}"/>
          </ac:cxnSpMkLst>
        </pc:cxnChg>
        <pc:cxnChg chg="add mod">
          <ac:chgData name="Habibatou TOGOLA" userId="5e593761e2e14915" providerId="LiveId" clId="{AF1EC705-414D-4A1B-A21B-DA9CA485CDE7}" dt="2022-06-15T14:21:22.582" v="4608" actId="14100"/>
          <ac:cxnSpMkLst>
            <pc:docMk/>
            <pc:sldMk cId="2758512176" sldId="282"/>
            <ac:cxnSpMk id="25" creationId="{709D68D6-53EF-133A-9525-DF255970E733}"/>
          </ac:cxnSpMkLst>
        </pc:cxnChg>
      </pc:sldChg>
      <pc:sldChg chg="addSp delSp modSp mod">
        <pc:chgData name="Habibatou TOGOLA" userId="5e593761e2e14915" providerId="LiveId" clId="{AF1EC705-414D-4A1B-A21B-DA9CA485CDE7}" dt="2022-06-16T13:14:31.099" v="6693" actId="208"/>
        <pc:sldMkLst>
          <pc:docMk/>
          <pc:sldMk cId="2149771200" sldId="283"/>
        </pc:sldMkLst>
        <pc:spChg chg="add mod">
          <ac:chgData name="Habibatou TOGOLA" userId="5e593761e2e14915" providerId="LiveId" clId="{AF1EC705-414D-4A1B-A21B-DA9CA485CDE7}" dt="2022-06-16T13:13:59.613" v="6684" actId="208"/>
          <ac:spMkLst>
            <pc:docMk/>
            <pc:sldMk cId="2149771200" sldId="283"/>
            <ac:spMk id="2" creationId="{BC1E9B18-3B80-5CB9-4FEE-615DC744EF71}"/>
          </ac:spMkLst>
        </pc:spChg>
        <pc:spChg chg="add del mod">
          <ac:chgData name="Habibatou TOGOLA" userId="5e593761e2e14915" providerId="LiveId" clId="{AF1EC705-414D-4A1B-A21B-DA9CA485CDE7}" dt="2022-06-15T17:32:39.565" v="6279" actId="478"/>
          <ac:spMkLst>
            <pc:docMk/>
            <pc:sldMk cId="2149771200" sldId="283"/>
            <ac:spMk id="4" creationId="{43DD3EA2-3D6C-39AD-4324-7929FA774EA3}"/>
          </ac:spMkLst>
        </pc:spChg>
        <pc:spChg chg="add del mod">
          <ac:chgData name="Habibatou TOGOLA" userId="5e593761e2e14915" providerId="LiveId" clId="{AF1EC705-414D-4A1B-A21B-DA9CA485CDE7}" dt="2022-06-15T17:30:37.610" v="6265"/>
          <ac:spMkLst>
            <pc:docMk/>
            <pc:sldMk cId="2149771200" sldId="283"/>
            <ac:spMk id="5" creationId="{FBF16D47-9ABF-00CE-C553-0517915716A3}"/>
          </ac:spMkLst>
        </pc:spChg>
        <pc:spChg chg="add del mod">
          <ac:chgData name="Habibatou TOGOLA" userId="5e593761e2e14915" providerId="LiveId" clId="{AF1EC705-414D-4A1B-A21B-DA9CA485CDE7}" dt="2022-06-15T17:30:53.794" v="6270" actId="478"/>
          <ac:spMkLst>
            <pc:docMk/>
            <pc:sldMk cId="2149771200" sldId="283"/>
            <ac:spMk id="6" creationId="{E77AC39F-9A09-440A-B003-46E58B5F8A50}"/>
          </ac:spMkLst>
        </pc:spChg>
        <pc:spChg chg="add del mod">
          <ac:chgData name="Habibatou TOGOLA" userId="5e593761e2e14915" providerId="LiveId" clId="{AF1EC705-414D-4A1B-A21B-DA9CA485CDE7}" dt="2022-06-15T17:32:46.258" v="6283" actId="478"/>
          <ac:spMkLst>
            <pc:docMk/>
            <pc:sldMk cId="2149771200" sldId="283"/>
            <ac:spMk id="7" creationId="{194C10FE-2619-9AFE-F30C-7A65F2ACE97E}"/>
          </ac:spMkLst>
        </pc:spChg>
        <pc:spChg chg="add mod">
          <ac:chgData name="Habibatou TOGOLA" userId="5e593761e2e14915" providerId="LiveId" clId="{AF1EC705-414D-4A1B-A21B-DA9CA485CDE7}" dt="2022-06-16T13:14:19.687" v="6689" actId="207"/>
          <ac:spMkLst>
            <pc:docMk/>
            <pc:sldMk cId="2149771200" sldId="283"/>
            <ac:spMk id="8" creationId="{FACE2BB0-8DBE-B5C6-8786-DA95072AB818}"/>
          </ac:spMkLst>
        </pc:spChg>
        <pc:spChg chg="add mod">
          <ac:chgData name="Habibatou TOGOLA" userId="5e593761e2e14915" providerId="LiveId" clId="{AF1EC705-414D-4A1B-A21B-DA9CA485CDE7}" dt="2022-06-16T13:14:04.024" v="6685" actId="208"/>
          <ac:spMkLst>
            <pc:docMk/>
            <pc:sldMk cId="2149771200" sldId="283"/>
            <ac:spMk id="9" creationId="{C243D9D7-737B-4101-F280-7AC0AB7C31ED}"/>
          </ac:spMkLst>
        </pc:spChg>
        <pc:spChg chg="add mod">
          <ac:chgData name="Habibatou TOGOLA" userId="5e593761e2e14915" providerId="LiveId" clId="{AF1EC705-414D-4A1B-A21B-DA9CA485CDE7}" dt="2022-06-16T13:14:07.698" v="6686" actId="208"/>
          <ac:spMkLst>
            <pc:docMk/>
            <pc:sldMk cId="2149771200" sldId="283"/>
            <ac:spMk id="10" creationId="{57F61208-9FDD-E708-AADF-8BE1D4DAB36E}"/>
          </ac:spMkLst>
        </pc:spChg>
        <pc:spChg chg="add mod">
          <ac:chgData name="Habibatou TOGOLA" userId="5e593761e2e14915" providerId="LiveId" clId="{AF1EC705-414D-4A1B-A21B-DA9CA485CDE7}" dt="2022-06-16T13:14:11.013" v="6687" actId="208"/>
          <ac:spMkLst>
            <pc:docMk/>
            <pc:sldMk cId="2149771200" sldId="283"/>
            <ac:spMk id="11" creationId="{54025429-E739-2990-0A9E-80039E5729D8}"/>
          </ac:spMkLst>
        </pc:spChg>
        <pc:spChg chg="add del mod">
          <ac:chgData name="Habibatou TOGOLA" userId="5e593761e2e14915" providerId="LiveId" clId="{AF1EC705-414D-4A1B-A21B-DA9CA485CDE7}" dt="2022-06-15T17:32:41.391" v="6280" actId="478"/>
          <ac:spMkLst>
            <pc:docMk/>
            <pc:sldMk cId="2149771200" sldId="283"/>
            <ac:spMk id="13" creationId="{74FF803F-EC37-5321-FC65-E95460CC3B8E}"/>
          </ac:spMkLst>
        </pc:spChg>
        <pc:spChg chg="add del mod">
          <ac:chgData name="Habibatou TOGOLA" userId="5e593761e2e14915" providerId="LiveId" clId="{AF1EC705-414D-4A1B-A21B-DA9CA485CDE7}" dt="2022-06-15T17:32:43.244" v="6281" actId="478"/>
          <ac:spMkLst>
            <pc:docMk/>
            <pc:sldMk cId="2149771200" sldId="283"/>
            <ac:spMk id="14" creationId="{45F4C110-2664-BFBF-6655-DDF65515BE5F}"/>
          </ac:spMkLst>
        </pc:spChg>
        <pc:spChg chg="add mod">
          <ac:chgData name="Habibatou TOGOLA" userId="5e593761e2e14915" providerId="LiveId" clId="{AF1EC705-414D-4A1B-A21B-DA9CA485CDE7}" dt="2022-06-16T13:14:26.264" v="6691" actId="208"/>
          <ac:spMkLst>
            <pc:docMk/>
            <pc:sldMk cId="2149771200" sldId="283"/>
            <ac:spMk id="18" creationId="{A914BBDD-27F9-E321-345A-DA8444B6445F}"/>
          </ac:spMkLst>
        </pc:spChg>
        <pc:spChg chg="mod">
          <ac:chgData name="Habibatou TOGOLA" userId="5e593761e2e14915" providerId="LiveId" clId="{AF1EC705-414D-4A1B-A21B-DA9CA485CDE7}" dt="2022-06-13T13:48:59.826" v="843" actId="20577"/>
          <ac:spMkLst>
            <pc:docMk/>
            <pc:sldMk cId="2149771200" sldId="283"/>
            <ac:spMk id="20" creationId="{62EB2769-CBE0-44C8-B1D0-2ED5C4528C5F}"/>
          </ac:spMkLst>
        </pc:spChg>
        <pc:spChg chg="add mod">
          <ac:chgData name="Habibatou TOGOLA" userId="5e593761e2e14915" providerId="LiveId" clId="{AF1EC705-414D-4A1B-A21B-DA9CA485CDE7}" dt="2022-06-16T13:14:31.099" v="6693" actId="208"/>
          <ac:spMkLst>
            <pc:docMk/>
            <pc:sldMk cId="2149771200" sldId="283"/>
            <ac:spMk id="21" creationId="{C185A658-9E08-DD51-BE5D-046FFDC7EFE3}"/>
          </ac:spMkLst>
        </pc:spChg>
        <pc:spChg chg="add del mod">
          <ac:chgData name="Habibatou TOGOLA" userId="5e593761e2e14915" providerId="LiveId" clId="{AF1EC705-414D-4A1B-A21B-DA9CA485CDE7}" dt="2022-06-13T19:09:16.325" v="1704" actId="478"/>
          <ac:spMkLst>
            <pc:docMk/>
            <pc:sldMk cId="2149771200" sldId="283"/>
            <ac:spMk id="23" creationId="{457CD65E-DE09-017D-A9D5-9956755A9AED}"/>
          </ac:spMkLst>
        </pc:spChg>
        <pc:spChg chg="add del mod">
          <ac:chgData name="Habibatou TOGOLA" userId="5e593761e2e14915" providerId="LiveId" clId="{AF1EC705-414D-4A1B-A21B-DA9CA485CDE7}" dt="2022-06-13T19:09:20.232" v="1706" actId="478"/>
          <ac:spMkLst>
            <pc:docMk/>
            <pc:sldMk cId="2149771200" sldId="283"/>
            <ac:spMk id="27" creationId="{595E5560-308E-B259-5AC7-76D4BE5A3EE0}"/>
          </ac:spMkLst>
        </pc:spChg>
        <pc:picChg chg="add del mod">
          <ac:chgData name="Habibatou TOGOLA" userId="5e593761e2e14915" providerId="LiveId" clId="{AF1EC705-414D-4A1B-A21B-DA9CA485CDE7}" dt="2022-06-13T16:58:55.919" v="1334" actId="478"/>
          <ac:picMkLst>
            <pc:docMk/>
            <pc:sldMk cId="2149771200" sldId="283"/>
            <ac:picMk id="6" creationId="{6FA0A932-B64E-1371-D50F-50D0FDEAE59C}"/>
          </ac:picMkLst>
        </pc:picChg>
        <pc:picChg chg="add del mod">
          <ac:chgData name="Habibatou TOGOLA" userId="5e593761e2e14915" providerId="LiveId" clId="{AF1EC705-414D-4A1B-A21B-DA9CA485CDE7}" dt="2022-06-13T17:00:50.585" v="1342" actId="478"/>
          <ac:picMkLst>
            <pc:docMk/>
            <pc:sldMk cId="2149771200" sldId="283"/>
            <ac:picMk id="8" creationId="{3D5C3472-BB56-0A10-8390-DBBD455B6E0E}"/>
          </ac:picMkLst>
        </pc:picChg>
        <pc:picChg chg="add del mod">
          <ac:chgData name="Habibatou TOGOLA" userId="5e593761e2e14915" providerId="LiveId" clId="{AF1EC705-414D-4A1B-A21B-DA9CA485CDE7}" dt="2022-06-13T17:01:14.574" v="1349" actId="478"/>
          <ac:picMkLst>
            <pc:docMk/>
            <pc:sldMk cId="2149771200" sldId="283"/>
            <ac:picMk id="15" creationId="{88B4C31A-0665-8CBD-13D2-82156CB6284C}"/>
          </ac:picMkLst>
        </pc:picChg>
        <pc:picChg chg="add mod">
          <ac:chgData name="Habibatou TOGOLA" userId="5e593761e2e14915" providerId="LiveId" clId="{AF1EC705-414D-4A1B-A21B-DA9CA485CDE7}" dt="2022-06-15T17:35:01.809" v="6305" actId="1076"/>
          <ac:picMkLst>
            <pc:docMk/>
            <pc:sldMk cId="2149771200" sldId="283"/>
            <ac:picMk id="17" creationId="{30FE934C-E237-9017-5FCF-87348DF5551F}"/>
          </ac:picMkLst>
        </pc:picChg>
        <pc:picChg chg="add mod">
          <ac:chgData name="Habibatou TOGOLA" userId="5e593761e2e14915" providerId="LiveId" clId="{AF1EC705-414D-4A1B-A21B-DA9CA485CDE7}" dt="2022-06-15T17:35:19.322" v="6308" actId="1076"/>
          <ac:picMkLst>
            <pc:docMk/>
            <pc:sldMk cId="2149771200" sldId="283"/>
            <ac:picMk id="19" creationId="{AF0553A0-E6F6-F462-7683-1A17E0C3A1E8}"/>
          </ac:picMkLst>
        </pc:picChg>
        <pc:picChg chg="add mod">
          <ac:chgData name="Habibatou TOGOLA" userId="5e593761e2e14915" providerId="LiveId" clId="{AF1EC705-414D-4A1B-A21B-DA9CA485CDE7}" dt="2022-06-15T17:35:14.945" v="6307" actId="1076"/>
          <ac:picMkLst>
            <pc:docMk/>
            <pc:sldMk cId="2149771200" sldId="283"/>
            <ac:picMk id="22" creationId="{9A878D68-9953-8ED8-36C9-631BC0D314FB}"/>
          </ac:picMkLst>
        </pc:picChg>
        <pc:picChg chg="del mod">
          <ac:chgData name="Habibatou TOGOLA" userId="5e593761e2e14915" providerId="LiveId" clId="{AF1EC705-414D-4A1B-A21B-DA9CA485CDE7}" dt="2022-06-13T13:47:20.769" v="795" actId="478"/>
          <ac:picMkLst>
            <pc:docMk/>
            <pc:sldMk cId="2149771200" sldId="283"/>
            <ac:picMk id="6146" creationId="{75904A11-3179-38A7-BCED-976634EEFFB8}"/>
          </ac:picMkLst>
        </pc:picChg>
        <pc:picChg chg="del mod">
          <ac:chgData name="Habibatou TOGOLA" userId="5e593761e2e14915" providerId="LiveId" clId="{AF1EC705-414D-4A1B-A21B-DA9CA485CDE7}" dt="2022-06-13T13:47:27.603" v="799" actId="478"/>
          <ac:picMkLst>
            <pc:docMk/>
            <pc:sldMk cId="2149771200" sldId="283"/>
            <ac:picMk id="6148" creationId="{91D8A871-AFC4-1845-EC21-E842D5939485}"/>
          </ac:picMkLst>
        </pc:picChg>
        <pc:picChg chg="del mod">
          <ac:chgData name="Habibatou TOGOLA" userId="5e593761e2e14915" providerId="LiveId" clId="{AF1EC705-414D-4A1B-A21B-DA9CA485CDE7}" dt="2022-06-13T13:47:24.113" v="797" actId="478"/>
          <ac:picMkLst>
            <pc:docMk/>
            <pc:sldMk cId="2149771200" sldId="283"/>
            <ac:picMk id="6150" creationId="{E84144DA-AB86-5C76-0328-28764B5D947D}"/>
          </ac:picMkLst>
        </pc:picChg>
        <pc:picChg chg="del mod">
          <ac:chgData name="Habibatou TOGOLA" userId="5e593761e2e14915" providerId="LiveId" clId="{AF1EC705-414D-4A1B-A21B-DA9CA485CDE7}" dt="2022-06-13T13:47:17.283" v="793" actId="478"/>
          <ac:picMkLst>
            <pc:docMk/>
            <pc:sldMk cId="2149771200" sldId="283"/>
            <ac:picMk id="6152" creationId="{465F0365-CF85-6FA1-C9F6-7A88716B52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237ca20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6237ca20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83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6237ca20b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6237ca20b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237ca20b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237ca20b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237ca20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6237ca20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237ca20b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6237ca20b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237ca20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6237ca20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5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237ca20b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6237ca20b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8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6237ca20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6237ca20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6237ca20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6237ca20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home-credit-default-risk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saguiar/lightgbm-with-simple-features/script?utm_medium=email&amp;utm_content=nov-18-has-completed-mentoring-session-student&amp;bsft_clkid=1148fcb6-c272-412b-b674-a760d5414697&amp;bsft_uid=09f93126-4c65-4158-88c9-21f3a2e2d946&amp;bsft_mid=d3b6290c-1ecb-47de-af99-95f5359f3efe&amp;bsft_eid=7244055d-47f0-a6f2-c394-7a20ebb3a726&amp;bsft_txnid=638a2a9e-f27e-4268-be5b-206da0c5362c&amp;bsft_mime_type=html&amp;bsft_ek=2022-06-29T17%3A56%3A23Z&amp;bsft_aaid=a265d396-7432-4eb2-9c9a-ba5eea75629e&amp;bsft_tv=1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bibatoutogola/p7scoring310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ibatoutogola-p7scoring3108-dashboardapplication-u2p2lu.streamlitapp.com/" TargetMode="External"/><Relationship Id="rId4" Type="http://schemas.openxmlformats.org/officeDocument/2006/relationships/hyperlink" Target="https://p7api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89825" y="879975"/>
            <a:ext cx="7002600" cy="1893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02060"/>
                </a:solidFill>
              </a:rPr>
              <a:t>Soutenance du Projet 7</a:t>
            </a:r>
            <a:endParaRPr sz="14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02060"/>
                </a:solidFill>
              </a:rPr>
              <a:t>Parcours : Data Scientist</a:t>
            </a:r>
            <a:endParaRPr sz="14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 dirty="0">
                <a:solidFill>
                  <a:srgbClr val="002060"/>
                </a:solidFill>
              </a:rPr>
              <a:t>Open Classroom, Septembre</a:t>
            </a:r>
            <a:r>
              <a:rPr lang="fr" sz="1200" b="1" dirty="0">
                <a:solidFill>
                  <a:srgbClr val="002060"/>
                </a:solidFill>
              </a:rPr>
              <a:t> 2022</a:t>
            </a:r>
            <a:endParaRPr sz="12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02060"/>
                </a:solidFill>
              </a:rPr>
              <a:t>Implémentation d’un modèle de scoring</a:t>
            </a:r>
            <a:endParaRPr sz="2500" dirty="0">
              <a:solidFill>
                <a:srgbClr val="00206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045000" y="3210050"/>
            <a:ext cx="67050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                                                                      Réalisé par </a:t>
            </a:r>
            <a:r>
              <a:rPr lang="fr" b="1" dirty="0">
                <a:solidFill>
                  <a:srgbClr val="000000"/>
                </a:solidFill>
              </a:rPr>
              <a:t>Habibatou TOGOLA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                                                                            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   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209550" y="197900"/>
            <a:ext cx="75057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bg2"/>
                </a:solidFill>
              </a:rPr>
              <a:t>Bilan</a:t>
            </a:r>
            <a:endParaRPr sz="1800" b="1" dirty="0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976E1D-4F04-48D4-8107-6EF9B0DB11A1}"/>
              </a:ext>
            </a:extLst>
          </p:cNvPr>
          <p:cNvSpPr txBox="1"/>
          <p:nvPr/>
        </p:nvSpPr>
        <p:spPr>
          <a:xfrm flipH="1">
            <a:off x="209548" y="595423"/>
            <a:ext cx="8724901" cy="356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200" b="1" dirty="0">
                <a:latin typeface="+mn-lt"/>
              </a:rPr>
              <a:t>Bilan du projet</a:t>
            </a:r>
            <a:r>
              <a:rPr lang="fr-FR" sz="1200" dirty="0">
                <a:latin typeface="+mn-l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Construire un modèle de scoring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Construire un Dashboard interactif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200" b="1" dirty="0">
                <a:latin typeface="+mn-lt"/>
              </a:rPr>
              <a:t>Alternatives envisageables: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Choix du métrique d’évaluation avec les équipes métier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Sélection de variable et feature engineering en collaboration avec les équipes métier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+mn-lt"/>
                <a:ea typeface="Calibri" panose="020F0502020204030204" pitchFamily="34" charset="0"/>
              </a:rPr>
              <a:t>Enrichir les informations descriptives des clients en fonction des retours des utilisateurs du Dashboard</a:t>
            </a:r>
            <a:endParaRPr lang="fr-FR" sz="1200" dirty="0">
              <a:latin typeface="+mn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fr-FR" sz="1200" b="1" dirty="0">
                <a:latin typeface="+mn-lt"/>
              </a:rPr>
              <a:t>Bilan personnel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latin typeface="+mn-lt"/>
              </a:rPr>
              <a:t>Savoir utiliser Git/Github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latin typeface="+mn-lt"/>
              </a:rPr>
              <a:t>Savoir Déployer un API sur Heroku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latin typeface="+mn-lt"/>
              </a:rPr>
              <a:t>Savoir Créer un Dashboard sur Streamlit</a:t>
            </a:r>
          </a:p>
        </p:txBody>
      </p:sp>
    </p:spTree>
    <p:extLst>
      <p:ext uri="{BB962C8B-B14F-4D97-AF65-F5344CB8AC3E}">
        <p14:creationId xmlns:p14="http://schemas.microsoft.com/office/powerpoint/2010/main" val="6486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rgbClr val="002060"/>
                </a:solidFill>
              </a:rPr>
              <a:t>Sommaire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E6821-88D9-4889-A09D-7FCEF59B866F}"/>
              </a:ext>
            </a:extLst>
          </p:cNvPr>
          <p:cNvSpPr/>
          <p:nvPr/>
        </p:nvSpPr>
        <p:spPr>
          <a:xfrm>
            <a:off x="819150" y="2409371"/>
            <a:ext cx="7039429" cy="849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053F80F-33B9-4C74-9088-FC17A3758175}"/>
              </a:ext>
            </a:extLst>
          </p:cNvPr>
          <p:cNvSpPr/>
          <p:nvPr/>
        </p:nvSpPr>
        <p:spPr>
          <a:xfrm>
            <a:off x="478973" y="2244964"/>
            <a:ext cx="1146629" cy="11778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FA1F37-168F-48AE-A6A4-695777F8B8D2}"/>
              </a:ext>
            </a:extLst>
          </p:cNvPr>
          <p:cNvSpPr/>
          <p:nvPr/>
        </p:nvSpPr>
        <p:spPr>
          <a:xfrm>
            <a:off x="7487558" y="2244964"/>
            <a:ext cx="1146629" cy="11778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83C1546-7471-445E-B557-4AEDBB98E594}"/>
              </a:ext>
            </a:extLst>
          </p:cNvPr>
          <p:cNvSpPr/>
          <p:nvPr/>
        </p:nvSpPr>
        <p:spPr>
          <a:xfrm>
            <a:off x="3860799" y="2244964"/>
            <a:ext cx="1146629" cy="11778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B9138B-3108-470F-9C4D-58102905D074}"/>
              </a:ext>
            </a:extLst>
          </p:cNvPr>
          <p:cNvSpPr txBox="1"/>
          <p:nvPr/>
        </p:nvSpPr>
        <p:spPr>
          <a:xfrm>
            <a:off x="435432" y="3422863"/>
            <a:ext cx="13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contexte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C75FBF-2F72-4403-BA6C-17926391B7D5}"/>
              </a:ext>
            </a:extLst>
          </p:cNvPr>
          <p:cNvSpPr txBox="1"/>
          <p:nvPr/>
        </p:nvSpPr>
        <p:spPr>
          <a:xfrm>
            <a:off x="3672112" y="3422863"/>
            <a:ext cx="190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Travail réalisé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A07DE0-7D07-483D-AA18-90F13937522D}"/>
              </a:ext>
            </a:extLst>
          </p:cNvPr>
          <p:cNvSpPr txBox="1"/>
          <p:nvPr/>
        </p:nvSpPr>
        <p:spPr>
          <a:xfrm>
            <a:off x="7378700" y="3422863"/>
            <a:ext cx="133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2060"/>
                </a:solidFill>
              </a:rPr>
              <a:t>Bilan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07645" y="204251"/>
            <a:ext cx="8728710" cy="2617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fr-FR" sz="1800" b="1" dirty="0">
                <a:solidFill>
                  <a:schemeClr val="bg2"/>
                </a:solidFill>
                <a:latin typeface="+mn-lt"/>
              </a:rPr>
              <a:t>Contexte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7AFD59-850F-4592-985B-E86613EBB78B}"/>
              </a:ext>
            </a:extLst>
          </p:cNvPr>
          <p:cNvSpPr txBox="1"/>
          <p:nvPr/>
        </p:nvSpPr>
        <p:spPr>
          <a:xfrm>
            <a:off x="685800" y="4194988"/>
            <a:ext cx="392906" cy="334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BB2749-7398-8AEF-DDFE-DBA18B9CE07B}"/>
              </a:ext>
            </a:extLst>
          </p:cNvPr>
          <p:cNvSpPr txBox="1"/>
          <p:nvPr/>
        </p:nvSpPr>
        <p:spPr>
          <a:xfrm>
            <a:off x="1070182" y="751841"/>
            <a:ext cx="1090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Entreprise</a:t>
            </a:r>
          </a:p>
        </p:txBody>
      </p:sp>
      <p:pic>
        <p:nvPicPr>
          <p:cNvPr id="19" name="Picture 8" descr="Résultat d’images pour icone cible">
            <a:extLst>
              <a:ext uri="{FF2B5EF4-FFF2-40B4-BE49-F238E27FC236}">
                <a16:creationId xmlns:a16="http://schemas.microsoft.com/office/drawing/2014/main" id="{559A99DA-8634-B0AA-DC0E-201B6C9B9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70" y="970545"/>
            <a:ext cx="2162128" cy="150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71889C9-6384-D791-C0FF-40FC8B63CAA3}"/>
              </a:ext>
            </a:extLst>
          </p:cNvPr>
          <p:cNvSpPr txBox="1"/>
          <p:nvPr/>
        </p:nvSpPr>
        <p:spPr>
          <a:xfrm>
            <a:off x="5296747" y="2641610"/>
            <a:ext cx="3639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latin typeface="+mn-lt"/>
              </a:rPr>
              <a:t>Développer un modèle de scoring de la probabilité de défaut de paiement.</a:t>
            </a:r>
          </a:p>
          <a:p>
            <a:endParaRPr lang="fr-FR" sz="1200" dirty="0"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latin typeface="+mn-lt"/>
              </a:rPr>
              <a:t>Etayer la décision d’accorder ou non un prêt à un client potentiel.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200" dirty="0"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latin typeface="+mn-lt"/>
              </a:rPr>
              <a:t>Construire un Dashboard interactif à destination des gestionnaire de la relation client.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6B1D2F-6EEA-3374-2EC6-CEB24D8F9F52}"/>
              </a:ext>
            </a:extLst>
          </p:cNvPr>
          <p:cNvSpPr txBox="1"/>
          <p:nvPr/>
        </p:nvSpPr>
        <p:spPr>
          <a:xfrm>
            <a:off x="426725" y="2370666"/>
            <a:ext cx="22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+mn-lt"/>
              </a:rPr>
              <a:t>Société financière proposant des crédits à la consommation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6F2FD-B216-007B-7EAD-979E77187B84}"/>
              </a:ext>
            </a:extLst>
          </p:cNvPr>
          <p:cNvSpPr txBox="1"/>
          <p:nvPr/>
        </p:nvSpPr>
        <p:spPr>
          <a:xfrm>
            <a:off x="6387247" y="751841"/>
            <a:ext cx="1090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>
                <a:latin typeface="+mn-lt"/>
              </a:rPr>
              <a:t>Objectif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208FD9-1588-D5C6-0ECF-97850DD89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4" y="1063418"/>
            <a:ext cx="2248749" cy="12550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F3239E-12D5-8254-4B0A-F034F24C752D}"/>
              </a:ext>
            </a:extLst>
          </p:cNvPr>
          <p:cNvSpPr txBox="1"/>
          <p:nvPr/>
        </p:nvSpPr>
        <p:spPr>
          <a:xfrm>
            <a:off x="685800" y="3067275"/>
            <a:ext cx="207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>
                <a:latin typeface="+mn-lt"/>
              </a:rPr>
              <a:t>Problématique spécifique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5C5CA6-28BD-651C-CC21-06F473BF747D}"/>
              </a:ext>
            </a:extLst>
          </p:cNvPr>
          <p:cNvSpPr txBox="1"/>
          <p:nvPr/>
        </p:nvSpPr>
        <p:spPr>
          <a:xfrm>
            <a:off x="277707" y="3396474"/>
            <a:ext cx="270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latin typeface="+mn-lt"/>
              </a:rPr>
              <a:t>Problème de classification binaire avec des </a:t>
            </a:r>
            <a:r>
              <a:rPr lang="fr-FR" sz="1200" b="1" dirty="0">
                <a:latin typeface="+mn-lt"/>
              </a:rPr>
              <a:t>classes déséquilibrées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200" dirty="0">
              <a:latin typeface="+mn-l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latin typeface="+mn-lt"/>
              </a:rPr>
              <a:t>Limiter </a:t>
            </a:r>
            <a:r>
              <a:rPr lang="fr-FR" sz="1200" b="1" dirty="0">
                <a:latin typeface="+mn-lt"/>
              </a:rPr>
              <a:t>les pertes </a:t>
            </a:r>
            <a:r>
              <a:rPr lang="fr-FR" sz="1200" dirty="0">
                <a:latin typeface="+mn-lt"/>
              </a:rPr>
              <a:t>engendrées par les défauts de paiement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62EB2769-CBE0-44C8-B1D0-2ED5C4528C5F}"/>
              </a:ext>
            </a:extLst>
          </p:cNvPr>
          <p:cNvSpPr txBox="1"/>
          <p:nvPr/>
        </p:nvSpPr>
        <p:spPr>
          <a:xfrm flipH="1">
            <a:off x="138326" y="243168"/>
            <a:ext cx="661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Travail Réalisé </a:t>
            </a:r>
            <a:r>
              <a:rPr lang="fr-FR" sz="1800" dirty="0"/>
              <a:t>: </a:t>
            </a:r>
            <a:r>
              <a:rPr lang="fr" sz="1800" dirty="0"/>
              <a:t>Les données</a:t>
            </a:r>
          </a:p>
          <a:p>
            <a:r>
              <a:rPr lang="fr" sz="1800" dirty="0"/>
              <a:t> </a:t>
            </a:r>
            <a:endParaRPr lang="fr-FR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B11948-98CB-049C-68D4-785E9CE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690880"/>
            <a:ext cx="4253653" cy="42094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EAE19F4-8FE5-4085-19EC-7744DE102E47}"/>
              </a:ext>
            </a:extLst>
          </p:cNvPr>
          <p:cNvSpPr txBox="1"/>
          <p:nvPr/>
        </p:nvSpPr>
        <p:spPr>
          <a:xfrm>
            <a:off x="257386" y="1117715"/>
            <a:ext cx="36237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Les données sont issu d’un dataset sur kaggle: </a:t>
            </a:r>
            <a:r>
              <a:rPr lang="en-US" sz="1200" dirty="0">
                <a:hlinkClick r:id="rId4"/>
              </a:rPr>
              <a:t>Home Credit Default Risk | Kaggle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7 sources de données fournissant des informations relative aux clients et à la société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307511 clients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Variable cible: </a:t>
            </a:r>
            <a:r>
              <a:rPr lang="en-US" sz="1200" b="1" dirty="0"/>
              <a:t>Target</a:t>
            </a:r>
            <a:r>
              <a:rPr lang="en-US" sz="1200" dirty="0"/>
              <a:t> (0: credit accordé, 1: credit rejeté)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09550" y="197900"/>
            <a:ext cx="75057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bg2"/>
                </a:solidFill>
                <a:latin typeface="+mn-lt"/>
              </a:rPr>
              <a:t>Travail Réalisé </a:t>
            </a:r>
            <a:r>
              <a:rPr lang="fr" sz="1800" dirty="0">
                <a:solidFill>
                  <a:schemeClr val="bg2"/>
                </a:solidFill>
                <a:latin typeface="+mn-lt"/>
              </a:rPr>
              <a:t>:Traitement des données et Feature engineering</a:t>
            </a:r>
            <a:endParaRPr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C5205-CBEC-E605-188A-14EEC8FE1D8B}"/>
              </a:ext>
            </a:extLst>
          </p:cNvPr>
          <p:cNvSpPr/>
          <p:nvPr/>
        </p:nvSpPr>
        <p:spPr>
          <a:xfrm>
            <a:off x="209550" y="736176"/>
            <a:ext cx="3190663" cy="36711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Traitement des valeurs aberrantes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One Hot Encoder pour les variables catégorielles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Construction de variables agrégées (min, max, moyenne, somme,…)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Création de nouvelles variables interprétables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Sélection de variables pertinentes à l’analyse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AE0D46-92C7-79AA-19CC-CFE4064C927D}"/>
              </a:ext>
            </a:extLst>
          </p:cNvPr>
          <p:cNvSpPr txBox="1"/>
          <p:nvPr/>
        </p:nvSpPr>
        <p:spPr>
          <a:xfrm>
            <a:off x="3950494" y="1131147"/>
            <a:ext cx="4286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étapes de traitement et de feature engineering ont été réalisé à partir de ce kernel kaggle:  </a:t>
            </a:r>
            <a:r>
              <a:rPr lang="en-US" dirty="0" err="1">
                <a:hlinkClick r:id="rId3"/>
              </a:rPr>
              <a:t>LightGBM</a:t>
            </a:r>
            <a:r>
              <a:rPr lang="en-US" dirty="0">
                <a:hlinkClick r:id="rId3"/>
              </a:rPr>
              <a:t> with Simple Features | Kaggle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62EB2769-CBE0-44C8-B1D0-2ED5C4528C5F}"/>
              </a:ext>
            </a:extLst>
          </p:cNvPr>
          <p:cNvSpPr txBox="1"/>
          <p:nvPr/>
        </p:nvSpPr>
        <p:spPr>
          <a:xfrm flipH="1">
            <a:off x="207169" y="246743"/>
            <a:ext cx="66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Travail Réalisé : </a:t>
            </a:r>
            <a:r>
              <a:rPr lang="fr-FR" sz="1800" dirty="0"/>
              <a:t>Analyse exploratoire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664F94-7122-407C-B911-901A8021E97B}"/>
              </a:ext>
            </a:extLst>
          </p:cNvPr>
          <p:cNvSpPr txBox="1"/>
          <p:nvPr/>
        </p:nvSpPr>
        <p:spPr>
          <a:xfrm flipH="1">
            <a:off x="664363" y="880535"/>
            <a:ext cx="141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Données 2015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EAB32D-3772-C277-4DDB-8AF54873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9" y="738293"/>
            <a:ext cx="2034804" cy="16594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AC089D-E840-376A-62A6-5C654AA32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53" y="738293"/>
            <a:ext cx="2248747" cy="16594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AE786D-8A2B-CEF4-DEF0-45872ED2C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80" y="738293"/>
            <a:ext cx="3466782" cy="16594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E447DF-A4F3-BFCC-7B8A-2C7553C73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26" y="2675466"/>
            <a:ext cx="3013249" cy="20116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5B8314A-849A-E8AE-E96E-05A1EA8E7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675466"/>
            <a:ext cx="401955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7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09550" y="197900"/>
            <a:ext cx="7505700" cy="416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bg2"/>
                </a:solidFill>
                <a:latin typeface="+mn-lt"/>
              </a:rPr>
              <a:t>Travail Réalisé </a:t>
            </a:r>
            <a:r>
              <a:rPr lang="fr" sz="1800" dirty="0">
                <a:solidFill>
                  <a:schemeClr val="bg2"/>
                </a:solidFill>
                <a:latin typeface="+mn-lt"/>
              </a:rPr>
              <a:t>: Modélisation</a:t>
            </a:r>
            <a:endParaRPr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AB77C4-32C3-EA7A-EAC1-368041BB27BE}"/>
              </a:ext>
            </a:extLst>
          </p:cNvPr>
          <p:cNvSpPr txBox="1"/>
          <p:nvPr/>
        </p:nvSpPr>
        <p:spPr>
          <a:xfrm>
            <a:off x="589280" y="941493"/>
            <a:ext cx="18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/>
              <a:t>Prepocessing</a:t>
            </a:r>
            <a:endParaRPr lang="fr-FR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64BEA-701E-F8F1-1D98-9BFB2BC8D1CA}"/>
              </a:ext>
            </a:extLst>
          </p:cNvPr>
          <p:cNvSpPr/>
          <p:nvPr/>
        </p:nvSpPr>
        <p:spPr>
          <a:xfrm>
            <a:off x="209550" y="1354666"/>
            <a:ext cx="2134023" cy="3481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Traitement des nan et valeurs infinis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Séparation des données en train et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Gestion du déséquilibre: sur-échantillonnage, sous-échantillonnage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Choix de la méthode de sous-échantillonnage: SMOTE</a:t>
            </a:r>
          </a:p>
          <a:p>
            <a:r>
              <a:rPr lang="fr-FR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A8884E-1162-DA8E-19C1-7E9E45057D20}"/>
              </a:ext>
            </a:extLst>
          </p:cNvPr>
          <p:cNvSpPr txBox="1"/>
          <p:nvPr/>
        </p:nvSpPr>
        <p:spPr>
          <a:xfrm>
            <a:off x="3356190" y="941493"/>
            <a:ext cx="18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Modélisation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1980C-A807-E945-1AA4-33739752180E}"/>
              </a:ext>
            </a:extLst>
          </p:cNvPr>
          <p:cNvSpPr/>
          <p:nvPr/>
        </p:nvSpPr>
        <p:spPr>
          <a:xfrm>
            <a:off x="2844799" y="1354666"/>
            <a:ext cx="2228851" cy="34814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Essai de 4 modèles avec leur paramètres par défauts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Evaluation des métriques suivantes: Accuracy, Precision, Recall, Auc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Choix du meilleur modèle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Optimisation des hyperparamètres du modèle final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</a:rPr>
              <a:t>Evaluation du modèle avec les hyperparamètres trouvés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DCEC787-A48B-53BD-3CAB-1419FF170CB1}"/>
              </a:ext>
            </a:extLst>
          </p:cNvPr>
          <p:cNvSpPr/>
          <p:nvPr/>
        </p:nvSpPr>
        <p:spPr>
          <a:xfrm>
            <a:off x="5291671" y="2226733"/>
            <a:ext cx="591184" cy="626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B70B913-E40A-7182-BC45-6AE23B02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00" y="941493"/>
            <a:ext cx="2668687" cy="15085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E9D42A-9CD0-79AC-35A1-B0CC6AA9C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9" y="2571750"/>
            <a:ext cx="2736852" cy="2196677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212B777-B38D-476A-EECE-1742A3099BDC}"/>
              </a:ext>
            </a:extLst>
          </p:cNvPr>
          <p:cNvCxnSpPr>
            <a:cxnSpLocks/>
          </p:cNvCxnSpPr>
          <p:nvPr/>
        </p:nvCxnSpPr>
        <p:spPr>
          <a:xfrm>
            <a:off x="6177280" y="2106507"/>
            <a:ext cx="25603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CB11E1E-EFCA-36F8-43DE-C88C887141A9}"/>
              </a:ext>
            </a:extLst>
          </p:cNvPr>
          <p:cNvCxnSpPr>
            <a:cxnSpLocks/>
          </p:cNvCxnSpPr>
          <p:nvPr/>
        </p:nvCxnSpPr>
        <p:spPr>
          <a:xfrm>
            <a:off x="6177280" y="2346960"/>
            <a:ext cx="25603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BE9BEA9-3C5B-9BA2-C770-605E42EC8E8C}"/>
              </a:ext>
            </a:extLst>
          </p:cNvPr>
          <p:cNvCxnSpPr/>
          <p:nvPr/>
        </p:nvCxnSpPr>
        <p:spPr>
          <a:xfrm>
            <a:off x="6177280" y="2106507"/>
            <a:ext cx="0" cy="240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03F3F9C-995F-33D6-6800-DA2BB20D15F2}"/>
              </a:ext>
            </a:extLst>
          </p:cNvPr>
          <p:cNvCxnSpPr/>
          <p:nvPr/>
        </p:nvCxnSpPr>
        <p:spPr>
          <a:xfrm>
            <a:off x="8737600" y="2106507"/>
            <a:ext cx="0" cy="240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209550" y="213140"/>
            <a:ext cx="75057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bg2"/>
                </a:solidFill>
                <a:latin typeface="+mn-lt"/>
              </a:rPr>
              <a:t>Travail Réalisé </a:t>
            </a:r>
            <a:r>
              <a:rPr lang="fr" sz="1800" dirty="0">
                <a:solidFill>
                  <a:schemeClr val="bg2"/>
                </a:solidFill>
                <a:latin typeface="+mn-lt"/>
              </a:rPr>
              <a:t>:  Interprétabilité</a:t>
            </a:r>
            <a:endParaRPr sz="1800" dirty="0">
              <a:latin typeface="+mn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D6D7B8-C9B2-5100-BE15-6162BC80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6" y="814478"/>
            <a:ext cx="2777067" cy="18609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A3B37D-D8D7-CDF0-FAF4-A68A1A9B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840" y="618053"/>
            <a:ext cx="4490720" cy="2125147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D3DD61-9FA2-7D40-11BC-56BC21C1F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06" y="2797824"/>
            <a:ext cx="3322381" cy="2015899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C5F658-A280-6AF2-97A2-8BE512D08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840" y="2797825"/>
            <a:ext cx="4558453" cy="2070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209550" y="197900"/>
            <a:ext cx="75057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chemeClr val="bg2"/>
                </a:solidFill>
              </a:rPr>
              <a:t>Travail Réalisé:  API et Dashboard</a:t>
            </a:r>
            <a:endParaRPr sz="1800" b="1" dirty="0">
              <a:solidFill>
                <a:schemeClr val="bg2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66F899B-7DF3-FFA2-1D06-3B673B79F3D3}"/>
              </a:ext>
            </a:extLst>
          </p:cNvPr>
          <p:cNvSpPr/>
          <p:nvPr/>
        </p:nvSpPr>
        <p:spPr>
          <a:xfrm>
            <a:off x="1212427" y="1232746"/>
            <a:ext cx="6075680" cy="21810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Lien Github : </a:t>
            </a:r>
            <a:r>
              <a:rPr lang="fr-FR" dirty="0">
                <a:hlinkClick r:id="rId3"/>
              </a:rPr>
              <a:t>habibatoutogola/p7scoring3108 (github.com)</a:t>
            </a:r>
            <a:endParaRPr lang="fr-FR" dirty="0"/>
          </a:p>
          <a:p>
            <a:pPr algn="ctr"/>
            <a:r>
              <a:rPr lang="fr-FR" dirty="0">
                <a:solidFill>
                  <a:schemeClr val="tx1"/>
                </a:solidFill>
              </a:rPr>
              <a:t>Lien Heroku : </a:t>
            </a:r>
            <a:r>
              <a:rPr lang="fr-FR" dirty="0">
                <a:hlinkClick r:id="rId4"/>
              </a:rPr>
              <a:t>https://p7api.herokuapp.com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Lien Streamlit : </a:t>
            </a:r>
            <a:r>
              <a:rPr lang="fr-FR" dirty="0">
                <a:hlinkClick r:id="rId5"/>
              </a:rPr>
              <a:t>Streamlit (streamlitapp.com)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Affichage à l'écran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Nunito</vt:lpstr>
      <vt:lpstr>Courier New</vt:lpstr>
      <vt:lpstr>Wingdings</vt:lpstr>
      <vt:lpstr>Calibri</vt:lpstr>
      <vt:lpstr>Arial</vt:lpstr>
      <vt:lpstr>Shift</vt:lpstr>
      <vt:lpstr>Soutenance du Projet 7 Parcours : Data Scientist Open Classroom, Septembre 2022   Implémentation d’un modèle de scoring</vt:lpstr>
      <vt:lpstr>Sommaire</vt:lpstr>
      <vt:lpstr>Contexte</vt:lpstr>
      <vt:lpstr>Présentation PowerPoint</vt:lpstr>
      <vt:lpstr>Travail Réalisé :Traitement des données et Feature engineering</vt:lpstr>
      <vt:lpstr>Présentation PowerPoint</vt:lpstr>
      <vt:lpstr>Travail Réalisé : Modélisation</vt:lpstr>
      <vt:lpstr>Travail Réalisé :  Interprétabilité</vt:lpstr>
      <vt:lpstr>Travail Réalisé:  API et Dashboard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du Projet 2 Parcours : Data Scientist Open Classroom, Décembre 2020   Analysez des données de systèmes éducatifs</dc:title>
  <dc:creator>Habibatou</dc:creator>
  <cp:lastModifiedBy>Habibatou TOGOLA</cp:lastModifiedBy>
  <cp:revision>22</cp:revision>
  <dcterms:modified xsi:type="dcterms:W3CDTF">2022-09-16T16:54:15Z</dcterms:modified>
</cp:coreProperties>
</file>