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60" r:id="rId5"/>
    <p:sldId id="265" r:id="rId6"/>
    <p:sldId id="266" r:id="rId7"/>
    <p:sldId id="267" r:id="rId8"/>
    <p:sldId id="268" r:id="rId9"/>
    <p:sldId id="269" r:id="rId10"/>
    <p:sldId id="278" r:id="rId11"/>
    <p:sldId id="270" r:id="rId12"/>
    <p:sldId id="271" r:id="rId13"/>
    <p:sldId id="280" r:id="rId14"/>
    <p:sldId id="281" r:id="rId15"/>
    <p:sldId id="272" r:id="rId16"/>
    <p:sldId id="275" r:id="rId17"/>
    <p:sldId id="273" r:id="rId18"/>
    <p:sldId id="276" r:id="rId19"/>
    <p:sldId id="274" r:id="rId20"/>
    <p:sldId id="264"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77" name="Shape 77"/>
        <p:cNvGrpSpPr/>
        <p:nvPr/>
      </p:nvGrpSpPr>
      <p:grpSpPr>
        <a:xfrm>
          <a:off x="0" y="0"/>
          <a:ext cx="0" cy="0"/>
          <a:chOff x="0" y="0"/>
          <a:chExt cx="0" cy="0"/>
        </a:xfrm>
      </p:grpSpPr>
      <p:sp>
        <p:nvSpPr>
          <p:cNvPr id="78" name="Google Shape;78;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79" name="Google Shape;79;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4" name="Google Shape;104;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8" name="Google Shape;128;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8.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pic>
        <p:nvPicPr>
          <p:cNvPr id="12" name="Google Shape;12;p2"/>
          <p:cNvPicPr preferRelativeResize="0"/>
          <p:nvPr/>
        </p:nvPicPr>
        <p:blipFill rotWithShape="1">
          <a:blip r:embed="rId2"/>
          <a:srcRect r="12120" b="13343"/>
          <a:stretch>
            <a:fillRect/>
          </a:stretch>
        </p:blipFill>
        <p:spPr>
          <a:xfrm>
            <a:off x="6541248" y="-344547"/>
            <a:ext cx="5650752" cy="7211077"/>
          </a:xfrm>
          <a:prstGeom prst="rect">
            <a:avLst/>
          </a:prstGeom>
          <a:noFill/>
          <a:ln>
            <a:noFill/>
          </a:ln>
        </p:spPr>
      </p:pic>
      <p:pic>
        <p:nvPicPr>
          <p:cNvPr id="13" name="Google Shape;13;p2"/>
          <p:cNvPicPr preferRelativeResize="0"/>
          <p:nvPr/>
        </p:nvPicPr>
        <p:blipFill rotWithShape="1">
          <a:blip r:embed="rId2"/>
          <a:srcRect r="12120" b="13343"/>
          <a:stretch>
            <a:fillRect/>
          </a:stretch>
        </p:blipFill>
        <p:spPr>
          <a:xfrm>
            <a:off x="6541248" y="-344547"/>
            <a:ext cx="5650752" cy="7211077"/>
          </a:xfrm>
          <a:prstGeom prst="rect">
            <a:avLst/>
          </a:prstGeom>
          <a:noFill/>
          <a:ln>
            <a:noFill/>
          </a:ln>
        </p:spPr>
      </p:pic>
      <p:pic>
        <p:nvPicPr>
          <p:cNvPr id="14" name="Google Shape;14;p2"/>
          <p:cNvPicPr preferRelativeResize="0"/>
          <p:nvPr/>
        </p:nvPicPr>
        <p:blipFill rotWithShape="1">
          <a:blip r:embed="rId3"/>
          <a:srcRect l="19399" t="1159" b="2874"/>
          <a:stretch>
            <a:fillRect/>
          </a:stretch>
        </p:blipFill>
        <p:spPr>
          <a:xfrm>
            <a:off x="-1" y="-16778"/>
            <a:ext cx="8934995" cy="6887842"/>
          </a:xfrm>
          <a:prstGeom prst="rect">
            <a:avLst/>
          </a:prstGeom>
          <a:noFill/>
          <a:ln>
            <a:noFill/>
          </a:ln>
        </p:spPr>
      </p:pic>
      <p:sp>
        <p:nvSpPr>
          <p:cNvPr id="15" name="Google Shape;15;p2"/>
          <p:cNvSpPr txBox="1"/>
          <p:nvPr>
            <p:ph type="ctrTitle"/>
          </p:nvPr>
        </p:nvSpPr>
        <p:spPr>
          <a:xfrm>
            <a:off x="5282892" y="3233734"/>
            <a:ext cx="6509306" cy="110543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400"/>
              <a:buFont typeface="Arial" panose="020B0604020202020204"/>
              <a:buNone/>
              <a:defRPr sz="5400">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type="subTitle" idx="1"/>
          </p:nvPr>
        </p:nvSpPr>
        <p:spPr>
          <a:xfrm>
            <a:off x="5282891" y="4419336"/>
            <a:ext cx="628226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800"/>
              <a:buNone/>
              <a:defRPr sz="18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7" name="Google Shape;17;p2"/>
          <p:cNvPicPr preferRelativeResize="0"/>
          <p:nvPr/>
        </p:nvPicPr>
        <p:blipFill rotWithShape="1">
          <a:blip r:embed="rId4"/>
          <a:srcRect/>
          <a:stretch>
            <a:fillRect/>
          </a:stretch>
        </p:blipFill>
        <p:spPr>
          <a:xfrm>
            <a:off x="-511636" y="-2755041"/>
            <a:ext cx="5591497" cy="779255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1" name="Shape 71"/>
        <p:cNvGrpSpPr/>
        <p:nvPr/>
      </p:nvGrpSpPr>
      <p:grpSpPr>
        <a:xfrm>
          <a:off x="0" y="0"/>
          <a:ext cx="0" cy="0"/>
          <a:chOff x="0" y="0"/>
          <a:chExt cx="0" cy="0"/>
        </a:xfrm>
      </p:grpSpPr>
      <p:pic>
        <p:nvPicPr>
          <p:cNvPr id="72" name="Google Shape;72;p11"/>
          <p:cNvPicPr preferRelativeResize="0"/>
          <p:nvPr/>
        </p:nvPicPr>
        <p:blipFill rotWithShape="1">
          <a:blip r:embed="rId2"/>
          <a:srcRect r="12120" b="13343"/>
          <a:stretch>
            <a:fillRect/>
          </a:stretch>
        </p:blipFill>
        <p:spPr>
          <a:xfrm>
            <a:off x="6544800" y="-340495"/>
            <a:ext cx="5650752" cy="7211077"/>
          </a:xfrm>
          <a:prstGeom prst="rect">
            <a:avLst/>
          </a:prstGeom>
          <a:noFill/>
          <a:ln>
            <a:noFill/>
          </a:ln>
        </p:spPr>
      </p:pic>
      <p:pic>
        <p:nvPicPr>
          <p:cNvPr id="73" name="Google Shape;73;p11"/>
          <p:cNvPicPr preferRelativeResize="0"/>
          <p:nvPr/>
        </p:nvPicPr>
        <p:blipFill rotWithShape="1">
          <a:blip r:embed="rId2"/>
          <a:srcRect r="12120" b="13343"/>
          <a:stretch>
            <a:fillRect/>
          </a:stretch>
        </p:blipFill>
        <p:spPr>
          <a:xfrm>
            <a:off x="6548352" y="-353077"/>
            <a:ext cx="5650752" cy="7211077"/>
          </a:xfrm>
          <a:prstGeom prst="rect">
            <a:avLst/>
          </a:prstGeom>
          <a:noFill/>
          <a:ln>
            <a:noFill/>
          </a:ln>
        </p:spPr>
      </p:pic>
      <p:sp>
        <p:nvSpPr>
          <p:cNvPr id="74" name="Google Shape;74;p11"/>
          <p:cNvSpPr txBox="1"/>
          <p:nvPr>
            <p:ph type="title"/>
          </p:nvPr>
        </p:nvSpPr>
        <p:spPr>
          <a:xfrm>
            <a:off x="365760" y="365125"/>
            <a:ext cx="1139444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49848"/>
              </a:buClr>
              <a:buSzPts val="4400"/>
              <a:buFont typeface="Arial" panose="020B0604020202020204"/>
              <a:buNone/>
              <a:defRPr>
                <a:solidFill>
                  <a:srgbClr val="549848"/>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type="body" idx="1"/>
          </p:nvPr>
        </p:nvSpPr>
        <p:spPr>
          <a:xfrm rot="5400000">
            <a:off x="3887311" y="-1695926"/>
            <a:ext cx="4351338" cy="113944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76" name="Google Shape;76;p11"/>
          <p:cNvPicPr preferRelativeResize="0"/>
          <p:nvPr/>
        </p:nvPicPr>
        <p:blipFill rotWithShape="1">
          <a:blip r:embed="rId3"/>
          <a:srcRect/>
          <a:stretch>
            <a:fillRect/>
          </a:stretch>
        </p:blipFill>
        <p:spPr>
          <a:xfrm>
            <a:off x="0" y="6774425"/>
            <a:ext cx="12192000" cy="9615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srcRect r="12120" b="13343"/>
          <a:stretch>
            <a:fillRect/>
          </a:stretch>
        </p:blipFill>
        <p:spPr>
          <a:xfrm>
            <a:off x="6541248" y="-340494"/>
            <a:ext cx="5650752" cy="7211077"/>
          </a:xfrm>
          <a:prstGeom prst="rect">
            <a:avLst/>
          </a:prstGeom>
          <a:noFill/>
          <a:ln>
            <a:noFill/>
          </a:ln>
        </p:spPr>
      </p:pic>
      <p:pic>
        <p:nvPicPr>
          <p:cNvPr id="20" name="Google Shape;20;p3"/>
          <p:cNvPicPr preferRelativeResize="0"/>
          <p:nvPr/>
        </p:nvPicPr>
        <p:blipFill rotWithShape="1">
          <a:blip r:embed="rId2"/>
          <a:srcRect r="12120" b="13343"/>
          <a:stretch>
            <a:fillRect/>
          </a:stretch>
        </p:blipFill>
        <p:spPr>
          <a:xfrm>
            <a:off x="6538453" y="-340494"/>
            <a:ext cx="5650752" cy="7211077"/>
          </a:xfrm>
          <a:prstGeom prst="rect">
            <a:avLst/>
          </a:prstGeom>
          <a:noFill/>
          <a:ln>
            <a:noFill/>
          </a:ln>
        </p:spPr>
      </p:pic>
      <p:sp>
        <p:nvSpPr>
          <p:cNvPr id="21" name="Google Shape;21;p3"/>
          <p:cNvSpPr txBox="1"/>
          <p:nvPr>
            <p:ph type="title"/>
          </p:nvPr>
        </p:nvSpPr>
        <p:spPr>
          <a:xfrm>
            <a:off x="365760" y="365125"/>
            <a:ext cx="11394440" cy="1325563"/>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Arial" panose="020B0604020202020204"/>
              <a:buNone/>
              <a:defRPr sz="4400">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type="body" idx="1"/>
          </p:nvPr>
        </p:nvSpPr>
        <p:spPr>
          <a:xfrm>
            <a:off x="365760" y="2037805"/>
            <a:ext cx="11394440" cy="4564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23" name="Google Shape;23;p3"/>
          <p:cNvPicPr preferRelativeResize="0"/>
          <p:nvPr/>
        </p:nvPicPr>
        <p:blipFill rotWithShape="1">
          <a:blip r:embed="rId3"/>
          <a:srcRect/>
          <a:stretch>
            <a:fillRect/>
          </a:stretch>
        </p:blipFill>
        <p:spPr>
          <a:xfrm>
            <a:off x="0" y="1608908"/>
            <a:ext cx="5378245" cy="254048"/>
          </a:xfrm>
          <a:prstGeom prst="rect">
            <a:avLst/>
          </a:prstGeom>
          <a:noFill/>
          <a:ln>
            <a:noFill/>
          </a:ln>
        </p:spPr>
      </p:pic>
      <p:pic>
        <p:nvPicPr>
          <p:cNvPr id="24" name="Google Shape;24;p3"/>
          <p:cNvPicPr preferRelativeResize="0"/>
          <p:nvPr/>
        </p:nvPicPr>
        <p:blipFill rotWithShape="1">
          <a:blip r:embed="rId4"/>
          <a:srcRect/>
          <a:stretch>
            <a:fillRect/>
          </a:stretch>
        </p:blipFill>
        <p:spPr>
          <a:xfrm>
            <a:off x="0" y="6774425"/>
            <a:ext cx="12192000" cy="9615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srcRect r="12120" b="13343"/>
          <a:stretch>
            <a:fillRect/>
          </a:stretch>
        </p:blipFill>
        <p:spPr>
          <a:xfrm>
            <a:off x="6538453" y="-340494"/>
            <a:ext cx="5650752" cy="7211077"/>
          </a:xfrm>
          <a:prstGeom prst="rect">
            <a:avLst/>
          </a:prstGeom>
          <a:noFill/>
          <a:ln>
            <a:noFill/>
          </a:ln>
        </p:spPr>
      </p:pic>
      <p:pic>
        <p:nvPicPr>
          <p:cNvPr id="27" name="Google Shape;27;p4"/>
          <p:cNvPicPr preferRelativeResize="0"/>
          <p:nvPr/>
        </p:nvPicPr>
        <p:blipFill rotWithShape="1">
          <a:blip r:embed="rId2"/>
          <a:srcRect r="12120" b="13343"/>
          <a:stretch>
            <a:fillRect/>
          </a:stretch>
        </p:blipFill>
        <p:spPr>
          <a:xfrm>
            <a:off x="6534482" y="-344850"/>
            <a:ext cx="5650752" cy="7211077"/>
          </a:xfrm>
          <a:prstGeom prst="rect">
            <a:avLst/>
          </a:prstGeom>
          <a:noFill/>
          <a:ln>
            <a:noFill/>
          </a:ln>
        </p:spPr>
      </p:pic>
      <p:pic>
        <p:nvPicPr>
          <p:cNvPr id="28" name="Google Shape;28;p4"/>
          <p:cNvPicPr preferRelativeResize="0"/>
          <p:nvPr/>
        </p:nvPicPr>
        <p:blipFill rotWithShape="1">
          <a:blip r:embed="rId3"/>
          <a:srcRect/>
          <a:stretch>
            <a:fillRect/>
          </a:stretch>
        </p:blipFill>
        <p:spPr>
          <a:xfrm>
            <a:off x="0" y="6774425"/>
            <a:ext cx="12192000" cy="96157"/>
          </a:xfrm>
          <a:prstGeom prst="rect">
            <a:avLst/>
          </a:prstGeom>
          <a:noFill/>
          <a:ln>
            <a:noFill/>
          </a:ln>
        </p:spPr>
      </p:pic>
      <p:sp>
        <p:nvSpPr>
          <p:cNvPr id="29" name="Google Shape;29;p4"/>
          <p:cNvSpPr txBox="1"/>
          <p:nvPr>
            <p:ph type="body" idx="1"/>
          </p:nvPr>
        </p:nvSpPr>
        <p:spPr>
          <a:xfrm>
            <a:off x="365760" y="365124"/>
            <a:ext cx="11394440" cy="623703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0" name="Shape 30"/>
        <p:cNvGrpSpPr/>
        <p:nvPr/>
      </p:nvGrpSpPr>
      <p:grpSpPr>
        <a:xfrm>
          <a:off x="0" y="0"/>
          <a:ext cx="0" cy="0"/>
          <a:chOff x="0" y="0"/>
          <a:chExt cx="0" cy="0"/>
        </a:xfrm>
      </p:grpSpPr>
      <p:pic>
        <p:nvPicPr>
          <p:cNvPr id="31" name="Google Shape;31;p5"/>
          <p:cNvPicPr preferRelativeResize="0"/>
          <p:nvPr/>
        </p:nvPicPr>
        <p:blipFill rotWithShape="1">
          <a:blip r:embed="rId2"/>
          <a:srcRect r="12120" b="13343"/>
          <a:stretch>
            <a:fillRect/>
          </a:stretch>
        </p:blipFill>
        <p:spPr>
          <a:xfrm>
            <a:off x="6534482" y="-344850"/>
            <a:ext cx="5650752" cy="7211077"/>
          </a:xfrm>
          <a:prstGeom prst="rect">
            <a:avLst/>
          </a:prstGeom>
          <a:noFill/>
          <a:ln>
            <a:noFill/>
          </a:ln>
        </p:spPr>
      </p:pic>
      <p:pic>
        <p:nvPicPr>
          <p:cNvPr id="32" name="Google Shape;32;p5"/>
          <p:cNvPicPr preferRelativeResize="0"/>
          <p:nvPr/>
        </p:nvPicPr>
        <p:blipFill rotWithShape="1">
          <a:blip r:embed="rId2"/>
          <a:srcRect r="12120" b="13343"/>
          <a:stretch>
            <a:fillRect/>
          </a:stretch>
        </p:blipFill>
        <p:spPr>
          <a:xfrm>
            <a:off x="6541248" y="-353077"/>
            <a:ext cx="5650752" cy="7211077"/>
          </a:xfrm>
          <a:prstGeom prst="rect">
            <a:avLst/>
          </a:prstGeom>
          <a:noFill/>
          <a:ln>
            <a:noFill/>
          </a:ln>
        </p:spPr>
      </p:pic>
      <p:sp>
        <p:nvSpPr>
          <p:cNvPr id="33" name="Google Shape;33;p5"/>
          <p:cNvSpPr txBox="1"/>
          <p:nvPr>
            <p:ph type="title"/>
          </p:nvPr>
        </p:nvSpPr>
        <p:spPr>
          <a:xfrm>
            <a:off x="365760" y="396968"/>
            <a:ext cx="1139444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62B49"/>
              </a:buClr>
              <a:buSzPts val="4400"/>
              <a:buFont typeface="Arial" panose="020B0604020202020204"/>
              <a:buNone/>
              <a:defRPr sz="4400">
                <a:solidFill>
                  <a:srgbClr val="062B49"/>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type="body" idx="1"/>
          </p:nvPr>
        </p:nvSpPr>
        <p:spPr>
          <a:xfrm>
            <a:off x="365760" y="1825625"/>
            <a:ext cx="565404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5" name="Google Shape;35;p5"/>
          <p:cNvSpPr txBox="1"/>
          <p:nvPr>
            <p:ph type="body" idx="2"/>
          </p:nvPr>
        </p:nvSpPr>
        <p:spPr>
          <a:xfrm>
            <a:off x="6172200" y="1825625"/>
            <a:ext cx="559476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pic>
        <p:nvPicPr>
          <p:cNvPr id="36" name="Google Shape;36;p5"/>
          <p:cNvPicPr preferRelativeResize="0"/>
          <p:nvPr/>
        </p:nvPicPr>
        <p:blipFill rotWithShape="1">
          <a:blip r:embed="rId3"/>
          <a:srcRect/>
          <a:stretch>
            <a:fillRect/>
          </a:stretch>
        </p:blipFill>
        <p:spPr>
          <a:xfrm>
            <a:off x="0" y="6774425"/>
            <a:ext cx="12192000" cy="961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37" name="Shape 37"/>
        <p:cNvGrpSpPr/>
        <p:nvPr/>
      </p:nvGrpSpPr>
      <p:grpSpPr>
        <a:xfrm>
          <a:off x="0" y="0"/>
          <a:ext cx="0" cy="0"/>
          <a:chOff x="0" y="0"/>
          <a:chExt cx="0" cy="0"/>
        </a:xfrm>
      </p:grpSpPr>
      <p:pic>
        <p:nvPicPr>
          <p:cNvPr id="38" name="Google Shape;38;p6"/>
          <p:cNvPicPr preferRelativeResize="0"/>
          <p:nvPr/>
        </p:nvPicPr>
        <p:blipFill rotWithShape="1">
          <a:blip r:embed="rId2"/>
          <a:srcRect l="14782" r="1180" b="33070"/>
          <a:stretch>
            <a:fillRect/>
          </a:stretch>
        </p:blipFill>
        <p:spPr>
          <a:xfrm>
            <a:off x="-66333" y="-224412"/>
            <a:ext cx="12258333" cy="7082412"/>
          </a:xfrm>
          <a:prstGeom prst="rect">
            <a:avLst/>
          </a:prstGeom>
          <a:noFill/>
          <a:ln>
            <a:noFill/>
          </a:ln>
        </p:spPr>
      </p:pic>
      <p:pic>
        <p:nvPicPr>
          <p:cNvPr id="39" name="Google Shape;39;p6"/>
          <p:cNvPicPr preferRelativeResize="0"/>
          <p:nvPr/>
        </p:nvPicPr>
        <p:blipFill rotWithShape="1">
          <a:blip r:embed="rId3"/>
          <a:srcRect r="12112" b="13464"/>
          <a:stretch>
            <a:fillRect/>
          </a:stretch>
        </p:blipFill>
        <p:spPr>
          <a:xfrm>
            <a:off x="7344353" y="710118"/>
            <a:ext cx="4831688" cy="6156590"/>
          </a:xfrm>
          <a:prstGeom prst="rect">
            <a:avLst/>
          </a:prstGeom>
          <a:noFill/>
          <a:ln>
            <a:noFill/>
          </a:ln>
        </p:spPr>
      </p:pic>
      <p:pic>
        <p:nvPicPr>
          <p:cNvPr id="40" name="Google Shape;40;p6"/>
          <p:cNvPicPr preferRelativeResize="0"/>
          <p:nvPr/>
        </p:nvPicPr>
        <p:blipFill rotWithShape="1">
          <a:blip r:embed="rId4"/>
          <a:srcRect l="26634" t="1500" b="11572"/>
          <a:stretch>
            <a:fillRect/>
          </a:stretch>
        </p:blipFill>
        <p:spPr>
          <a:xfrm>
            <a:off x="-52251" y="-104502"/>
            <a:ext cx="5865221" cy="6949440"/>
          </a:xfrm>
          <a:prstGeom prst="rect">
            <a:avLst/>
          </a:prstGeom>
          <a:noFill/>
          <a:ln>
            <a:noFill/>
          </a:ln>
        </p:spPr>
      </p:pic>
      <p:pic>
        <p:nvPicPr>
          <p:cNvPr id="41" name="Google Shape;41;p6"/>
          <p:cNvPicPr preferRelativeResize="0"/>
          <p:nvPr/>
        </p:nvPicPr>
        <p:blipFill rotWithShape="1">
          <a:blip r:embed="rId3"/>
          <a:srcRect r="12112" b="13464"/>
          <a:stretch>
            <a:fillRect/>
          </a:stretch>
        </p:blipFill>
        <p:spPr>
          <a:xfrm>
            <a:off x="7344353" y="701410"/>
            <a:ext cx="4831688" cy="6156590"/>
          </a:xfrm>
          <a:prstGeom prst="rect">
            <a:avLst/>
          </a:prstGeom>
          <a:noFill/>
          <a:ln>
            <a:noFill/>
          </a:ln>
        </p:spPr>
      </p:pic>
      <p:sp>
        <p:nvSpPr>
          <p:cNvPr id="42" name="Google Shape;42;p6"/>
          <p:cNvSpPr txBox="1"/>
          <p:nvPr/>
        </p:nvSpPr>
        <p:spPr>
          <a:xfrm>
            <a:off x="3089218" y="2911568"/>
            <a:ext cx="594723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549848"/>
              </a:buClr>
              <a:buSzPts val="4400"/>
              <a:buFont typeface="Arial" panose="020B0604020202020204"/>
              <a:buNone/>
            </a:pPr>
            <a:endParaRPr sz="4400" b="0" i="0" u="none" strike="noStrike" cap="none">
              <a:solidFill>
                <a:srgbClr val="549848"/>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43" name="Shape 43"/>
        <p:cNvGrpSpPr/>
        <p:nvPr/>
      </p:nvGrpSpPr>
      <p:grpSpPr>
        <a:xfrm>
          <a:off x="0" y="0"/>
          <a:ext cx="0" cy="0"/>
          <a:chOff x="0" y="0"/>
          <a:chExt cx="0" cy="0"/>
        </a:xfrm>
      </p:grpSpPr>
      <p:pic>
        <p:nvPicPr>
          <p:cNvPr id="44" name="Google Shape;44;p7"/>
          <p:cNvPicPr preferRelativeResize="0"/>
          <p:nvPr/>
        </p:nvPicPr>
        <p:blipFill rotWithShape="1">
          <a:blip r:embed="rId2"/>
          <a:srcRect r="12120" b="13343"/>
          <a:stretch>
            <a:fillRect/>
          </a:stretch>
        </p:blipFill>
        <p:spPr>
          <a:xfrm>
            <a:off x="6541248" y="-340495"/>
            <a:ext cx="5650752" cy="7211077"/>
          </a:xfrm>
          <a:prstGeom prst="rect">
            <a:avLst/>
          </a:prstGeom>
          <a:noFill/>
          <a:ln>
            <a:noFill/>
          </a:ln>
        </p:spPr>
      </p:pic>
      <p:pic>
        <p:nvPicPr>
          <p:cNvPr id="45" name="Google Shape;45;p7"/>
          <p:cNvPicPr preferRelativeResize="0"/>
          <p:nvPr/>
        </p:nvPicPr>
        <p:blipFill rotWithShape="1">
          <a:blip r:embed="rId2"/>
          <a:srcRect r="12120" b="13343"/>
          <a:stretch>
            <a:fillRect/>
          </a:stretch>
        </p:blipFill>
        <p:spPr>
          <a:xfrm>
            <a:off x="6541248" y="-353077"/>
            <a:ext cx="5650752" cy="7211077"/>
          </a:xfrm>
          <a:prstGeom prst="rect">
            <a:avLst/>
          </a:prstGeom>
          <a:noFill/>
          <a:ln>
            <a:noFill/>
          </a:ln>
        </p:spPr>
      </p:pic>
      <p:pic>
        <p:nvPicPr>
          <p:cNvPr id="46" name="Google Shape;46;p7"/>
          <p:cNvPicPr preferRelativeResize="0"/>
          <p:nvPr/>
        </p:nvPicPr>
        <p:blipFill rotWithShape="1">
          <a:blip r:embed="rId3"/>
          <a:srcRect/>
          <a:stretch>
            <a:fillRect/>
          </a:stretch>
        </p:blipFill>
        <p:spPr>
          <a:xfrm>
            <a:off x="0" y="6774425"/>
            <a:ext cx="12192000" cy="96157"/>
          </a:xfrm>
          <a:prstGeom prst="rect">
            <a:avLst/>
          </a:prstGeom>
          <a:noFill/>
          <a:ln>
            <a:noFill/>
          </a:ln>
        </p:spPr>
      </p:pic>
      <p:sp>
        <p:nvSpPr>
          <p:cNvPr id="47" name="Google Shape;47;p7"/>
          <p:cNvSpPr txBox="1"/>
          <p:nvPr>
            <p:ph type="title"/>
          </p:nvPr>
        </p:nvSpPr>
        <p:spPr>
          <a:xfrm>
            <a:off x="365760" y="396968"/>
            <a:ext cx="1139444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49848"/>
              </a:buClr>
              <a:buSzPts val="4400"/>
              <a:buFont typeface="Arial" panose="020B0604020202020204"/>
              <a:buNone/>
              <a:defRPr sz="4400">
                <a:solidFill>
                  <a:srgbClr val="549848"/>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48" name="Google Shape;48;p7"/>
          <p:cNvPicPr preferRelativeResize="0"/>
          <p:nvPr/>
        </p:nvPicPr>
        <p:blipFill rotWithShape="1">
          <a:blip r:embed="rId4"/>
          <a:srcRect/>
          <a:stretch>
            <a:fillRect/>
          </a:stretch>
        </p:blipFill>
        <p:spPr>
          <a:xfrm>
            <a:off x="0" y="1461817"/>
            <a:ext cx="4657725" cy="35242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49" name="Shape 49"/>
        <p:cNvGrpSpPr/>
        <p:nvPr/>
      </p:nvGrpSpPr>
      <p:grpSpPr>
        <a:xfrm>
          <a:off x="0" y="0"/>
          <a:ext cx="0" cy="0"/>
          <a:chOff x="0" y="0"/>
          <a:chExt cx="0" cy="0"/>
        </a:xfrm>
      </p:grpSpPr>
      <p:pic>
        <p:nvPicPr>
          <p:cNvPr id="50" name="Google Shape;50;p8"/>
          <p:cNvPicPr preferRelativeResize="0"/>
          <p:nvPr/>
        </p:nvPicPr>
        <p:blipFill rotWithShape="1">
          <a:blip r:embed="rId2"/>
          <a:srcRect r="12120" b="13343"/>
          <a:stretch>
            <a:fillRect/>
          </a:stretch>
        </p:blipFill>
        <p:spPr>
          <a:xfrm>
            <a:off x="6538453" y="-340494"/>
            <a:ext cx="5650752" cy="7211077"/>
          </a:xfrm>
          <a:prstGeom prst="rect">
            <a:avLst/>
          </a:prstGeom>
          <a:noFill/>
          <a:ln>
            <a:noFill/>
          </a:ln>
        </p:spPr>
      </p:pic>
      <p:pic>
        <p:nvPicPr>
          <p:cNvPr id="51" name="Google Shape;51;p8"/>
          <p:cNvPicPr preferRelativeResize="0"/>
          <p:nvPr/>
        </p:nvPicPr>
        <p:blipFill rotWithShape="1">
          <a:blip r:embed="rId2"/>
          <a:srcRect r="12120" b="13343"/>
          <a:stretch>
            <a:fillRect/>
          </a:stretch>
        </p:blipFill>
        <p:spPr>
          <a:xfrm>
            <a:off x="6548352" y="-342470"/>
            <a:ext cx="5650752" cy="7211077"/>
          </a:xfrm>
          <a:prstGeom prst="rect">
            <a:avLst/>
          </a:prstGeom>
          <a:noFill/>
          <a:ln>
            <a:noFill/>
          </a:ln>
        </p:spPr>
      </p:pic>
      <p:sp>
        <p:nvSpPr>
          <p:cNvPr id="52" name="Google Shape;52;p8"/>
          <p:cNvSpPr txBox="1"/>
          <p:nvPr>
            <p:ph type="title"/>
          </p:nvPr>
        </p:nvSpPr>
        <p:spPr>
          <a:xfrm>
            <a:off x="365760" y="457200"/>
            <a:ext cx="4406265" cy="113409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49848"/>
              </a:buClr>
              <a:buSzPts val="3200"/>
              <a:buFont typeface="Calibri" panose="020F0502020204030204"/>
              <a:buNone/>
              <a:defRPr sz="3200">
                <a:solidFill>
                  <a:srgbClr val="54984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8"/>
          <p:cNvSpPr txBox="1"/>
          <p:nvPr>
            <p:ph type="body" idx="1"/>
          </p:nvPr>
        </p:nvSpPr>
        <p:spPr>
          <a:xfrm>
            <a:off x="5183188" y="987425"/>
            <a:ext cx="6577012"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4" name="Google Shape;54;p8"/>
          <p:cNvSpPr txBox="1"/>
          <p:nvPr>
            <p:ph type="body" idx="2"/>
          </p:nvPr>
        </p:nvSpPr>
        <p:spPr>
          <a:xfrm>
            <a:off x="365760" y="1591294"/>
            <a:ext cx="4406265" cy="427769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pic>
        <p:nvPicPr>
          <p:cNvPr id="55" name="Google Shape;55;p8"/>
          <p:cNvPicPr preferRelativeResize="0"/>
          <p:nvPr/>
        </p:nvPicPr>
        <p:blipFill rotWithShape="1">
          <a:blip r:embed="rId3"/>
          <a:srcRect/>
          <a:stretch>
            <a:fillRect/>
          </a:stretch>
        </p:blipFill>
        <p:spPr>
          <a:xfrm>
            <a:off x="0" y="6774425"/>
            <a:ext cx="12192000" cy="9615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56" name="Shape 56"/>
        <p:cNvGrpSpPr/>
        <p:nvPr/>
      </p:nvGrpSpPr>
      <p:grpSpPr>
        <a:xfrm>
          <a:off x="0" y="0"/>
          <a:ext cx="0" cy="0"/>
          <a:chOff x="0" y="0"/>
          <a:chExt cx="0" cy="0"/>
        </a:xfrm>
      </p:grpSpPr>
      <p:pic>
        <p:nvPicPr>
          <p:cNvPr id="57" name="Google Shape;57;p9"/>
          <p:cNvPicPr preferRelativeResize="0"/>
          <p:nvPr/>
        </p:nvPicPr>
        <p:blipFill rotWithShape="1">
          <a:blip r:embed="rId2"/>
          <a:srcRect r="12120" b="13343"/>
          <a:stretch>
            <a:fillRect/>
          </a:stretch>
        </p:blipFill>
        <p:spPr>
          <a:xfrm>
            <a:off x="6548352" y="-342470"/>
            <a:ext cx="5650752" cy="7211077"/>
          </a:xfrm>
          <a:prstGeom prst="rect">
            <a:avLst/>
          </a:prstGeom>
          <a:noFill/>
          <a:ln>
            <a:noFill/>
          </a:ln>
        </p:spPr>
      </p:pic>
      <p:pic>
        <p:nvPicPr>
          <p:cNvPr id="58" name="Google Shape;58;p9"/>
          <p:cNvPicPr preferRelativeResize="0"/>
          <p:nvPr/>
        </p:nvPicPr>
        <p:blipFill rotWithShape="1">
          <a:blip r:embed="rId2"/>
          <a:srcRect r="12120" b="13343"/>
          <a:stretch>
            <a:fillRect/>
          </a:stretch>
        </p:blipFill>
        <p:spPr>
          <a:xfrm>
            <a:off x="6548352" y="-353077"/>
            <a:ext cx="5650752" cy="7211077"/>
          </a:xfrm>
          <a:prstGeom prst="rect">
            <a:avLst/>
          </a:prstGeom>
          <a:noFill/>
          <a:ln>
            <a:noFill/>
          </a:ln>
        </p:spPr>
      </p:pic>
      <p:sp>
        <p:nvSpPr>
          <p:cNvPr id="59" name="Google Shape;59;p9"/>
          <p:cNvSpPr txBox="1"/>
          <p:nvPr>
            <p:ph type="title"/>
          </p:nvPr>
        </p:nvSpPr>
        <p:spPr>
          <a:xfrm>
            <a:off x="365760" y="396968"/>
            <a:ext cx="4406265" cy="107557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49848"/>
              </a:buClr>
              <a:buSzPts val="3200"/>
              <a:buFont typeface="Calibri" panose="020F0502020204030204"/>
              <a:buNone/>
              <a:defRPr sz="3200">
                <a:solidFill>
                  <a:srgbClr val="54984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p:nvPr>
            <p:ph type="pic" idx="2"/>
          </p:nvPr>
        </p:nvSpPr>
        <p:spPr>
          <a:xfrm>
            <a:off x="5183188" y="987425"/>
            <a:ext cx="6577012" cy="4873625"/>
          </a:xfrm>
          <a:prstGeom prst="rect">
            <a:avLst/>
          </a:prstGeom>
          <a:noFill/>
          <a:ln>
            <a:noFill/>
          </a:ln>
        </p:spPr>
      </p:sp>
      <p:sp>
        <p:nvSpPr>
          <p:cNvPr id="61" name="Google Shape;61;p9"/>
          <p:cNvSpPr txBox="1"/>
          <p:nvPr>
            <p:ph type="body" idx="1"/>
          </p:nvPr>
        </p:nvSpPr>
        <p:spPr>
          <a:xfrm>
            <a:off x="365760" y="1472540"/>
            <a:ext cx="4406265" cy="439644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pic>
        <p:nvPicPr>
          <p:cNvPr id="62" name="Google Shape;62;p9"/>
          <p:cNvPicPr preferRelativeResize="0"/>
          <p:nvPr/>
        </p:nvPicPr>
        <p:blipFill rotWithShape="1">
          <a:blip r:embed="rId3"/>
          <a:srcRect/>
          <a:stretch>
            <a:fillRect/>
          </a:stretch>
        </p:blipFill>
        <p:spPr>
          <a:xfrm>
            <a:off x="0" y="6774425"/>
            <a:ext cx="12192000" cy="9615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2"/>
          <a:srcRect r="12120" b="13343"/>
          <a:stretch>
            <a:fillRect/>
          </a:stretch>
        </p:blipFill>
        <p:spPr>
          <a:xfrm>
            <a:off x="6538453" y="-340494"/>
            <a:ext cx="5650752" cy="7211077"/>
          </a:xfrm>
          <a:prstGeom prst="rect">
            <a:avLst/>
          </a:prstGeom>
          <a:noFill/>
          <a:ln>
            <a:noFill/>
          </a:ln>
        </p:spPr>
      </p:pic>
      <p:pic>
        <p:nvPicPr>
          <p:cNvPr id="65" name="Google Shape;65;p10"/>
          <p:cNvPicPr preferRelativeResize="0"/>
          <p:nvPr/>
        </p:nvPicPr>
        <p:blipFill rotWithShape="1">
          <a:blip r:embed="rId2"/>
          <a:srcRect r="12120" b="13343"/>
          <a:stretch>
            <a:fillRect/>
          </a:stretch>
        </p:blipFill>
        <p:spPr>
          <a:xfrm>
            <a:off x="6544445" y="-353077"/>
            <a:ext cx="5650752" cy="7211077"/>
          </a:xfrm>
          <a:prstGeom prst="rect">
            <a:avLst/>
          </a:prstGeom>
          <a:noFill/>
          <a:ln>
            <a:noFill/>
          </a:ln>
        </p:spPr>
      </p:pic>
      <p:pic>
        <p:nvPicPr>
          <p:cNvPr id="66" name="Google Shape;66;p10"/>
          <p:cNvPicPr preferRelativeResize="0"/>
          <p:nvPr/>
        </p:nvPicPr>
        <p:blipFill rotWithShape="1">
          <a:blip r:embed="rId2"/>
          <a:srcRect r="12120" b="13343"/>
          <a:stretch>
            <a:fillRect/>
          </a:stretch>
        </p:blipFill>
        <p:spPr>
          <a:xfrm>
            <a:off x="6548352" y="-353077"/>
            <a:ext cx="5650752" cy="7211077"/>
          </a:xfrm>
          <a:prstGeom prst="rect">
            <a:avLst/>
          </a:prstGeom>
          <a:noFill/>
          <a:ln>
            <a:noFill/>
          </a:ln>
        </p:spPr>
      </p:pic>
      <p:pic>
        <p:nvPicPr>
          <p:cNvPr id="67" name="Google Shape;67;p10"/>
          <p:cNvPicPr preferRelativeResize="0"/>
          <p:nvPr/>
        </p:nvPicPr>
        <p:blipFill rotWithShape="1">
          <a:blip r:embed="rId3"/>
          <a:srcRect l="27356" t="66917" r="24008" b="23368"/>
          <a:stretch>
            <a:fillRect/>
          </a:stretch>
        </p:blipFill>
        <p:spPr>
          <a:xfrm>
            <a:off x="3889985" y="5658464"/>
            <a:ext cx="4640827" cy="1199536"/>
          </a:xfrm>
          <a:prstGeom prst="rect">
            <a:avLst/>
          </a:prstGeom>
          <a:noFill/>
          <a:ln>
            <a:noFill/>
          </a:ln>
        </p:spPr>
      </p:pic>
      <p:pic>
        <p:nvPicPr>
          <p:cNvPr id="68" name="Google Shape;68;p10"/>
          <p:cNvPicPr preferRelativeResize="0"/>
          <p:nvPr/>
        </p:nvPicPr>
        <p:blipFill rotWithShape="1">
          <a:blip r:embed="rId4"/>
          <a:srcRect/>
          <a:stretch>
            <a:fillRect/>
          </a:stretch>
        </p:blipFill>
        <p:spPr>
          <a:xfrm>
            <a:off x="3452375" y="3317965"/>
            <a:ext cx="5304661" cy="915128"/>
          </a:xfrm>
          <a:prstGeom prst="rect">
            <a:avLst/>
          </a:prstGeom>
          <a:solidFill>
            <a:srgbClr val="102346"/>
          </a:solidFill>
          <a:ln>
            <a:noFill/>
          </a:ln>
        </p:spPr>
      </p:pic>
      <p:pic>
        <p:nvPicPr>
          <p:cNvPr id="69" name="Google Shape;69;p10"/>
          <p:cNvPicPr preferRelativeResize="0"/>
          <p:nvPr/>
        </p:nvPicPr>
        <p:blipFill rotWithShape="1">
          <a:blip r:embed="rId5"/>
          <a:srcRect t="31570" b="29954"/>
          <a:stretch>
            <a:fillRect/>
          </a:stretch>
        </p:blipFill>
        <p:spPr>
          <a:xfrm>
            <a:off x="3678601" y="339634"/>
            <a:ext cx="4852211" cy="2638697"/>
          </a:xfrm>
          <a:prstGeom prst="rect">
            <a:avLst/>
          </a:prstGeom>
          <a:noFill/>
          <a:ln>
            <a:noFill/>
          </a:ln>
        </p:spPr>
      </p:pic>
      <p:pic>
        <p:nvPicPr>
          <p:cNvPr id="70" name="Google Shape;70;p10"/>
          <p:cNvPicPr preferRelativeResize="0"/>
          <p:nvPr/>
        </p:nvPicPr>
        <p:blipFill rotWithShape="1">
          <a:blip r:embed="rId6"/>
          <a:srcRect l="26634" t="1500" b="11572"/>
          <a:stretch>
            <a:fillRect/>
          </a:stretch>
        </p:blipFill>
        <p:spPr>
          <a:xfrm>
            <a:off x="-65314" y="0"/>
            <a:ext cx="5865221" cy="68580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0" name="Shape 80"/>
        <p:cNvGrpSpPr/>
        <p:nvPr/>
      </p:nvGrpSpPr>
      <p:grpSpPr>
        <a:xfrm>
          <a:off x="0" y="0"/>
          <a:ext cx="0" cy="0"/>
          <a:chOff x="0" y="0"/>
          <a:chExt cx="0" cy="0"/>
        </a:xfrm>
      </p:grpSpPr>
      <p:sp>
        <p:nvSpPr>
          <p:cNvPr id="81" name="Google Shape;81;p12"/>
          <p:cNvSpPr txBox="1"/>
          <p:nvPr>
            <p:ph type="ctrTitle"/>
          </p:nvPr>
        </p:nvSpPr>
        <p:spPr>
          <a:xfrm>
            <a:off x="5160010" y="2997200"/>
            <a:ext cx="7079615" cy="1155065"/>
          </a:xfrm>
          <a:prstGeom prst="rect">
            <a:avLst/>
          </a:prstGeom>
          <a:noFill/>
          <a:ln>
            <a:noFill/>
          </a:ln>
        </p:spPr>
        <p:txBody>
          <a:bodyPr spcFirstLastPara="1" wrap="square" lIns="91425" tIns="45700" rIns="91425" bIns="45700" anchor="b" anchorCtr="0">
            <a:normAutofit fontScale="90000"/>
          </a:bodyPr>
          <a:lstStyle/>
          <a:p>
            <a:r>
              <a:rPr sz="5335"/>
              <a:t>Student Management System </a:t>
            </a:r>
            <a:endParaRPr sz="5335"/>
          </a:p>
        </p:txBody>
      </p:sp>
      <p:sp>
        <p:nvSpPr>
          <p:cNvPr id="82" name="Google Shape;82;p12"/>
          <p:cNvSpPr txBox="1"/>
          <p:nvPr>
            <p:ph type="subTitle" idx="1"/>
          </p:nvPr>
        </p:nvSpPr>
        <p:spPr>
          <a:xfrm>
            <a:off x="4223385" y="4580890"/>
            <a:ext cx="8917940" cy="1433195"/>
          </a:xfrm>
          <a:prstGeom prst="rect">
            <a:avLst/>
          </a:prstGeom>
          <a:noFill/>
          <a:ln>
            <a:noFill/>
          </a:ln>
        </p:spPr>
        <p:txBody>
          <a:bodyPr spcFirstLastPara="1" wrap="square" lIns="91425" tIns="45700" rIns="91425" bIns="45700" anchor="t" anchorCtr="0">
            <a:noAutofit/>
          </a:bodyPr>
          <a:lstStyle/>
          <a:p>
            <a:r>
              <a:rPr sz="1200"/>
              <a:t>Student Name: </a:t>
            </a:r>
            <a:r>
              <a:rPr lang="en-US" sz="1200"/>
              <a:t>Salma Amr            </a:t>
            </a:r>
            <a:r>
              <a:rPr sz="1200"/>
              <a:t>ID:</a:t>
            </a:r>
            <a:r>
              <a:rPr lang="en-US" sz="1200"/>
              <a:t> 246645                                                   </a:t>
            </a:r>
            <a:endParaRPr lang="en-US" sz="1200"/>
          </a:p>
          <a:p>
            <a:r>
              <a:rPr sz="1200">
                <a:sym typeface="+mn-ea"/>
              </a:rPr>
              <a:t>Student Name: </a:t>
            </a:r>
            <a:r>
              <a:rPr lang="en-US" sz="1200">
                <a:sym typeface="+mn-ea"/>
              </a:rPr>
              <a:t>Habiba Wahid      </a:t>
            </a:r>
            <a:r>
              <a:rPr sz="1200">
                <a:sym typeface="+mn-ea"/>
              </a:rPr>
              <a:t>ID:</a:t>
            </a:r>
            <a:r>
              <a:rPr lang="en-US" sz="1200">
                <a:sym typeface="+mn-ea"/>
              </a:rPr>
              <a:t> 246207</a:t>
            </a:r>
            <a:endParaRPr sz="1200">
              <a:sym typeface="+mn-ea"/>
            </a:endParaRPr>
          </a:p>
          <a:p>
            <a:r>
              <a:rPr sz="1200">
                <a:sym typeface="+mn-ea"/>
              </a:rPr>
              <a:t>Student Name: </a:t>
            </a:r>
            <a:r>
              <a:rPr lang="en-US" sz="1200">
                <a:sym typeface="+mn-ea"/>
              </a:rPr>
              <a:t>Jana Abdelazim    </a:t>
            </a:r>
            <a:r>
              <a:rPr sz="1200">
                <a:sym typeface="+mn-ea"/>
              </a:rPr>
              <a:t>ID:</a:t>
            </a:r>
            <a:r>
              <a:rPr lang="en-US" sz="1200">
                <a:sym typeface="+mn-ea"/>
              </a:rPr>
              <a:t> 245009</a:t>
            </a:r>
            <a:endParaRPr sz="1200">
              <a:sym typeface="+mn-ea"/>
            </a:endParaRPr>
          </a:p>
          <a:p>
            <a:r>
              <a:rPr sz="1200">
                <a:sym typeface="+mn-ea"/>
              </a:rPr>
              <a:t>Student Name: </a:t>
            </a:r>
            <a:r>
              <a:rPr lang="en-US" sz="1200">
                <a:sym typeface="+mn-ea"/>
              </a:rPr>
              <a:t>Sarah Reda            </a:t>
            </a:r>
            <a:r>
              <a:rPr sz="1200">
                <a:sym typeface="+mn-ea"/>
              </a:rPr>
              <a:t>ID:</a:t>
            </a:r>
            <a:r>
              <a:rPr lang="en-US" sz="1200">
                <a:sym typeface="+mn-ea"/>
              </a:rPr>
              <a:t> 244469</a:t>
            </a:r>
            <a:endParaRPr sz="1200">
              <a:sym typeface="+mn-ea"/>
            </a:endParaRPr>
          </a:p>
          <a:p>
            <a:r>
              <a:rPr sz="1200">
                <a:sym typeface="+mn-ea"/>
              </a:rPr>
              <a:t>Student Name: </a:t>
            </a:r>
            <a:r>
              <a:rPr lang="en-US" sz="1200">
                <a:sym typeface="+mn-ea"/>
              </a:rPr>
              <a:t>Fatma Alaa            </a:t>
            </a:r>
            <a:r>
              <a:rPr sz="1200">
                <a:sym typeface="+mn-ea"/>
              </a:rPr>
              <a:t>ID:</a:t>
            </a:r>
            <a:r>
              <a:rPr lang="en-US" sz="1200">
                <a:sym typeface="+mn-ea"/>
              </a:rPr>
              <a:t> 220499</a:t>
            </a:r>
            <a:endParaRPr sz="1200"/>
          </a:p>
          <a:p>
            <a:r>
              <a:rPr sz="1200"/>
              <a:t>Presented to: </a:t>
            </a:r>
            <a:r>
              <a:rPr lang="en-US" sz="1200"/>
              <a:t>DR. Ahmed El Anany</a:t>
            </a:r>
            <a:endParaRPr lang="en-US" sz="1200"/>
          </a:p>
        </p:txBody>
      </p:sp>
      <p:pic>
        <p:nvPicPr>
          <p:cNvPr id="83" name="Google Shape;83;p12"/>
          <p:cNvPicPr preferRelativeResize="0"/>
          <p:nvPr/>
        </p:nvPicPr>
        <p:blipFill rotWithShape="1">
          <a:blip r:embed="rId1"/>
          <a:srcRect/>
          <a:stretch>
            <a:fillRect/>
          </a:stretch>
        </p:blipFill>
        <p:spPr>
          <a:xfrm>
            <a:off x="7446573" y="2"/>
            <a:ext cx="2864901" cy="292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Student Class Details</a:t>
            </a:r>
          </a:p>
        </p:txBody>
      </p:sp>
      <p:sp>
        <p:nvSpPr>
          <p:cNvPr id="3" name="Text Placeholder 2"/>
          <p:cNvSpPr>
            <a:spLocks noGrp="1"/>
          </p:cNvSpPr>
          <p:nvPr>
            <p:ph type="body" idx="1"/>
          </p:nvPr>
        </p:nvSpPr>
        <p:spPr>
          <a:xfrm>
            <a:off x="365760" y="2011045"/>
            <a:ext cx="11394440" cy="4631055"/>
          </a:xfrm>
        </p:spPr>
        <p:txBody>
          <a:bodyPr>
            <a:normAutofit fontScale="60000"/>
          </a:bodyPr>
          <a:lstStyle/>
          <a:p>
            <a:r>
              <a:rPr sz="3000"/>
              <a:t>The Student class models individual student data. It includes attributes and functions specific to a student's academic performance.</a:t>
            </a:r>
            <a:endParaRPr sz="3000"/>
          </a:p>
          <a:p>
            <a:r>
              <a:rPr sz="3000" b="1"/>
              <a:t>Attributes:</a:t>
            </a:r>
            <a:endParaRPr sz="3000" b="1"/>
          </a:p>
          <a:p>
            <a:r>
              <a:rPr sz="3000"/>
              <a:t>- student_id: Unique student identifier.</a:t>
            </a:r>
            <a:endParaRPr sz="3000"/>
          </a:p>
          <a:p>
            <a:r>
              <a:rPr sz="3000"/>
              <a:t>- name: Student’s full name.</a:t>
            </a:r>
            <a:endParaRPr sz="3000"/>
          </a:p>
          <a:p>
            <a:r>
              <a:rPr sz="3000"/>
              <a:t>- marks: Dictionary mapping subject to score.</a:t>
            </a:r>
            <a:endParaRPr sz="3000"/>
          </a:p>
          <a:p>
            <a:r>
              <a:rPr sz="3000"/>
              <a:t>- grade: Overall performance.</a:t>
            </a:r>
            <a:endParaRPr sz="3000"/>
          </a:p>
          <a:p>
            <a:r>
              <a:rPr sz="3000" b="1"/>
              <a:t>Methods:</a:t>
            </a:r>
            <a:endParaRPr sz="3000" b="1"/>
          </a:p>
          <a:p>
            <a:r>
              <a:rPr sz="3000"/>
              <a:t>- add_marks(): Adds subject-wise marks.</a:t>
            </a:r>
            <a:endParaRPr sz="3000"/>
          </a:p>
          <a:p>
            <a:r>
              <a:rPr sz="3000"/>
              <a:t>- calculate_grade(): Computes overall grade from marks.</a:t>
            </a:r>
            <a:endParaRPr sz="3000"/>
          </a:p>
          <a:p>
            <a:endParaRPr sz="3000"/>
          </a:p>
          <a:p>
            <a:r>
              <a:rPr sz="3000"/>
              <a:t>This class encapsulates all necessary student-related operations.</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a:t>Output</a:t>
            </a:r>
            <a:endParaRPr lang="en-US" altLang="en-GB"/>
          </a:p>
        </p:txBody>
      </p:sp>
      <p:sp>
        <p:nvSpPr>
          <p:cNvPr id="3" name="Text Placeholder 2"/>
          <p:cNvSpPr/>
          <p:nvPr>
            <p:ph type="body" idx="1"/>
          </p:nvPr>
        </p:nvSpPr>
        <p:spPr/>
        <p:txBody>
          <a:bodyPr/>
          <a:p>
            <a:endParaRPr lang="en-GB" altLang="en-US"/>
          </a:p>
        </p:txBody>
      </p:sp>
      <p:pic>
        <p:nvPicPr>
          <p:cNvPr id="4" name="Picture 3"/>
          <p:cNvPicPr>
            <a:picLocks noChangeAspect="1"/>
          </p:cNvPicPr>
          <p:nvPr/>
        </p:nvPicPr>
        <p:blipFill>
          <a:blip r:embed="rId1"/>
          <a:stretch>
            <a:fillRect/>
          </a:stretch>
        </p:blipFill>
        <p:spPr>
          <a:xfrm>
            <a:off x="479425" y="2037715"/>
            <a:ext cx="10644505" cy="44094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a:t>Output (Add, Delete, Modify)</a:t>
            </a:r>
            <a:endParaRPr lang="en-US" altLang="en-GB"/>
          </a:p>
        </p:txBody>
      </p:sp>
      <p:sp>
        <p:nvSpPr>
          <p:cNvPr id="3" name="Text Placeholder 2"/>
          <p:cNvSpPr/>
          <p:nvPr>
            <p:ph type="body" idx="1"/>
          </p:nvPr>
        </p:nvSpPr>
        <p:spPr>
          <a:xfrm>
            <a:off x="365760" y="2037715"/>
            <a:ext cx="9961880" cy="3290570"/>
          </a:xfrm>
        </p:spPr>
        <p:txBody>
          <a:bodyPr/>
          <a:p>
            <a:endParaRPr lang="en-GB" altLang="en-US"/>
          </a:p>
        </p:txBody>
      </p:sp>
      <p:pic>
        <p:nvPicPr>
          <p:cNvPr id="4" name="Picture 3"/>
          <p:cNvPicPr>
            <a:picLocks noChangeAspect="1"/>
          </p:cNvPicPr>
          <p:nvPr/>
        </p:nvPicPr>
        <p:blipFill>
          <a:blip r:embed="rId1"/>
          <a:stretch>
            <a:fillRect/>
          </a:stretch>
        </p:blipFill>
        <p:spPr>
          <a:xfrm>
            <a:off x="191770" y="2071370"/>
            <a:ext cx="3775075" cy="4327525"/>
          </a:xfrm>
          <a:prstGeom prst="rect">
            <a:avLst/>
          </a:prstGeom>
        </p:spPr>
      </p:pic>
      <p:pic>
        <p:nvPicPr>
          <p:cNvPr id="6" name="Picture 5"/>
          <p:cNvPicPr>
            <a:picLocks noChangeAspect="1"/>
          </p:cNvPicPr>
          <p:nvPr/>
        </p:nvPicPr>
        <p:blipFill>
          <a:blip r:embed="rId2"/>
          <a:stretch>
            <a:fillRect/>
          </a:stretch>
        </p:blipFill>
        <p:spPr>
          <a:xfrm>
            <a:off x="4000500" y="2037715"/>
            <a:ext cx="3852545" cy="4330700"/>
          </a:xfrm>
          <a:prstGeom prst="rect">
            <a:avLst/>
          </a:prstGeom>
        </p:spPr>
      </p:pic>
      <p:pic>
        <p:nvPicPr>
          <p:cNvPr id="8" name="Picture 7"/>
          <p:cNvPicPr>
            <a:picLocks noChangeAspect="1"/>
          </p:cNvPicPr>
          <p:nvPr/>
        </p:nvPicPr>
        <p:blipFill>
          <a:blip r:embed="rId3"/>
          <a:stretch>
            <a:fillRect/>
          </a:stretch>
        </p:blipFill>
        <p:spPr>
          <a:xfrm>
            <a:off x="7890510" y="2037715"/>
            <a:ext cx="4167505" cy="43300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MarkSheet Class</a:t>
            </a:r>
          </a:p>
        </p:txBody>
      </p:sp>
      <p:sp>
        <p:nvSpPr>
          <p:cNvPr id="3" name="Text Placeholder 2"/>
          <p:cNvSpPr>
            <a:spLocks noGrp="1"/>
          </p:cNvSpPr>
          <p:nvPr>
            <p:ph type="body" idx="1"/>
          </p:nvPr>
        </p:nvSpPr>
        <p:spPr>
          <a:xfrm>
            <a:off x="365760" y="2037715"/>
            <a:ext cx="11394440" cy="4580890"/>
          </a:xfrm>
        </p:spPr>
        <p:txBody>
          <a:bodyPr>
            <a:normAutofit fontScale="60000"/>
          </a:bodyPr>
          <a:lstStyle/>
          <a:p>
            <a:r>
              <a:t>Handles all functionality related to generating student mark sheets.</a:t>
            </a:r>
          </a:p>
          <a:p/>
          <a:p>
            <a:r>
              <a:rPr b="1"/>
              <a:t>Attributes:</a:t>
            </a:r>
            <a:endParaRPr b="1"/>
          </a:p>
          <a:p>
            <a:r>
              <a:t>- student: A reference to a Student object.</a:t>
            </a:r>
          </a:p>
          <a:p>
            <a:r>
              <a:t>- marks_data: Subject-wise mark list.</a:t>
            </a:r>
          </a:p>
          <a:p>
            <a:r>
              <a:t>- total_marks: Total of all marks.</a:t>
            </a:r>
          </a:p>
          <a:p/>
          <a:p>
            <a:r>
              <a:rPr b="1"/>
              <a:t>Methods:</a:t>
            </a:r>
            <a:endParaRPr b="1"/>
          </a:p>
          <a:p>
            <a:r>
              <a:t>- generate(): Aggregates and processes marks.</a:t>
            </a:r>
          </a:p>
          <a:p>
            <a:r>
              <a:t>- display(): Presents a formatted report.</a:t>
            </a:r>
          </a:p>
          <a:p/>
          <a:p>
            <a:r>
              <a:t>This module abstracts mark sheet generation and keeps the logic organized.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a:t>Output</a:t>
            </a:r>
            <a:endParaRPr lang="en-US" altLang="en-GB"/>
          </a:p>
        </p:txBody>
      </p:sp>
      <p:sp>
        <p:nvSpPr>
          <p:cNvPr id="3" name="Text Placeholder 2"/>
          <p:cNvSpPr/>
          <p:nvPr>
            <p:ph type="body" idx="1"/>
          </p:nvPr>
        </p:nvSpPr>
        <p:spPr/>
        <p:txBody>
          <a:bodyPr/>
          <a:p>
            <a:endParaRPr lang="en-GB" altLang="en-US"/>
          </a:p>
        </p:txBody>
      </p:sp>
      <p:pic>
        <p:nvPicPr>
          <p:cNvPr id="4" name="Picture 3"/>
          <p:cNvPicPr>
            <a:picLocks noChangeAspect="1"/>
          </p:cNvPicPr>
          <p:nvPr/>
        </p:nvPicPr>
        <p:blipFill>
          <a:blip r:embed="rId1"/>
          <a:stretch>
            <a:fillRect/>
          </a:stretch>
        </p:blipFill>
        <p:spPr>
          <a:xfrm>
            <a:off x="469900" y="2132965"/>
            <a:ext cx="10283825" cy="3893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SearchEngine Module</a:t>
            </a:r>
          </a:p>
        </p:txBody>
      </p:sp>
      <p:sp>
        <p:nvSpPr>
          <p:cNvPr id="3" name="Text Placeholder 2"/>
          <p:cNvSpPr>
            <a:spLocks noGrp="1"/>
          </p:cNvSpPr>
          <p:nvPr>
            <p:ph type="body" idx="1"/>
          </p:nvPr>
        </p:nvSpPr>
        <p:spPr>
          <a:xfrm>
            <a:off x="365760" y="2037715"/>
            <a:ext cx="11394440" cy="3785870"/>
          </a:xfrm>
        </p:spPr>
        <p:txBody>
          <a:bodyPr>
            <a:normAutofit lnSpcReduction="10000"/>
          </a:bodyPr>
          <a:lstStyle/>
          <a:p>
            <a:r>
              <a:t>Enables search capability for student data. Efficient for large datasets.</a:t>
            </a:r>
          </a:p>
          <a:p/>
          <a:p>
            <a:r>
              <a:rPr b="1"/>
              <a:t>Methods:</a:t>
            </a:r>
            <a:endParaRPr b="1"/>
          </a:p>
          <a:p>
            <a:r>
              <a:t>- search_by_id(): Returns the student record with the matching ID.</a:t>
            </a:r>
          </a:p>
          <a:p>
            <a:r>
              <a:t>- search_by_name(): Searches all students and returns matches by name.</a:t>
            </a:r>
          </a:p>
          <a:p/>
          <a:p>
            <a:r>
              <a:t>The search engine is a reusable component that enhances the user’s ability to find information quickly.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a:t>Output</a:t>
            </a:r>
            <a:endParaRPr lang="en-US" altLang="en-GB"/>
          </a:p>
        </p:txBody>
      </p:sp>
      <p:sp>
        <p:nvSpPr>
          <p:cNvPr id="3" name="Text Placeholder 2"/>
          <p:cNvSpPr/>
          <p:nvPr>
            <p:ph type="body" idx="1"/>
          </p:nvPr>
        </p:nvSpPr>
        <p:spPr/>
        <p:txBody>
          <a:bodyPr/>
          <a:p>
            <a:endParaRPr lang="en-GB" altLang="en-US"/>
          </a:p>
        </p:txBody>
      </p:sp>
      <p:pic>
        <p:nvPicPr>
          <p:cNvPr id="4" name="Picture 3"/>
          <p:cNvPicPr>
            <a:picLocks noChangeAspect="1"/>
          </p:cNvPicPr>
          <p:nvPr/>
        </p:nvPicPr>
        <p:blipFill>
          <a:blip r:embed="rId1"/>
          <a:stretch>
            <a:fillRect/>
          </a:stretch>
        </p:blipFill>
        <p:spPr>
          <a:xfrm>
            <a:off x="543560" y="1998980"/>
            <a:ext cx="10728960" cy="4445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1"/>
          </p:nvPr>
        </p:nvSpPr>
        <p:spPr/>
        <p:txBody>
          <a:bodyPr/>
          <a:lstStyle/>
          <a:p>
            <a:r>
              <a:t>The Student Management System project demonstrates full-stack development skills using Java. It integrates GUI design, backend logic, and database connectivity to form a functional and professional application. This project is ideal for learning modular programming, object-oriented design, and real-world software development practices.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29" name="Shape 12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5" name="Shape 105"/>
        <p:cNvGrpSpPr/>
        <p:nvPr/>
      </p:nvGrpSpPr>
      <p:grpSpPr>
        <a:xfrm>
          <a:off x="0" y="0"/>
          <a:ext cx="0" cy="0"/>
          <a:chOff x="0" y="0"/>
          <a:chExt cx="0" cy="0"/>
        </a:xfrm>
      </p:grpSpPr>
      <p:sp>
        <p:nvSpPr>
          <p:cNvPr id="106" name="Google Shape;106;p16"/>
          <p:cNvSpPr txBox="1"/>
          <p:nvPr/>
        </p:nvSpPr>
        <p:spPr>
          <a:xfrm>
            <a:off x="3690551" y="2545492"/>
            <a:ext cx="4530811" cy="258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a:solidFill>
                  <a:schemeClr val="lt1"/>
                </a:solidFill>
                <a:latin typeface="Arial" panose="020B0604020202020204"/>
                <a:ea typeface="Arial" panose="020B0604020202020204"/>
                <a:cs typeface="Arial" panose="020B0604020202020204"/>
                <a:sym typeface="Arial" panose="020B0604020202020204"/>
              </a:rPr>
              <a:t>Faculty of</a:t>
            </a:r>
            <a:br>
              <a:rPr lang="en-US" sz="5400" b="0" i="0" u="none" strike="noStrike" cap="none">
                <a:solidFill>
                  <a:schemeClr val="lt1"/>
                </a:solidFill>
                <a:latin typeface="Arial" panose="020B0604020202020204"/>
                <a:ea typeface="Arial" panose="020B0604020202020204"/>
                <a:cs typeface="Arial" panose="020B0604020202020204"/>
                <a:sym typeface="Arial" panose="020B0604020202020204"/>
              </a:rPr>
            </a:br>
            <a:r>
              <a:rPr lang="en-US" sz="5400" b="0" i="0" u="none" strike="noStrike" cap="none">
                <a:solidFill>
                  <a:schemeClr val="bg1"/>
                </a:solidFill>
                <a:latin typeface="Calibri" panose="020F0502020204030204"/>
                <a:ea typeface="Calibri" panose="020F0502020204030204"/>
                <a:cs typeface="Calibri" panose="020F0502020204030204"/>
                <a:sym typeface="Calibri" panose="020F0502020204030204"/>
              </a:rPr>
              <a:t>Engineering</a:t>
            </a:r>
            <a:endParaRPr sz="5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endParaRPr sz="54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lang="en-US">
                <a:solidFill>
                  <a:srgbClr val="062B49"/>
                </a:solidFill>
                <a:sym typeface="+mn-ea"/>
              </a:rPr>
              <a:t>Presentation Topic</a:t>
            </a:r>
          </a:p>
        </p:txBody>
      </p:sp>
      <p:sp>
        <p:nvSpPr>
          <p:cNvPr id="3" name="Text Placeholder 2"/>
          <p:cNvSpPr>
            <a:spLocks noGrp="1"/>
          </p:cNvSpPr>
          <p:nvPr>
            <p:ph type="body" idx="1"/>
          </p:nvPr>
        </p:nvSpPr>
        <p:spPr/>
        <p:txBody>
          <a:bodyPr/>
          <a:lstStyle/>
          <a:p>
            <a:r>
              <a:t>The Student Management System is a desktop-based application developed using Java. It aims to automate and manage student academic records efficiently. This system allows educational institutions to manage student data like names, IDs, subjects, marks, and grades. </a:t>
            </a:r>
          </a:p>
          <a:p>
            <a:r>
              <a:t>The application features a user-friendly GUI built with Java Swing and connects to a MySQL database through JDBC for data storage and retrieval. The project applies object-oriented programming principles and modular design to maintain scalability and ease of use.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Core Functionalities</a:t>
            </a:r>
          </a:p>
        </p:txBody>
      </p:sp>
      <p:sp>
        <p:nvSpPr>
          <p:cNvPr id="3" name="Text Placeholder 2"/>
          <p:cNvSpPr>
            <a:spLocks noGrp="1"/>
          </p:cNvSpPr>
          <p:nvPr>
            <p:ph type="body" idx="1"/>
          </p:nvPr>
        </p:nvSpPr>
        <p:spPr>
          <a:xfrm>
            <a:off x="365760" y="2037715"/>
            <a:ext cx="11394440" cy="4447540"/>
          </a:xfrm>
        </p:spPr>
        <p:txBody>
          <a:bodyPr>
            <a:normAutofit fontScale="80000"/>
          </a:bodyPr>
          <a:lstStyle/>
          <a:p>
            <a:r>
              <a:t>The project provides a comprehensive set of functionalities:</a:t>
            </a:r>
          </a:p>
          <a:p/>
          <a:p>
            <a:r>
              <a:t>1. Add Student Record: Administrators can enter new student details.</a:t>
            </a:r>
          </a:p>
          <a:p>
            <a:r>
              <a:t>2. Search Student Record: Look up students using their ID or name.</a:t>
            </a:r>
          </a:p>
          <a:p>
            <a:r>
              <a:t>3. Modify Student Record: Update existing data like name or marks.</a:t>
            </a:r>
          </a:p>
          <a:p>
            <a:r>
              <a:t>4. Generate Mark Sheet: Automatically calculate and display grades.</a:t>
            </a:r>
          </a:p>
          <a:p>
            <a:r>
              <a:t>5. Delete Student Record: Remove a student's entry from the system.</a:t>
            </a:r>
          </a:p>
          <a:p/>
          <a:p>
            <a:r>
              <a:t>These features ensure streamlined management and quick access to academic information.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Technologies and Modules</a:t>
            </a:r>
          </a:p>
        </p:txBody>
      </p:sp>
      <p:sp>
        <p:nvSpPr>
          <p:cNvPr id="3" name="Text Placeholder 2"/>
          <p:cNvSpPr>
            <a:spLocks noGrp="1"/>
          </p:cNvSpPr>
          <p:nvPr>
            <p:ph type="body" idx="1"/>
          </p:nvPr>
        </p:nvSpPr>
        <p:spPr>
          <a:xfrm>
            <a:off x="365760" y="2037715"/>
            <a:ext cx="11394440" cy="4217670"/>
          </a:xfrm>
        </p:spPr>
        <p:txBody>
          <a:bodyPr>
            <a:normAutofit lnSpcReduction="10000"/>
          </a:bodyPr>
          <a:lstStyle/>
          <a:p>
            <a:r>
              <a:t>This project combines multiple technologies:</a:t>
            </a:r>
          </a:p>
          <a:p/>
          <a:p>
            <a:r>
              <a:t>- Java SE: The core programming language used.</a:t>
            </a:r>
          </a:p>
          <a:p>
            <a:r>
              <a:t>- Swing: For building the GUI components like forms, buttons, labels.</a:t>
            </a:r>
          </a:p>
          <a:p>
            <a:r>
              <a:t>- MySQL: Stores the student data in relational tables.</a:t>
            </a:r>
          </a:p>
          <a:p>
            <a:r>
              <a:t>- JDBC: Enables communication between Java and the database.</a:t>
            </a:r>
          </a:p>
          <a:p/>
          <a:p>
            <a:r>
              <a:t>Together, these modules ensure the software is interactive, persistent, and data-driven.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Handler Module</a:t>
            </a:r>
          </a:p>
        </p:txBody>
      </p:sp>
      <p:sp>
        <p:nvSpPr>
          <p:cNvPr id="3" name="Text Placeholder 2"/>
          <p:cNvSpPr>
            <a:spLocks noGrp="1"/>
          </p:cNvSpPr>
          <p:nvPr>
            <p:ph type="body" idx="1"/>
          </p:nvPr>
        </p:nvSpPr>
        <p:spPr/>
        <p:txBody>
          <a:bodyPr/>
          <a:lstStyle/>
          <a:p>
            <a:r>
              <a:t>This module is responsible for all interactions with the database:</a:t>
            </a:r>
          </a:p>
          <a:p/>
          <a:p>
            <a:r>
              <a:t>- saveDataBase(): Inserts new data into the student table.</a:t>
            </a:r>
          </a:p>
          <a:p>
            <a:r>
              <a:t>- readDataBase(): Retrieves student records to display or process.</a:t>
            </a:r>
          </a:p>
          <a:p>
            <a:r>
              <a:t>- updateDataBase(): Updates records during modifications.</a:t>
            </a:r>
          </a:p>
          <a:p/>
          <a:p>
            <a:r>
              <a:t>It provides the foundation for ensuring all actions on student data are stored permanently and are retrieved accurately during application 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GUI Functionalities</a:t>
            </a:r>
          </a:p>
        </p:txBody>
      </p:sp>
      <p:sp>
        <p:nvSpPr>
          <p:cNvPr id="3" name="Text Placeholder 2"/>
          <p:cNvSpPr>
            <a:spLocks noGrp="1"/>
          </p:cNvSpPr>
          <p:nvPr>
            <p:ph type="body" idx="1"/>
          </p:nvPr>
        </p:nvSpPr>
        <p:spPr>
          <a:xfrm>
            <a:off x="365760" y="2037715"/>
            <a:ext cx="11394440" cy="4145915"/>
          </a:xfrm>
        </p:spPr>
        <p:txBody>
          <a:bodyPr>
            <a:normAutofit lnSpcReduction="20000"/>
          </a:bodyPr>
          <a:lstStyle/>
          <a:p>
            <a:r>
              <a:t>The graphical user interface is built using Swing components and provides a seamless user experience. Key methods include:</a:t>
            </a:r>
          </a:p>
          <a:p/>
          <a:p>
            <a:r>
              <a:t>- displayMainMenu(): Shows options like Add, Search, Delete, Generate Sheet.</a:t>
            </a:r>
          </a:p>
          <a:p>
            <a:r>
              <a:t>- displayRecordList(): Displays all student data in a tabular format.</a:t>
            </a:r>
          </a:p>
          <a:p/>
          <a:p>
            <a:r>
              <a:t>The GUI allows non-technical users to easily manage student records without writing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en-GB"/>
              <a:t>GUI </a:t>
            </a:r>
            <a:endParaRPr lang="en-US" altLang="en-GB"/>
          </a:p>
        </p:txBody>
      </p:sp>
      <p:pic>
        <p:nvPicPr>
          <p:cNvPr id="4" name="Picture 3"/>
          <p:cNvPicPr>
            <a:picLocks noChangeAspect="1"/>
          </p:cNvPicPr>
          <p:nvPr/>
        </p:nvPicPr>
        <p:blipFill>
          <a:blip r:embed="rId1"/>
          <a:srcRect b="37376"/>
          <a:stretch>
            <a:fillRect/>
          </a:stretch>
        </p:blipFill>
        <p:spPr>
          <a:xfrm>
            <a:off x="544195" y="2340610"/>
            <a:ext cx="10140950" cy="38919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StudentManagementSystem Class</a:t>
            </a:r>
          </a:p>
        </p:txBody>
      </p:sp>
      <p:sp>
        <p:nvSpPr>
          <p:cNvPr id="3" name="Text Placeholder 2"/>
          <p:cNvSpPr>
            <a:spLocks noGrp="1"/>
          </p:cNvSpPr>
          <p:nvPr>
            <p:ph type="body" idx="1"/>
          </p:nvPr>
        </p:nvSpPr>
        <p:spPr>
          <a:xfrm>
            <a:off x="365760" y="2037715"/>
            <a:ext cx="11394440" cy="4596130"/>
          </a:xfrm>
        </p:spPr>
        <p:txBody>
          <a:bodyPr>
            <a:normAutofit fontScale="80000"/>
          </a:bodyPr>
          <a:lstStyle/>
          <a:p>
            <a:r>
              <a:t>This is the control class that connects all modules. It maintains application logic and data consistency.</a:t>
            </a:r>
          </a:p>
          <a:p>
            <a:r>
              <a:rPr b="1"/>
              <a:t>Attributes:</a:t>
            </a:r>
            <a:endParaRPr b="1"/>
          </a:p>
          <a:p>
            <a:r>
              <a:t>- students: A list holding Student objects.</a:t>
            </a:r>
          </a:p>
          <a:p>
            <a:r>
              <a:t>- admin_password: Used to authenticate sensitive operations.</a:t>
            </a:r>
          </a:p>
          <a:p>
            <a:r>
              <a:rPr b="1"/>
              <a:t>Methods:</a:t>
            </a:r>
            <a:endParaRPr b="1"/>
          </a:p>
          <a:p>
            <a:r>
              <a:t>- add_student_record(): Inserts a new student.</a:t>
            </a:r>
          </a:p>
          <a:p>
            <a:r>
              <a:t>- search_student_record(): Finds a student</a:t>
            </a:r>
            <a:r>
              <a:rPr lang="en-US"/>
              <a:t> (ID or Name)</a:t>
            </a:r>
          </a:p>
          <a:p>
            <a:r>
              <a:t>- modify_student_record(): Edits student info.</a:t>
            </a:r>
          </a:p>
          <a:p>
            <a:r>
              <a:t>- delete_student_record(): Removes a student.</a:t>
            </a:r>
          </a:p>
          <a:p>
            <a:r>
              <a:t>- generate_mark_sheet(): Calculates and prints grades.</a:t>
            </a:r>
          </a:p>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4658</Words>
  <Application>WPS Slides</Application>
  <PresentationFormat/>
  <Paragraphs>126</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SimSun</vt:lpstr>
      <vt:lpstr>Wingdings</vt:lpstr>
      <vt:lpstr>Arial</vt:lpstr>
      <vt:lpstr>Calibri</vt:lpstr>
      <vt:lpstr>Microsoft YaHei</vt:lpstr>
      <vt:lpstr>Arial Unicode MS</vt:lpstr>
      <vt:lpstr>Office Theme</vt:lpstr>
      <vt:lpstr>Student Management System Project</vt:lpstr>
      <vt:lpstr>PowerPoint 演示文稿</vt:lpstr>
      <vt:lpstr>Project Overview</vt:lpstr>
      <vt:lpstr>Core Functionalities</vt:lpstr>
      <vt:lpstr>Technologies and Modules</vt:lpstr>
      <vt:lpstr>Database Handler Module</vt:lpstr>
      <vt:lpstr>GUI Functionalities</vt:lpstr>
      <vt:lpstr>PowerPoint 演示文稿</vt:lpstr>
      <vt:lpstr>StudentManagementSystem Class</vt:lpstr>
      <vt:lpstr>Student Class Details</vt:lpstr>
      <vt:lpstr>PowerPoint 演示文稿</vt:lpstr>
      <vt:lpstr>PowerPoint 演示文稿</vt:lpstr>
      <vt:lpstr>MarkSheet Class</vt:lpstr>
      <vt:lpstr>PowerPoint 演示文稿</vt:lpstr>
      <vt:lpstr>SearchEngine Module</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Management System </dc:title>
  <dc:creator/>
  <cp:lastModifiedBy>wahee</cp:lastModifiedBy>
  <cp:revision>2</cp:revision>
  <dcterms:created xsi:type="dcterms:W3CDTF">2025-05-17T18:51:34Z</dcterms:created>
  <dcterms:modified xsi:type="dcterms:W3CDTF">2025-05-17T18:52:43Z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FE3BD87442CD44008234F4CC82F312EE_13</vt:lpwstr>
  </property>
  <property fmtid="{D5CDD505-2E9C-101B-9397-08002B2CF9AE}" pid="3" name="KSOProductBuildVer">
    <vt:lpwstr>2057-12.2.0.20796</vt:lpwstr>
  </property>
</Properties>
</file>