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  <p:sldMasterId id="2147483721" r:id="rId2"/>
  </p:sldMasterIdLst>
  <p:notesMasterIdLst>
    <p:notesMasterId r:id="rId47"/>
  </p:notesMasterIdLst>
  <p:sldIdLst>
    <p:sldId id="256" r:id="rId3"/>
    <p:sldId id="257" r:id="rId4"/>
    <p:sldId id="258" r:id="rId5"/>
    <p:sldId id="259" r:id="rId6"/>
    <p:sldId id="265" r:id="rId7"/>
    <p:sldId id="266" r:id="rId8"/>
    <p:sldId id="262" r:id="rId9"/>
    <p:sldId id="263" r:id="rId10"/>
    <p:sldId id="268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2" r:id="rId20"/>
    <p:sldId id="313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3" r:id="rId38"/>
    <p:sldId id="336" r:id="rId39"/>
    <p:sldId id="338" r:id="rId40"/>
    <p:sldId id="339" r:id="rId41"/>
    <p:sldId id="340" r:id="rId42"/>
    <p:sldId id="349" r:id="rId43"/>
    <p:sldId id="341" r:id="rId44"/>
    <p:sldId id="348" r:id="rId45"/>
    <p:sldId id="34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8" autoAdjust="0"/>
    <p:restoredTop sz="94660"/>
  </p:normalViewPr>
  <p:slideViewPr>
    <p:cSldViewPr snapToGrid="0">
      <p:cViewPr varScale="1">
        <p:scale>
          <a:sx n="67" d="100"/>
          <a:sy n="67" d="100"/>
        </p:scale>
        <p:origin x="148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1C068E-538D-4A53-B072-A8E416B17662}" type="doc">
      <dgm:prSet loTypeId="urn:microsoft.com/office/officeart/2005/8/layout/process1" loCatId="process" qsTypeId="urn:microsoft.com/office/officeart/2005/8/quickstyle/3d3" qsCatId="3D" csTypeId="urn:microsoft.com/office/officeart/2005/8/colors/colorful4" csCatId="colorful" phldr="1"/>
      <dgm:spPr/>
    </dgm:pt>
    <dgm:pt modelId="{7E37348E-8F24-4F41-AFF5-F8F57F5E07AE}">
      <dgm:prSet phldrT="[Text]"/>
      <dgm:spPr/>
      <dgm:t>
        <a:bodyPr/>
        <a:lstStyle/>
        <a:p>
          <a:r>
            <a:rPr lang="en-US" smtClean="0">
              <a:solidFill>
                <a:srgbClr val="C00000"/>
              </a:solidFill>
            </a:rPr>
            <a:t>Kreasi Alam Pikiran</a:t>
          </a:r>
        </a:p>
        <a:p>
          <a:r>
            <a:rPr lang="en-US" smtClean="0">
              <a:solidFill>
                <a:srgbClr val="C00000"/>
              </a:solidFill>
            </a:rPr>
            <a:t>(Menthally)</a:t>
          </a:r>
          <a:endParaRPr lang="en-US">
            <a:solidFill>
              <a:srgbClr val="C00000"/>
            </a:solidFill>
          </a:endParaRPr>
        </a:p>
      </dgm:t>
    </dgm:pt>
    <dgm:pt modelId="{87D194D6-A4B9-4B6E-AF1B-39A677EF4246}" type="parTrans" cxnId="{B776C321-88C4-4C8F-B8E3-01D3678DAB35}">
      <dgm:prSet/>
      <dgm:spPr/>
      <dgm:t>
        <a:bodyPr/>
        <a:lstStyle/>
        <a:p>
          <a:endParaRPr lang="en-US"/>
        </a:p>
      </dgm:t>
    </dgm:pt>
    <dgm:pt modelId="{6F2C629D-D3E3-4DA2-8946-BA0B57E04CC6}" type="sibTrans" cxnId="{B776C321-88C4-4C8F-B8E3-01D3678DAB35}">
      <dgm:prSet/>
      <dgm:spPr/>
      <dgm:t>
        <a:bodyPr/>
        <a:lstStyle/>
        <a:p>
          <a:endParaRPr lang="en-US"/>
        </a:p>
      </dgm:t>
    </dgm:pt>
    <dgm:pt modelId="{945F8ED2-B565-4B2D-B888-AADE7D3F639F}">
      <dgm:prSet phldrT="[Text]"/>
      <dgm:spPr>
        <a:solidFill>
          <a:srgbClr val="C00000"/>
        </a:solidFill>
      </dgm:spPr>
      <dgm:t>
        <a:bodyPr/>
        <a:lstStyle/>
        <a:p>
          <a:r>
            <a:rPr lang="en-US" smtClean="0"/>
            <a:t>Kreasi Alam Fisik</a:t>
          </a:r>
        </a:p>
        <a:p>
          <a:r>
            <a:rPr lang="en-US" smtClean="0"/>
            <a:t>(Physically)</a:t>
          </a:r>
          <a:endParaRPr lang="en-US"/>
        </a:p>
      </dgm:t>
    </dgm:pt>
    <dgm:pt modelId="{6D8C7A85-8E50-4B4B-86F5-E11ACDFF7763}" type="parTrans" cxnId="{E54676FC-CCBD-4270-BB05-C1F5EAC0A933}">
      <dgm:prSet/>
      <dgm:spPr/>
      <dgm:t>
        <a:bodyPr/>
        <a:lstStyle/>
        <a:p>
          <a:endParaRPr lang="en-US"/>
        </a:p>
      </dgm:t>
    </dgm:pt>
    <dgm:pt modelId="{4C4C9706-7224-4FC8-AB40-5A8812F53483}" type="sibTrans" cxnId="{E54676FC-CCBD-4270-BB05-C1F5EAC0A933}">
      <dgm:prSet/>
      <dgm:spPr/>
      <dgm:t>
        <a:bodyPr/>
        <a:lstStyle/>
        <a:p>
          <a:endParaRPr lang="en-US"/>
        </a:p>
      </dgm:t>
    </dgm:pt>
    <dgm:pt modelId="{565FB7A6-FA87-4761-A610-A7DC1124E839}" type="pres">
      <dgm:prSet presAssocID="{AF1C068E-538D-4A53-B072-A8E416B17662}" presName="Name0" presStyleCnt="0">
        <dgm:presLayoutVars>
          <dgm:dir/>
          <dgm:resizeHandles val="exact"/>
        </dgm:presLayoutVars>
      </dgm:prSet>
      <dgm:spPr/>
    </dgm:pt>
    <dgm:pt modelId="{BAB5122C-B76C-448B-8418-C5C789E8A412}" type="pres">
      <dgm:prSet presAssocID="{7E37348E-8F24-4F41-AFF5-F8F57F5E07AE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83752E-8528-4FAC-A4D1-80393C92D86F}" type="pres">
      <dgm:prSet presAssocID="{6F2C629D-D3E3-4DA2-8946-BA0B57E04CC6}" presName="sibTrans" presStyleLbl="sibTrans2D1" presStyleIdx="0" presStyleCnt="1"/>
      <dgm:spPr/>
      <dgm:t>
        <a:bodyPr/>
        <a:lstStyle/>
        <a:p>
          <a:endParaRPr lang="en-US"/>
        </a:p>
      </dgm:t>
    </dgm:pt>
    <dgm:pt modelId="{4EE41D4A-EF63-4B6E-91D1-0F6D2921644D}" type="pres">
      <dgm:prSet presAssocID="{6F2C629D-D3E3-4DA2-8946-BA0B57E04CC6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4953D90B-625A-4EA9-9039-37CE2D39649A}" type="pres">
      <dgm:prSet presAssocID="{945F8ED2-B565-4B2D-B888-AADE7D3F639F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76C321-88C4-4C8F-B8E3-01D3678DAB35}" srcId="{AF1C068E-538D-4A53-B072-A8E416B17662}" destId="{7E37348E-8F24-4F41-AFF5-F8F57F5E07AE}" srcOrd="0" destOrd="0" parTransId="{87D194D6-A4B9-4B6E-AF1B-39A677EF4246}" sibTransId="{6F2C629D-D3E3-4DA2-8946-BA0B57E04CC6}"/>
    <dgm:cxn modelId="{E54676FC-CCBD-4270-BB05-C1F5EAC0A933}" srcId="{AF1C068E-538D-4A53-B072-A8E416B17662}" destId="{945F8ED2-B565-4B2D-B888-AADE7D3F639F}" srcOrd="1" destOrd="0" parTransId="{6D8C7A85-8E50-4B4B-86F5-E11ACDFF7763}" sibTransId="{4C4C9706-7224-4FC8-AB40-5A8812F53483}"/>
    <dgm:cxn modelId="{BE0385DA-BBEA-45C9-9984-A6C5C410D68B}" type="presOf" srcId="{6F2C629D-D3E3-4DA2-8946-BA0B57E04CC6}" destId="{4EE41D4A-EF63-4B6E-91D1-0F6D2921644D}" srcOrd="1" destOrd="0" presId="urn:microsoft.com/office/officeart/2005/8/layout/process1"/>
    <dgm:cxn modelId="{0620432A-C41E-44C4-8FF4-61F68745EB59}" type="presOf" srcId="{7E37348E-8F24-4F41-AFF5-F8F57F5E07AE}" destId="{BAB5122C-B76C-448B-8418-C5C789E8A412}" srcOrd="0" destOrd="0" presId="urn:microsoft.com/office/officeart/2005/8/layout/process1"/>
    <dgm:cxn modelId="{AC7B8106-ECC4-4D2A-BD93-9B5324C18EA0}" type="presOf" srcId="{AF1C068E-538D-4A53-B072-A8E416B17662}" destId="{565FB7A6-FA87-4761-A610-A7DC1124E839}" srcOrd="0" destOrd="0" presId="urn:microsoft.com/office/officeart/2005/8/layout/process1"/>
    <dgm:cxn modelId="{F0ED35BF-D1BE-448E-B01A-9E405E83BBA4}" type="presOf" srcId="{945F8ED2-B565-4B2D-B888-AADE7D3F639F}" destId="{4953D90B-625A-4EA9-9039-37CE2D39649A}" srcOrd="0" destOrd="0" presId="urn:microsoft.com/office/officeart/2005/8/layout/process1"/>
    <dgm:cxn modelId="{157E9391-BBA7-461C-82CF-F706C2163FEA}" type="presOf" srcId="{6F2C629D-D3E3-4DA2-8946-BA0B57E04CC6}" destId="{5D83752E-8528-4FAC-A4D1-80393C92D86F}" srcOrd="0" destOrd="0" presId="urn:microsoft.com/office/officeart/2005/8/layout/process1"/>
    <dgm:cxn modelId="{0F7F871F-1D1E-4567-996E-8B2B81979B43}" type="presParOf" srcId="{565FB7A6-FA87-4761-A610-A7DC1124E839}" destId="{BAB5122C-B76C-448B-8418-C5C789E8A412}" srcOrd="0" destOrd="0" presId="urn:microsoft.com/office/officeart/2005/8/layout/process1"/>
    <dgm:cxn modelId="{FA8D5B70-9946-4245-8CAE-C97E4D15BD06}" type="presParOf" srcId="{565FB7A6-FA87-4761-A610-A7DC1124E839}" destId="{5D83752E-8528-4FAC-A4D1-80393C92D86F}" srcOrd="1" destOrd="0" presId="urn:microsoft.com/office/officeart/2005/8/layout/process1"/>
    <dgm:cxn modelId="{AD4331C4-26FC-4419-AAF8-9C8B90EC1B6D}" type="presParOf" srcId="{5D83752E-8528-4FAC-A4D1-80393C92D86F}" destId="{4EE41D4A-EF63-4B6E-91D1-0F6D2921644D}" srcOrd="0" destOrd="0" presId="urn:microsoft.com/office/officeart/2005/8/layout/process1"/>
    <dgm:cxn modelId="{4E3E70F0-ADAB-4DC7-8668-45E0FBFAA930}" type="presParOf" srcId="{565FB7A6-FA87-4761-A610-A7DC1124E839}" destId="{4953D90B-625A-4EA9-9039-37CE2D39649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85FC3C-6C53-4A7C-B341-2FF88CE26ABB}" type="doc">
      <dgm:prSet loTypeId="urn:microsoft.com/office/officeart/2005/8/layout/default#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id-ID"/>
        </a:p>
      </dgm:t>
    </dgm:pt>
    <dgm:pt modelId="{47B711E3-87DA-4961-A756-397874044A72}">
      <dgm:prSet phldrT="[Text]"/>
      <dgm:spPr/>
      <dgm:t>
        <a:bodyPr/>
        <a:lstStyle/>
        <a:p>
          <a:r>
            <a:rPr lang="id-ID" smtClean="0"/>
            <a:t>Pikiran memiliki Proses yang Kuat</a:t>
          </a:r>
          <a:endParaRPr lang="id-ID"/>
        </a:p>
      </dgm:t>
    </dgm:pt>
    <dgm:pt modelId="{66C979F9-6A97-428A-88C1-9F13C57B351A}" type="parTrans" cxnId="{ED492B68-F8D9-4A8F-9AF1-3B2D25EB659E}">
      <dgm:prSet/>
      <dgm:spPr/>
      <dgm:t>
        <a:bodyPr/>
        <a:lstStyle/>
        <a:p>
          <a:endParaRPr lang="id-ID"/>
        </a:p>
      </dgm:t>
    </dgm:pt>
    <dgm:pt modelId="{A98DC2B0-A686-4692-88C9-4BB9374E169D}" type="sibTrans" cxnId="{ED492B68-F8D9-4A8F-9AF1-3B2D25EB659E}">
      <dgm:prSet/>
      <dgm:spPr/>
      <dgm:t>
        <a:bodyPr/>
        <a:lstStyle/>
        <a:p>
          <a:endParaRPr lang="id-ID"/>
        </a:p>
      </dgm:t>
    </dgm:pt>
    <dgm:pt modelId="{555A3E9B-60BF-4DD3-9C10-2B9307107B2A}">
      <dgm:prSet/>
      <dgm:spPr/>
      <dgm:t>
        <a:bodyPr/>
        <a:lstStyle/>
        <a:p>
          <a:r>
            <a:rPr lang="id-ID" smtClean="0"/>
            <a:t>Pikiran Membuat Arsip Memori dalam Akal</a:t>
          </a:r>
          <a:endParaRPr lang="id-ID" dirty="0" smtClean="0"/>
        </a:p>
      </dgm:t>
    </dgm:pt>
    <dgm:pt modelId="{B3C74D66-4A87-46DD-ADD3-3C6F5BC8CB39}" type="parTrans" cxnId="{2E16BC08-A88F-40AE-8D23-3492C7DB9D5A}">
      <dgm:prSet/>
      <dgm:spPr/>
      <dgm:t>
        <a:bodyPr/>
        <a:lstStyle/>
        <a:p>
          <a:endParaRPr lang="id-ID"/>
        </a:p>
      </dgm:t>
    </dgm:pt>
    <dgm:pt modelId="{E74E012F-3581-4A92-88BE-27BAA5397792}" type="sibTrans" cxnId="{2E16BC08-A88F-40AE-8D23-3492C7DB9D5A}">
      <dgm:prSet/>
      <dgm:spPr/>
      <dgm:t>
        <a:bodyPr/>
        <a:lstStyle/>
        <a:p>
          <a:endParaRPr lang="id-ID"/>
        </a:p>
      </dgm:t>
    </dgm:pt>
    <dgm:pt modelId="{2CDEED10-F582-407C-A10C-454E6983BC3D}">
      <dgm:prSet/>
      <dgm:spPr/>
      <dgm:t>
        <a:bodyPr/>
        <a:lstStyle/>
        <a:p>
          <a:r>
            <a:rPr lang="id-ID" smtClean="0"/>
            <a:t>Pikiran Melahirkan Mindset</a:t>
          </a:r>
          <a:endParaRPr lang="id-ID" dirty="0" smtClean="0"/>
        </a:p>
      </dgm:t>
    </dgm:pt>
    <dgm:pt modelId="{1817C604-FEA6-4596-93C6-07B1F9ADC79B}" type="parTrans" cxnId="{53D1ECF2-6E05-498A-9221-3B4C7B36F586}">
      <dgm:prSet/>
      <dgm:spPr/>
      <dgm:t>
        <a:bodyPr/>
        <a:lstStyle/>
        <a:p>
          <a:endParaRPr lang="id-ID"/>
        </a:p>
      </dgm:t>
    </dgm:pt>
    <dgm:pt modelId="{5DA90201-9830-4155-8831-B11C592E1C7F}" type="sibTrans" cxnId="{53D1ECF2-6E05-498A-9221-3B4C7B36F586}">
      <dgm:prSet/>
      <dgm:spPr/>
      <dgm:t>
        <a:bodyPr/>
        <a:lstStyle/>
        <a:p>
          <a:endParaRPr lang="id-ID"/>
        </a:p>
      </dgm:t>
    </dgm:pt>
    <dgm:pt modelId="{4DF048BF-B44F-4E0F-B93A-CA5E64F49A63}">
      <dgm:prSet/>
      <dgm:spPr/>
      <dgm:t>
        <a:bodyPr/>
        <a:lstStyle/>
        <a:p>
          <a:r>
            <a:rPr lang="id-ID" smtClean="0"/>
            <a:t>Pikiran Memengaruhi Intelektualitas</a:t>
          </a:r>
          <a:endParaRPr lang="id-ID" dirty="0" smtClean="0"/>
        </a:p>
      </dgm:t>
    </dgm:pt>
    <dgm:pt modelId="{2CD82747-882C-4FAE-8E32-E8E1231EAFA5}" type="parTrans" cxnId="{7866168B-3BE4-4A3C-B61E-80A145DDABB0}">
      <dgm:prSet/>
      <dgm:spPr/>
      <dgm:t>
        <a:bodyPr/>
        <a:lstStyle/>
        <a:p>
          <a:endParaRPr lang="id-ID"/>
        </a:p>
      </dgm:t>
    </dgm:pt>
    <dgm:pt modelId="{73D0C9CC-A65B-4577-8E4F-4004B5F549F5}" type="sibTrans" cxnId="{7866168B-3BE4-4A3C-B61E-80A145DDABB0}">
      <dgm:prSet/>
      <dgm:spPr/>
      <dgm:t>
        <a:bodyPr/>
        <a:lstStyle/>
        <a:p>
          <a:endParaRPr lang="id-ID"/>
        </a:p>
      </dgm:t>
    </dgm:pt>
    <dgm:pt modelId="{4D5E5899-6159-438F-8300-F7D97CA2CD15}">
      <dgm:prSet/>
      <dgm:spPr/>
      <dgm:t>
        <a:bodyPr/>
        <a:lstStyle/>
        <a:p>
          <a:r>
            <a:rPr lang="id-ID" smtClean="0"/>
            <a:t>Pikiran Memengaruhi Fisik</a:t>
          </a:r>
          <a:endParaRPr lang="id-ID" dirty="0" smtClean="0"/>
        </a:p>
      </dgm:t>
    </dgm:pt>
    <dgm:pt modelId="{E68BB156-FD41-4007-9B53-0292881CCD6B}" type="parTrans" cxnId="{234B0112-B100-476D-9E8D-DF0A7E21A2AD}">
      <dgm:prSet/>
      <dgm:spPr/>
      <dgm:t>
        <a:bodyPr/>
        <a:lstStyle/>
        <a:p>
          <a:endParaRPr lang="id-ID"/>
        </a:p>
      </dgm:t>
    </dgm:pt>
    <dgm:pt modelId="{0D29D563-0B67-478A-A509-F10667C9F340}" type="sibTrans" cxnId="{234B0112-B100-476D-9E8D-DF0A7E21A2AD}">
      <dgm:prSet/>
      <dgm:spPr/>
      <dgm:t>
        <a:bodyPr/>
        <a:lstStyle/>
        <a:p>
          <a:endParaRPr lang="id-ID"/>
        </a:p>
      </dgm:t>
    </dgm:pt>
    <dgm:pt modelId="{7E9B31F0-8B98-4F1C-A458-DC883FA7BC0A}">
      <dgm:prSet/>
      <dgm:spPr/>
      <dgm:t>
        <a:bodyPr/>
        <a:lstStyle/>
        <a:p>
          <a:r>
            <a:rPr lang="id-ID" smtClean="0"/>
            <a:t>Pikiran Memengaruhi Perasaan</a:t>
          </a:r>
          <a:endParaRPr lang="id-ID" dirty="0" smtClean="0"/>
        </a:p>
      </dgm:t>
    </dgm:pt>
    <dgm:pt modelId="{E396944E-09A1-44F3-BB23-23FC953F4D4C}" type="parTrans" cxnId="{01F90EA4-C142-4271-8FDD-FAF9106F148D}">
      <dgm:prSet/>
      <dgm:spPr/>
      <dgm:t>
        <a:bodyPr/>
        <a:lstStyle/>
        <a:p>
          <a:endParaRPr lang="id-ID"/>
        </a:p>
      </dgm:t>
    </dgm:pt>
    <dgm:pt modelId="{D05B77B0-33A2-41E7-A529-B74FF0501390}" type="sibTrans" cxnId="{01F90EA4-C142-4271-8FDD-FAF9106F148D}">
      <dgm:prSet/>
      <dgm:spPr/>
      <dgm:t>
        <a:bodyPr/>
        <a:lstStyle/>
        <a:p>
          <a:endParaRPr lang="id-ID"/>
        </a:p>
      </dgm:t>
    </dgm:pt>
    <dgm:pt modelId="{A3EECDE7-F7DF-4B84-94C7-453505CBCEFC}">
      <dgm:prSet/>
      <dgm:spPr/>
      <dgm:t>
        <a:bodyPr/>
        <a:lstStyle/>
        <a:p>
          <a:r>
            <a:rPr lang="id-ID" smtClean="0"/>
            <a:t>Pikiran Memengaruhi Sikap</a:t>
          </a:r>
          <a:endParaRPr lang="id-ID" dirty="0" smtClean="0"/>
        </a:p>
      </dgm:t>
    </dgm:pt>
    <dgm:pt modelId="{EF1F40C0-71FC-42E7-A2E9-87331C6570A8}" type="parTrans" cxnId="{ABDCC165-859B-4489-AF39-77A003AEAF9A}">
      <dgm:prSet/>
      <dgm:spPr/>
      <dgm:t>
        <a:bodyPr/>
        <a:lstStyle/>
        <a:p>
          <a:endParaRPr lang="id-ID"/>
        </a:p>
      </dgm:t>
    </dgm:pt>
    <dgm:pt modelId="{30674442-729E-4BAE-BAB9-3111F8225E67}" type="sibTrans" cxnId="{ABDCC165-859B-4489-AF39-77A003AEAF9A}">
      <dgm:prSet/>
      <dgm:spPr/>
      <dgm:t>
        <a:bodyPr/>
        <a:lstStyle/>
        <a:p>
          <a:endParaRPr lang="id-ID"/>
        </a:p>
      </dgm:t>
    </dgm:pt>
    <dgm:pt modelId="{C460B8CA-1473-421F-B1EA-4832C4F176C0}">
      <dgm:prSet/>
      <dgm:spPr/>
      <dgm:t>
        <a:bodyPr/>
        <a:lstStyle/>
        <a:p>
          <a:r>
            <a:rPr lang="id-ID" smtClean="0"/>
            <a:t>Pikiran Memengarhui Hasil</a:t>
          </a:r>
          <a:endParaRPr lang="id-ID" dirty="0" smtClean="0"/>
        </a:p>
      </dgm:t>
    </dgm:pt>
    <dgm:pt modelId="{E923B227-5E32-4AB4-8EEB-6B7CB4E7BB06}" type="parTrans" cxnId="{10BF4816-A60B-4046-B869-A2783F481F3C}">
      <dgm:prSet/>
      <dgm:spPr/>
      <dgm:t>
        <a:bodyPr/>
        <a:lstStyle/>
        <a:p>
          <a:endParaRPr lang="id-ID"/>
        </a:p>
      </dgm:t>
    </dgm:pt>
    <dgm:pt modelId="{37DFB1D4-55EA-4858-B789-526A1AEAC74B}" type="sibTrans" cxnId="{10BF4816-A60B-4046-B869-A2783F481F3C}">
      <dgm:prSet/>
      <dgm:spPr/>
      <dgm:t>
        <a:bodyPr/>
        <a:lstStyle/>
        <a:p>
          <a:endParaRPr lang="id-ID"/>
        </a:p>
      </dgm:t>
    </dgm:pt>
    <dgm:pt modelId="{982822A7-9A7F-4ADA-8364-66B208399A81}">
      <dgm:prSet/>
      <dgm:spPr/>
      <dgm:t>
        <a:bodyPr/>
        <a:lstStyle/>
        <a:p>
          <a:r>
            <a:rPr lang="id-ID" smtClean="0"/>
            <a:t>Pikiran Memengaruhi Citra Diri</a:t>
          </a:r>
          <a:endParaRPr lang="id-ID" dirty="0" smtClean="0"/>
        </a:p>
      </dgm:t>
    </dgm:pt>
    <dgm:pt modelId="{CB6A653F-56E9-4D72-81C3-584D47F4CA31}" type="parTrans" cxnId="{BAB1C4D4-92BF-42AE-B2A2-6A674A49BAC1}">
      <dgm:prSet/>
      <dgm:spPr/>
      <dgm:t>
        <a:bodyPr/>
        <a:lstStyle/>
        <a:p>
          <a:endParaRPr lang="id-ID"/>
        </a:p>
      </dgm:t>
    </dgm:pt>
    <dgm:pt modelId="{8CDCE6D8-FAFB-42FA-9BD7-345B68C9CA80}" type="sibTrans" cxnId="{BAB1C4D4-92BF-42AE-B2A2-6A674A49BAC1}">
      <dgm:prSet/>
      <dgm:spPr/>
      <dgm:t>
        <a:bodyPr/>
        <a:lstStyle/>
        <a:p>
          <a:endParaRPr lang="id-ID"/>
        </a:p>
      </dgm:t>
    </dgm:pt>
    <dgm:pt modelId="{F466D345-755B-4DD4-B3A1-BA3273C338C7}">
      <dgm:prSet/>
      <dgm:spPr/>
      <dgm:t>
        <a:bodyPr/>
        <a:lstStyle/>
        <a:p>
          <a:r>
            <a:rPr lang="id-ID" dirty="0" smtClean="0"/>
            <a:t>Pikiran Memengaruhi Harga Diri</a:t>
          </a:r>
        </a:p>
      </dgm:t>
    </dgm:pt>
    <dgm:pt modelId="{2651E2FD-CDCD-4DAB-93E0-AB0CFB305506}" type="parTrans" cxnId="{D1BFCC5A-805B-4823-88CE-16BB3E0ECD00}">
      <dgm:prSet/>
      <dgm:spPr/>
      <dgm:t>
        <a:bodyPr/>
        <a:lstStyle/>
        <a:p>
          <a:endParaRPr lang="id-ID"/>
        </a:p>
      </dgm:t>
    </dgm:pt>
    <dgm:pt modelId="{F5BC0252-81E5-4BD0-9435-1FA7D6C8DD56}" type="sibTrans" cxnId="{D1BFCC5A-805B-4823-88CE-16BB3E0ECD00}">
      <dgm:prSet/>
      <dgm:spPr/>
      <dgm:t>
        <a:bodyPr/>
        <a:lstStyle/>
        <a:p>
          <a:endParaRPr lang="id-ID"/>
        </a:p>
      </dgm:t>
    </dgm:pt>
    <dgm:pt modelId="{3EF8BA22-2062-4335-A083-653C3816E4B9}">
      <dgm:prSet/>
      <dgm:spPr/>
      <dgm:t>
        <a:bodyPr/>
        <a:lstStyle/>
        <a:p>
          <a:r>
            <a:rPr lang="id-ID" smtClean="0"/>
            <a:t>Pikiran dan Rasa Percaya Diri</a:t>
          </a:r>
          <a:endParaRPr lang="id-ID" dirty="0" smtClean="0"/>
        </a:p>
      </dgm:t>
    </dgm:pt>
    <dgm:pt modelId="{CA4B564F-36A4-4E1A-92C6-EECB65811522}" type="parTrans" cxnId="{4CF85EC3-DE05-407B-93C8-C1F102A4439A}">
      <dgm:prSet/>
      <dgm:spPr/>
      <dgm:t>
        <a:bodyPr/>
        <a:lstStyle/>
        <a:p>
          <a:endParaRPr lang="id-ID"/>
        </a:p>
      </dgm:t>
    </dgm:pt>
    <dgm:pt modelId="{9BFBF4E8-F761-445F-B4BA-F827353C6C92}" type="sibTrans" cxnId="{4CF85EC3-DE05-407B-93C8-C1F102A4439A}">
      <dgm:prSet/>
      <dgm:spPr/>
      <dgm:t>
        <a:bodyPr/>
        <a:lstStyle/>
        <a:p>
          <a:endParaRPr lang="id-ID"/>
        </a:p>
      </dgm:t>
    </dgm:pt>
    <dgm:pt modelId="{A94A6263-BCBF-43E5-895D-C92F2046E7BD}">
      <dgm:prSet/>
      <dgm:spPr/>
      <dgm:t>
        <a:bodyPr/>
        <a:lstStyle/>
        <a:p>
          <a:r>
            <a:rPr lang="id-ID" smtClean="0"/>
            <a:t>Pikiran Memengaruhi Kondisi Jiwa</a:t>
          </a:r>
          <a:endParaRPr lang="id-ID" dirty="0" smtClean="0"/>
        </a:p>
      </dgm:t>
    </dgm:pt>
    <dgm:pt modelId="{655F33DF-9F4C-4E30-B0C1-FB4126295858}" type="parTrans" cxnId="{35014222-EA67-4F6A-A2E5-D8D295666C9C}">
      <dgm:prSet/>
      <dgm:spPr/>
      <dgm:t>
        <a:bodyPr/>
        <a:lstStyle/>
        <a:p>
          <a:endParaRPr lang="id-ID"/>
        </a:p>
      </dgm:t>
    </dgm:pt>
    <dgm:pt modelId="{218D48C7-409C-4CD7-A232-23CD3526D124}" type="sibTrans" cxnId="{35014222-EA67-4F6A-A2E5-D8D295666C9C}">
      <dgm:prSet/>
      <dgm:spPr/>
      <dgm:t>
        <a:bodyPr/>
        <a:lstStyle/>
        <a:p>
          <a:endParaRPr lang="id-ID"/>
        </a:p>
      </dgm:t>
    </dgm:pt>
    <dgm:pt modelId="{7A1BEB02-A26A-4176-9F72-7C2904DCD5A4}">
      <dgm:prSet/>
      <dgm:spPr/>
      <dgm:t>
        <a:bodyPr/>
        <a:lstStyle/>
        <a:p>
          <a:r>
            <a:rPr lang="id-ID" smtClean="0"/>
            <a:t>Pikiran Memengaruhi Kondisi Kesehatan</a:t>
          </a:r>
          <a:endParaRPr lang="id-ID" dirty="0" smtClean="0"/>
        </a:p>
      </dgm:t>
    </dgm:pt>
    <dgm:pt modelId="{0AF46EA4-ADF8-4404-93EB-B0EF68C3466C}" type="parTrans" cxnId="{144FD579-FBC9-46C5-9598-41A0913C0BF4}">
      <dgm:prSet/>
      <dgm:spPr/>
      <dgm:t>
        <a:bodyPr/>
        <a:lstStyle/>
        <a:p>
          <a:endParaRPr lang="id-ID"/>
        </a:p>
      </dgm:t>
    </dgm:pt>
    <dgm:pt modelId="{E11A542B-0875-4400-8B3D-01781C9F34DD}" type="sibTrans" cxnId="{144FD579-FBC9-46C5-9598-41A0913C0BF4}">
      <dgm:prSet/>
      <dgm:spPr/>
      <dgm:t>
        <a:bodyPr/>
        <a:lstStyle/>
        <a:p>
          <a:endParaRPr lang="id-ID"/>
        </a:p>
      </dgm:t>
    </dgm:pt>
    <dgm:pt modelId="{0D71BF69-4750-4497-85EE-2610C49A5810}">
      <dgm:prSet/>
      <dgm:spPr/>
      <dgm:t>
        <a:bodyPr/>
        <a:lstStyle/>
        <a:p>
          <a:r>
            <a:rPr lang="id-ID" smtClean="0"/>
            <a:t>Pikiran Melampaui Batas Waktu</a:t>
          </a:r>
          <a:endParaRPr lang="id-ID" dirty="0" smtClean="0"/>
        </a:p>
      </dgm:t>
    </dgm:pt>
    <dgm:pt modelId="{41D056E6-6AD9-43D3-B16E-A0DC26225E5B}" type="parTrans" cxnId="{CAEF9A54-3AE0-40E0-8118-AB5A1AD13C88}">
      <dgm:prSet/>
      <dgm:spPr/>
      <dgm:t>
        <a:bodyPr/>
        <a:lstStyle/>
        <a:p>
          <a:endParaRPr lang="id-ID"/>
        </a:p>
      </dgm:t>
    </dgm:pt>
    <dgm:pt modelId="{A90B6D56-1BB5-4C5F-A36A-7CAAB866748D}" type="sibTrans" cxnId="{CAEF9A54-3AE0-40E0-8118-AB5A1AD13C88}">
      <dgm:prSet/>
      <dgm:spPr/>
      <dgm:t>
        <a:bodyPr/>
        <a:lstStyle/>
        <a:p>
          <a:endParaRPr lang="id-ID"/>
        </a:p>
      </dgm:t>
    </dgm:pt>
    <dgm:pt modelId="{1AA84817-D967-42C0-8CA1-5979E27BE6D8}">
      <dgm:prSet/>
      <dgm:spPr/>
      <dgm:t>
        <a:bodyPr/>
        <a:lstStyle/>
        <a:p>
          <a:r>
            <a:rPr lang="id-ID" smtClean="0"/>
            <a:t>Pikiran Tidak Mengenal Jarak</a:t>
          </a:r>
          <a:endParaRPr lang="id-ID" dirty="0" smtClean="0"/>
        </a:p>
      </dgm:t>
    </dgm:pt>
    <dgm:pt modelId="{0835F29D-D6BE-40F5-9D0B-7E9127F6E88C}" type="parTrans" cxnId="{927536E9-785E-4E7E-824E-A381BE1E1511}">
      <dgm:prSet/>
      <dgm:spPr/>
      <dgm:t>
        <a:bodyPr/>
        <a:lstStyle/>
        <a:p>
          <a:endParaRPr lang="id-ID"/>
        </a:p>
      </dgm:t>
    </dgm:pt>
    <dgm:pt modelId="{61EE6C27-1995-45B1-841A-FEB771EBF138}" type="sibTrans" cxnId="{927536E9-785E-4E7E-824E-A381BE1E1511}">
      <dgm:prSet/>
      <dgm:spPr/>
      <dgm:t>
        <a:bodyPr/>
        <a:lstStyle/>
        <a:p>
          <a:endParaRPr lang="id-ID"/>
        </a:p>
      </dgm:t>
    </dgm:pt>
    <dgm:pt modelId="{CE0944A3-428D-4D82-B019-3740892B2F49}">
      <dgm:prSet/>
      <dgm:spPr/>
      <dgm:t>
        <a:bodyPr/>
        <a:lstStyle/>
        <a:p>
          <a:r>
            <a:rPr lang="id-ID" smtClean="0"/>
            <a:t>Pikiran Tidak Mengenal Waktu</a:t>
          </a:r>
          <a:endParaRPr lang="id-ID" dirty="0" smtClean="0"/>
        </a:p>
      </dgm:t>
    </dgm:pt>
    <dgm:pt modelId="{B80802CF-D970-4B6E-9BE5-8794669B7380}" type="parTrans" cxnId="{010740DA-DD90-4543-AD05-BA7AD50FE869}">
      <dgm:prSet/>
      <dgm:spPr/>
      <dgm:t>
        <a:bodyPr/>
        <a:lstStyle/>
        <a:p>
          <a:endParaRPr lang="id-ID"/>
        </a:p>
      </dgm:t>
    </dgm:pt>
    <dgm:pt modelId="{FECEB7A0-10CE-489A-B3BE-A6B178D12C81}" type="sibTrans" cxnId="{010740DA-DD90-4543-AD05-BA7AD50FE869}">
      <dgm:prSet/>
      <dgm:spPr/>
      <dgm:t>
        <a:bodyPr/>
        <a:lstStyle/>
        <a:p>
          <a:endParaRPr lang="id-ID"/>
        </a:p>
      </dgm:t>
    </dgm:pt>
    <dgm:pt modelId="{CEA72F4E-F7F7-4DCA-9F2B-6E4ADE0D42AA}">
      <dgm:prSet/>
      <dgm:spPr/>
      <dgm:t>
        <a:bodyPr/>
        <a:lstStyle/>
        <a:p>
          <a:r>
            <a:rPr lang="id-ID" smtClean="0"/>
            <a:t>Pikiran Menambah atau Mengurangi Energi</a:t>
          </a:r>
          <a:endParaRPr lang="id-ID" dirty="0" smtClean="0"/>
        </a:p>
      </dgm:t>
    </dgm:pt>
    <dgm:pt modelId="{88288211-359A-48FF-88E9-126FC326F806}" type="parTrans" cxnId="{6E87ED69-247A-4947-823A-3F5037E589B8}">
      <dgm:prSet/>
      <dgm:spPr/>
      <dgm:t>
        <a:bodyPr/>
        <a:lstStyle/>
        <a:p>
          <a:endParaRPr lang="id-ID"/>
        </a:p>
      </dgm:t>
    </dgm:pt>
    <dgm:pt modelId="{7F39E306-F1CA-4221-9822-67C2776BF087}" type="sibTrans" cxnId="{6E87ED69-247A-4947-823A-3F5037E589B8}">
      <dgm:prSet/>
      <dgm:spPr/>
      <dgm:t>
        <a:bodyPr/>
        <a:lstStyle/>
        <a:p>
          <a:endParaRPr lang="id-ID"/>
        </a:p>
      </dgm:t>
    </dgm:pt>
    <dgm:pt modelId="{B02BD9E2-8E79-43E1-8985-19BD27088FA9}">
      <dgm:prSet/>
      <dgm:spPr/>
      <dgm:t>
        <a:bodyPr/>
        <a:lstStyle/>
        <a:p>
          <a:r>
            <a:rPr lang="id-ID" smtClean="0"/>
            <a:t>Pikiran Melahirkan Kebiasaaan</a:t>
          </a:r>
          <a:endParaRPr lang="id-ID" dirty="0" smtClean="0"/>
        </a:p>
      </dgm:t>
    </dgm:pt>
    <dgm:pt modelId="{DFA3EC25-2135-42DC-9F95-7C85C0B1A1DA}" type="parTrans" cxnId="{0DB24968-1FC7-433E-9321-E5F85B522525}">
      <dgm:prSet/>
      <dgm:spPr/>
      <dgm:t>
        <a:bodyPr/>
        <a:lstStyle/>
        <a:p>
          <a:endParaRPr lang="id-ID"/>
        </a:p>
      </dgm:t>
    </dgm:pt>
    <dgm:pt modelId="{B091CA3B-0BE5-4CF1-9FDF-25D4DCFD9CE0}" type="sibTrans" cxnId="{0DB24968-1FC7-433E-9321-E5F85B522525}">
      <dgm:prSet/>
      <dgm:spPr/>
      <dgm:t>
        <a:bodyPr/>
        <a:lstStyle/>
        <a:p>
          <a:endParaRPr lang="id-ID"/>
        </a:p>
      </dgm:t>
    </dgm:pt>
    <dgm:pt modelId="{79EA7A91-7A55-4DF2-B230-E49C0017ED6D}">
      <dgm:prSet/>
      <dgm:spPr/>
      <dgm:t>
        <a:bodyPr/>
        <a:lstStyle/>
        <a:p>
          <a:r>
            <a:rPr lang="id-ID" smtClean="0"/>
            <a:t>Pengaruh Pikiran terhadap Sistem Kerja Akala Bawah Sadar</a:t>
          </a:r>
          <a:endParaRPr lang="id-ID" dirty="0" smtClean="0"/>
        </a:p>
      </dgm:t>
    </dgm:pt>
    <dgm:pt modelId="{6FCA7A00-EF50-4E3A-8215-60F3201CB56F}" type="parTrans" cxnId="{8217208D-00E7-4E76-B1FD-84A8D9E44DE9}">
      <dgm:prSet/>
      <dgm:spPr/>
      <dgm:t>
        <a:bodyPr/>
        <a:lstStyle/>
        <a:p>
          <a:endParaRPr lang="id-ID"/>
        </a:p>
      </dgm:t>
    </dgm:pt>
    <dgm:pt modelId="{FE632400-9DD2-44CE-8D36-DB2B605E2188}" type="sibTrans" cxnId="{8217208D-00E7-4E76-B1FD-84A8D9E44DE9}">
      <dgm:prSet/>
      <dgm:spPr/>
      <dgm:t>
        <a:bodyPr/>
        <a:lstStyle/>
        <a:p>
          <a:endParaRPr lang="id-ID"/>
        </a:p>
      </dgm:t>
    </dgm:pt>
    <dgm:pt modelId="{D33B6E33-DCAC-4113-8D74-27AB32B291AF}">
      <dgm:prSet/>
      <dgm:spPr/>
      <dgm:t>
        <a:bodyPr/>
        <a:lstStyle/>
        <a:p>
          <a:r>
            <a:rPr lang="id-ID" smtClean="0"/>
            <a:t>Pikiran dan Mata Rantai Persepsi</a:t>
          </a:r>
          <a:endParaRPr lang="id-ID" dirty="0" smtClean="0"/>
        </a:p>
      </dgm:t>
    </dgm:pt>
    <dgm:pt modelId="{65BD614C-5D4C-48CD-9943-1C5388E09EBD}" type="parTrans" cxnId="{CFE12ECC-F3F4-4949-B2B9-1D2A161333C3}">
      <dgm:prSet/>
      <dgm:spPr/>
      <dgm:t>
        <a:bodyPr/>
        <a:lstStyle/>
        <a:p>
          <a:endParaRPr lang="id-ID"/>
        </a:p>
      </dgm:t>
    </dgm:pt>
    <dgm:pt modelId="{DD5F07B6-E1E6-4B6A-885C-C2542D310CF8}" type="sibTrans" cxnId="{CFE12ECC-F3F4-4949-B2B9-1D2A161333C3}">
      <dgm:prSet/>
      <dgm:spPr/>
      <dgm:t>
        <a:bodyPr/>
        <a:lstStyle/>
        <a:p>
          <a:endParaRPr lang="id-ID"/>
        </a:p>
      </dgm:t>
    </dgm:pt>
    <dgm:pt modelId="{C7BDC208-5478-4B4F-83B3-5CF2EA8AC2C2}" type="pres">
      <dgm:prSet presAssocID="{8385FC3C-6C53-4A7C-B341-2FF88CE26AB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F3AACA-7233-4B4C-8EF8-8E052078061B}" type="pres">
      <dgm:prSet presAssocID="{47B711E3-87DA-4961-A756-397874044A72}" presName="node" presStyleLbl="node1" presStyleIdx="0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F3419A-BE1B-4E3B-8A51-3397008B9346}" type="pres">
      <dgm:prSet presAssocID="{A98DC2B0-A686-4692-88C9-4BB9374E169D}" presName="sibTrans" presStyleCnt="0"/>
      <dgm:spPr/>
    </dgm:pt>
    <dgm:pt modelId="{E645ABDC-E72E-43A2-9BFA-593C58CA1279}" type="pres">
      <dgm:prSet presAssocID="{555A3E9B-60BF-4DD3-9C10-2B9307107B2A}" presName="node" presStyleLbl="node1" presStyleIdx="1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F573C3-4A8E-48D9-9524-80B52E27B6B7}" type="pres">
      <dgm:prSet presAssocID="{E74E012F-3581-4A92-88BE-27BAA5397792}" presName="sibTrans" presStyleCnt="0"/>
      <dgm:spPr/>
    </dgm:pt>
    <dgm:pt modelId="{F833B5CC-E54D-46F5-B10E-4ABCBD4AD32D}" type="pres">
      <dgm:prSet presAssocID="{2CDEED10-F582-407C-A10C-454E6983BC3D}" presName="node" presStyleLbl="node1" presStyleIdx="2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4015C8-D627-43CB-B110-07EEC8D6ABC2}" type="pres">
      <dgm:prSet presAssocID="{5DA90201-9830-4155-8831-B11C592E1C7F}" presName="sibTrans" presStyleCnt="0"/>
      <dgm:spPr/>
    </dgm:pt>
    <dgm:pt modelId="{EA2C765A-4A34-4D04-BC9D-7B8783B1C09E}" type="pres">
      <dgm:prSet presAssocID="{4DF048BF-B44F-4E0F-B93A-CA5E64F49A63}" presName="node" presStyleLbl="node1" presStyleIdx="3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8DD1D-103D-453C-873D-A59D2CBDA3E5}" type="pres">
      <dgm:prSet presAssocID="{73D0C9CC-A65B-4577-8E4F-4004B5F549F5}" presName="sibTrans" presStyleCnt="0"/>
      <dgm:spPr/>
    </dgm:pt>
    <dgm:pt modelId="{52882FDB-3BE5-4F84-B3E1-AD9981B7F503}" type="pres">
      <dgm:prSet presAssocID="{4D5E5899-6159-438F-8300-F7D97CA2CD15}" presName="node" presStyleLbl="node1" presStyleIdx="4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4E8543-97E5-4A2B-9DFE-9B4E0C647CD6}" type="pres">
      <dgm:prSet presAssocID="{0D29D563-0B67-478A-A509-F10667C9F340}" presName="sibTrans" presStyleCnt="0"/>
      <dgm:spPr/>
    </dgm:pt>
    <dgm:pt modelId="{665F7D17-FCD0-406E-B826-91D43B37F9B0}" type="pres">
      <dgm:prSet presAssocID="{7E9B31F0-8B98-4F1C-A458-DC883FA7BC0A}" presName="node" presStyleLbl="node1" presStyleIdx="5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950B2-EDE4-4A8C-A13E-704AD300C509}" type="pres">
      <dgm:prSet presAssocID="{D05B77B0-33A2-41E7-A529-B74FF0501390}" presName="sibTrans" presStyleCnt="0"/>
      <dgm:spPr/>
    </dgm:pt>
    <dgm:pt modelId="{16DC4391-25EB-49E5-A16D-56C99F07EA22}" type="pres">
      <dgm:prSet presAssocID="{A3EECDE7-F7DF-4B84-94C7-453505CBCEFC}" presName="node" presStyleLbl="node1" presStyleIdx="6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91D4A2-1130-49BF-AFCD-DCEDD7B4EF4B}" type="pres">
      <dgm:prSet presAssocID="{30674442-729E-4BAE-BAB9-3111F8225E67}" presName="sibTrans" presStyleCnt="0"/>
      <dgm:spPr/>
    </dgm:pt>
    <dgm:pt modelId="{45FE09B9-974F-466F-93E7-1FFE658C0682}" type="pres">
      <dgm:prSet presAssocID="{C460B8CA-1473-421F-B1EA-4832C4F176C0}" presName="node" presStyleLbl="node1" presStyleIdx="7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36B0F5-2E8B-498C-9772-B43E171F637B}" type="pres">
      <dgm:prSet presAssocID="{37DFB1D4-55EA-4858-B789-526A1AEAC74B}" presName="sibTrans" presStyleCnt="0"/>
      <dgm:spPr/>
    </dgm:pt>
    <dgm:pt modelId="{F3C242AF-5BE4-4E1F-A82C-590B5025F90B}" type="pres">
      <dgm:prSet presAssocID="{982822A7-9A7F-4ADA-8364-66B208399A81}" presName="node" presStyleLbl="node1" presStyleIdx="8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A7C2B7-B117-4CA3-87D0-DEE1FBAE118F}" type="pres">
      <dgm:prSet presAssocID="{8CDCE6D8-FAFB-42FA-9BD7-345B68C9CA80}" presName="sibTrans" presStyleCnt="0"/>
      <dgm:spPr/>
    </dgm:pt>
    <dgm:pt modelId="{B9BA4F6D-3A92-4717-AD7C-435180995A81}" type="pres">
      <dgm:prSet presAssocID="{F466D345-755B-4DD4-B3A1-BA3273C338C7}" presName="node" presStyleLbl="node1" presStyleIdx="9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522B89-5121-497E-AC50-47FB6966CF74}" type="pres">
      <dgm:prSet presAssocID="{F5BC0252-81E5-4BD0-9435-1FA7D6C8DD56}" presName="sibTrans" presStyleCnt="0"/>
      <dgm:spPr/>
    </dgm:pt>
    <dgm:pt modelId="{6BE5C55C-6457-4B49-8017-C93A8B87103B}" type="pres">
      <dgm:prSet presAssocID="{3EF8BA22-2062-4335-A083-653C3816E4B9}" presName="node" presStyleLbl="node1" presStyleIdx="10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135A7C-5356-47DC-93E3-85D23A381C21}" type="pres">
      <dgm:prSet presAssocID="{9BFBF4E8-F761-445F-B4BA-F827353C6C92}" presName="sibTrans" presStyleCnt="0"/>
      <dgm:spPr/>
    </dgm:pt>
    <dgm:pt modelId="{46867840-05F2-4A1D-91DE-CD33C7B0EE7D}" type="pres">
      <dgm:prSet presAssocID="{A94A6263-BCBF-43E5-895D-C92F2046E7BD}" presName="node" presStyleLbl="node1" presStyleIdx="11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8554B5-56D2-422C-B7B9-A35786E9A453}" type="pres">
      <dgm:prSet presAssocID="{218D48C7-409C-4CD7-A232-23CD3526D124}" presName="sibTrans" presStyleCnt="0"/>
      <dgm:spPr/>
    </dgm:pt>
    <dgm:pt modelId="{691B50EC-F890-43D9-B756-35C1528E8882}" type="pres">
      <dgm:prSet presAssocID="{7A1BEB02-A26A-4176-9F72-7C2904DCD5A4}" presName="node" presStyleLbl="node1" presStyleIdx="12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C2C4D4-61A9-491D-83A9-479BD9B2FFD9}" type="pres">
      <dgm:prSet presAssocID="{E11A542B-0875-4400-8B3D-01781C9F34DD}" presName="sibTrans" presStyleCnt="0"/>
      <dgm:spPr/>
    </dgm:pt>
    <dgm:pt modelId="{8D964490-800C-454D-A5BC-B308612A650B}" type="pres">
      <dgm:prSet presAssocID="{0D71BF69-4750-4497-85EE-2610C49A5810}" presName="node" presStyleLbl="node1" presStyleIdx="13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DD78E4-11B3-497E-B586-AB150FAD8F55}" type="pres">
      <dgm:prSet presAssocID="{A90B6D56-1BB5-4C5F-A36A-7CAAB866748D}" presName="sibTrans" presStyleCnt="0"/>
      <dgm:spPr/>
    </dgm:pt>
    <dgm:pt modelId="{45A9B61B-1660-45A8-9270-5722CDA1377E}" type="pres">
      <dgm:prSet presAssocID="{1AA84817-D967-42C0-8CA1-5979E27BE6D8}" presName="node" presStyleLbl="node1" presStyleIdx="14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B96743-A081-4325-AD19-BB2427BE9259}" type="pres">
      <dgm:prSet presAssocID="{61EE6C27-1995-45B1-841A-FEB771EBF138}" presName="sibTrans" presStyleCnt="0"/>
      <dgm:spPr/>
    </dgm:pt>
    <dgm:pt modelId="{0402728D-F164-495F-AE02-F3CAA99E6B29}" type="pres">
      <dgm:prSet presAssocID="{CE0944A3-428D-4D82-B019-3740892B2F49}" presName="node" presStyleLbl="node1" presStyleIdx="15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913A3-9A26-4112-8CB1-B5A08AA69130}" type="pres">
      <dgm:prSet presAssocID="{FECEB7A0-10CE-489A-B3BE-A6B178D12C81}" presName="sibTrans" presStyleCnt="0"/>
      <dgm:spPr/>
    </dgm:pt>
    <dgm:pt modelId="{0F26830E-0A0B-4DD4-B8D6-2070976DF38D}" type="pres">
      <dgm:prSet presAssocID="{CEA72F4E-F7F7-4DCA-9F2B-6E4ADE0D42AA}" presName="node" presStyleLbl="node1" presStyleIdx="16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A72D47-7D14-49C2-AB23-8466D4E0848A}" type="pres">
      <dgm:prSet presAssocID="{7F39E306-F1CA-4221-9822-67C2776BF087}" presName="sibTrans" presStyleCnt="0"/>
      <dgm:spPr/>
    </dgm:pt>
    <dgm:pt modelId="{8643B7C7-DC7D-470D-8D73-32CD4FF13D3B}" type="pres">
      <dgm:prSet presAssocID="{B02BD9E2-8E79-43E1-8985-19BD27088FA9}" presName="node" presStyleLbl="node1" presStyleIdx="17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01104F-2595-4AFC-A929-E8485AAAB807}" type="pres">
      <dgm:prSet presAssocID="{B091CA3B-0BE5-4CF1-9FDF-25D4DCFD9CE0}" presName="sibTrans" presStyleCnt="0"/>
      <dgm:spPr/>
    </dgm:pt>
    <dgm:pt modelId="{3C4860FE-125D-4240-9A5D-F9B20461654F}" type="pres">
      <dgm:prSet presAssocID="{79EA7A91-7A55-4DF2-B230-E49C0017ED6D}" presName="node" presStyleLbl="node1" presStyleIdx="18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1F29AB-6367-477A-82EA-104072459BF4}" type="pres">
      <dgm:prSet presAssocID="{FE632400-9DD2-44CE-8D36-DB2B605E2188}" presName="sibTrans" presStyleCnt="0"/>
      <dgm:spPr/>
    </dgm:pt>
    <dgm:pt modelId="{FAA6D270-B8A8-4D36-9160-8A9D4FFC74D3}" type="pres">
      <dgm:prSet presAssocID="{D33B6E33-DCAC-4113-8D74-27AB32B291AF}" presName="node" presStyleLbl="node1" presStyleIdx="19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C967D4-9AF9-461E-B11B-18D471324831}" type="presOf" srcId="{982822A7-9A7F-4ADA-8364-66B208399A81}" destId="{F3C242AF-5BE4-4E1F-A82C-590B5025F90B}" srcOrd="0" destOrd="0" presId="urn:microsoft.com/office/officeart/2005/8/layout/default#3"/>
    <dgm:cxn modelId="{DCDB2AB8-04C0-4BE8-9CC7-7D32B88EB27B}" type="presOf" srcId="{D33B6E33-DCAC-4113-8D74-27AB32B291AF}" destId="{FAA6D270-B8A8-4D36-9160-8A9D4FFC74D3}" srcOrd="0" destOrd="0" presId="urn:microsoft.com/office/officeart/2005/8/layout/default#3"/>
    <dgm:cxn modelId="{203353B5-0B25-44E6-8205-FCABCFD4C028}" type="presOf" srcId="{7A1BEB02-A26A-4176-9F72-7C2904DCD5A4}" destId="{691B50EC-F890-43D9-B756-35C1528E8882}" srcOrd="0" destOrd="0" presId="urn:microsoft.com/office/officeart/2005/8/layout/default#3"/>
    <dgm:cxn modelId="{927536E9-785E-4E7E-824E-A381BE1E1511}" srcId="{8385FC3C-6C53-4A7C-B341-2FF88CE26ABB}" destId="{1AA84817-D967-42C0-8CA1-5979E27BE6D8}" srcOrd="14" destOrd="0" parTransId="{0835F29D-D6BE-40F5-9D0B-7E9127F6E88C}" sibTransId="{61EE6C27-1995-45B1-841A-FEB771EBF138}"/>
    <dgm:cxn modelId="{89C3BF17-37D7-4C2B-BA49-F39D9F8B57E0}" type="presOf" srcId="{F466D345-755B-4DD4-B3A1-BA3273C338C7}" destId="{B9BA4F6D-3A92-4717-AD7C-435180995A81}" srcOrd="0" destOrd="0" presId="urn:microsoft.com/office/officeart/2005/8/layout/default#3"/>
    <dgm:cxn modelId="{0B502E5C-10B0-4AC7-B8DB-1969698F223F}" type="presOf" srcId="{555A3E9B-60BF-4DD3-9C10-2B9307107B2A}" destId="{E645ABDC-E72E-43A2-9BFA-593C58CA1279}" srcOrd="0" destOrd="0" presId="urn:microsoft.com/office/officeart/2005/8/layout/default#3"/>
    <dgm:cxn modelId="{F09CFB8B-33D3-4174-AA23-F7BEC7C856B1}" type="presOf" srcId="{CE0944A3-428D-4D82-B019-3740892B2F49}" destId="{0402728D-F164-495F-AE02-F3CAA99E6B29}" srcOrd="0" destOrd="0" presId="urn:microsoft.com/office/officeart/2005/8/layout/default#3"/>
    <dgm:cxn modelId="{FF137F95-51DC-4C3C-8F99-0685D9FEF2E9}" type="presOf" srcId="{7E9B31F0-8B98-4F1C-A458-DC883FA7BC0A}" destId="{665F7D17-FCD0-406E-B826-91D43B37F9B0}" srcOrd="0" destOrd="0" presId="urn:microsoft.com/office/officeart/2005/8/layout/default#3"/>
    <dgm:cxn modelId="{144FD579-FBC9-46C5-9598-41A0913C0BF4}" srcId="{8385FC3C-6C53-4A7C-B341-2FF88CE26ABB}" destId="{7A1BEB02-A26A-4176-9F72-7C2904DCD5A4}" srcOrd="12" destOrd="0" parTransId="{0AF46EA4-ADF8-4404-93EB-B0EF68C3466C}" sibTransId="{E11A542B-0875-4400-8B3D-01781C9F34DD}"/>
    <dgm:cxn modelId="{9C42EFF8-9298-420A-8AF0-00E1B597E22B}" type="presOf" srcId="{3EF8BA22-2062-4335-A083-653C3816E4B9}" destId="{6BE5C55C-6457-4B49-8017-C93A8B87103B}" srcOrd="0" destOrd="0" presId="urn:microsoft.com/office/officeart/2005/8/layout/default#3"/>
    <dgm:cxn modelId="{EA3EA29C-7483-468A-8817-8E059D32B7F2}" type="presOf" srcId="{2CDEED10-F582-407C-A10C-454E6983BC3D}" destId="{F833B5CC-E54D-46F5-B10E-4ABCBD4AD32D}" srcOrd="0" destOrd="0" presId="urn:microsoft.com/office/officeart/2005/8/layout/default#3"/>
    <dgm:cxn modelId="{234B0112-B100-476D-9E8D-DF0A7E21A2AD}" srcId="{8385FC3C-6C53-4A7C-B341-2FF88CE26ABB}" destId="{4D5E5899-6159-438F-8300-F7D97CA2CD15}" srcOrd="4" destOrd="0" parTransId="{E68BB156-FD41-4007-9B53-0292881CCD6B}" sibTransId="{0D29D563-0B67-478A-A509-F10667C9F340}"/>
    <dgm:cxn modelId="{05BA2384-68CE-46CF-9503-17CC90792385}" type="presOf" srcId="{B02BD9E2-8E79-43E1-8985-19BD27088FA9}" destId="{8643B7C7-DC7D-470D-8D73-32CD4FF13D3B}" srcOrd="0" destOrd="0" presId="urn:microsoft.com/office/officeart/2005/8/layout/default#3"/>
    <dgm:cxn modelId="{8A49421F-3D74-488F-A186-02FD4504ADB3}" type="presOf" srcId="{79EA7A91-7A55-4DF2-B230-E49C0017ED6D}" destId="{3C4860FE-125D-4240-9A5D-F9B20461654F}" srcOrd="0" destOrd="0" presId="urn:microsoft.com/office/officeart/2005/8/layout/default#3"/>
    <dgm:cxn modelId="{BAB1C4D4-92BF-42AE-B2A2-6A674A49BAC1}" srcId="{8385FC3C-6C53-4A7C-B341-2FF88CE26ABB}" destId="{982822A7-9A7F-4ADA-8364-66B208399A81}" srcOrd="8" destOrd="0" parTransId="{CB6A653F-56E9-4D72-81C3-584D47F4CA31}" sibTransId="{8CDCE6D8-FAFB-42FA-9BD7-345B68C9CA80}"/>
    <dgm:cxn modelId="{CFE12ECC-F3F4-4949-B2B9-1D2A161333C3}" srcId="{8385FC3C-6C53-4A7C-B341-2FF88CE26ABB}" destId="{D33B6E33-DCAC-4113-8D74-27AB32B291AF}" srcOrd="19" destOrd="0" parTransId="{65BD614C-5D4C-48CD-9943-1C5388E09EBD}" sibTransId="{DD5F07B6-E1E6-4B6A-885C-C2542D310CF8}"/>
    <dgm:cxn modelId="{610CFA40-75C0-4061-9226-9452DE2BDBA0}" type="presOf" srcId="{0D71BF69-4750-4497-85EE-2610C49A5810}" destId="{8D964490-800C-454D-A5BC-B308612A650B}" srcOrd="0" destOrd="0" presId="urn:microsoft.com/office/officeart/2005/8/layout/default#3"/>
    <dgm:cxn modelId="{CAEF9A54-3AE0-40E0-8118-AB5A1AD13C88}" srcId="{8385FC3C-6C53-4A7C-B341-2FF88CE26ABB}" destId="{0D71BF69-4750-4497-85EE-2610C49A5810}" srcOrd="13" destOrd="0" parTransId="{41D056E6-6AD9-43D3-B16E-A0DC26225E5B}" sibTransId="{A90B6D56-1BB5-4C5F-A36A-7CAAB866748D}"/>
    <dgm:cxn modelId="{01F90EA4-C142-4271-8FDD-FAF9106F148D}" srcId="{8385FC3C-6C53-4A7C-B341-2FF88CE26ABB}" destId="{7E9B31F0-8B98-4F1C-A458-DC883FA7BC0A}" srcOrd="5" destOrd="0" parTransId="{E396944E-09A1-44F3-BB23-23FC953F4D4C}" sibTransId="{D05B77B0-33A2-41E7-A529-B74FF0501390}"/>
    <dgm:cxn modelId="{2E16BC08-A88F-40AE-8D23-3492C7DB9D5A}" srcId="{8385FC3C-6C53-4A7C-B341-2FF88CE26ABB}" destId="{555A3E9B-60BF-4DD3-9C10-2B9307107B2A}" srcOrd="1" destOrd="0" parTransId="{B3C74D66-4A87-46DD-ADD3-3C6F5BC8CB39}" sibTransId="{E74E012F-3581-4A92-88BE-27BAA5397792}"/>
    <dgm:cxn modelId="{0DB24968-1FC7-433E-9321-E5F85B522525}" srcId="{8385FC3C-6C53-4A7C-B341-2FF88CE26ABB}" destId="{B02BD9E2-8E79-43E1-8985-19BD27088FA9}" srcOrd="17" destOrd="0" parTransId="{DFA3EC25-2135-42DC-9F95-7C85C0B1A1DA}" sibTransId="{B091CA3B-0BE5-4CF1-9FDF-25D4DCFD9CE0}"/>
    <dgm:cxn modelId="{4CF85EC3-DE05-407B-93C8-C1F102A4439A}" srcId="{8385FC3C-6C53-4A7C-B341-2FF88CE26ABB}" destId="{3EF8BA22-2062-4335-A083-653C3816E4B9}" srcOrd="10" destOrd="0" parTransId="{CA4B564F-36A4-4E1A-92C6-EECB65811522}" sibTransId="{9BFBF4E8-F761-445F-B4BA-F827353C6C92}"/>
    <dgm:cxn modelId="{35014222-EA67-4F6A-A2E5-D8D295666C9C}" srcId="{8385FC3C-6C53-4A7C-B341-2FF88CE26ABB}" destId="{A94A6263-BCBF-43E5-895D-C92F2046E7BD}" srcOrd="11" destOrd="0" parTransId="{655F33DF-9F4C-4E30-B0C1-FB4126295858}" sibTransId="{218D48C7-409C-4CD7-A232-23CD3526D124}"/>
    <dgm:cxn modelId="{8217208D-00E7-4E76-B1FD-84A8D9E44DE9}" srcId="{8385FC3C-6C53-4A7C-B341-2FF88CE26ABB}" destId="{79EA7A91-7A55-4DF2-B230-E49C0017ED6D}" srcOrd="18" destOrd="0" parTransId="{6FCA7A00-EF50-4E3A-8215-60F3201CB56F}" sibTransId="{FE632400-9DD2-44CE-8D36-DB2B605E2188}"/>
    <dgm:cxn modelId="{A08F38F9-7A3C-4A09-A03B-BBDD5CBD17D6}" type="presOf" srcId="{A94A6263-BCBF-43E5-895D-C92F2046E7BD}" destId="{46867840-05F2-4A1D-91DE-CD33C7B0EE7D}" srcOrd="0" destOrd="0" presId="urn:microsoft.com/office/officeart/2005/8/layout/default#3"/>
    <dgm:cxn modelId="{53D1ECF2-6E05-498A-9221-3B4C7B36F586}" srcId="{8385FC3C-6C53-4A7C-B341-2FF88CE26ABB}" destId="{2CDEED10-F582-407C-A10C-454E6983BC3D}" srcOrd="2" destOrd="0" parTransId="{1817C604-FEA6-4596-93C6-07B1F9ADC79B}" sibTransId="{5DA90201-9830-4155-8831-B11C592E1C7F}"/>
    <dgm:cxn modelId="{108C4065-7CAB-4BB9-BAB7-22805A704411}" type="presOf" srcId="{4DF048BF-B44F-4E0F-B93A-CA5E64F49A63}" destId="{EA2C765A-4A34-4D04-BC9D-7B8783B1C09E}" srcOrd="0" destOrd="0" presId="urn:microsoft.com/office/officeart/2005/8/layout/default#3"/>
    <dgm:cxn modelId="{D1BFCC5A-805B-4823-88CE-16BB3E0ECD00}" srcId="{8385FC3C-6C53-4A7C-B341-2FF88CE26ABB}" destId="{F466D345-755B-4DD4-B3A1-BA3273C338C7}" srcOrd="9" destOrd="0" parTransId="{2651E2FD-CDCD-4DAB-93E0-AB0CFB305506}" sibTransId="{F5BC0252-81E5-4BD0-9435-1FA7D6C8DD56}"/>
    <dgm:cxn modelId="{3A87E08C-4F88-480B-906E-E7336C6C3EDD}" type="presOf" srcId="{CEA72F4E-F7F7-4DCA-9F2B-6E4ADE0D42AA}" destId="{0F26830E-0A0B-4DD4-B8D6-2070976DF38D}" srcOrd="0" destOrd="0" presId="urn:microsoft.com/office/officeart/2005/8/layout/default#3"/>
    <dgm:cxn modelId="{754FA59C-779E-466F-AC2D-FF3F459149F4}" type="presOf" srcId="{C460B8CA-1473-421F-B1EA-4832C4F176C0}" destId="{45FE09B9-974F-466F-93E7-1FFE658C0682}" srcOrd="0" destOrd="0" presId="urn:microsoft.com/office/officeart/2005/8/layout/default#3"/>
    <dgm:cxn modelId="{A341BB4E-AFB5-432D-AC24-C19DDD2FED50}" type="presOf" srcId="{1AA84817-D967-42C0-8CA1-5979E27BE6D8}" destId="{45A9B61B-1660-45A8-9270-5722CDA1377E}" srcOrd="0" destOrd="0" presId="urn:microsoft.com/office/officeart/2005/8/layout/default#3"/>
    <dgm:cxn modelId="{7DC48C0F-FB2C-497E-AFE5-9E1F50520C88}" type="presOf" srcId="{4D5E5899-6159-438F-8300-F7D97CA2CD15}" destId="{52882FDB-3BE5-4F84-B3E1-AD9981B7F503}" srcOrd="0" destOrd="0" presId="urn:microsoft.com/office/officeart/2005/8/layout/default#3"/>
    <dgm:cxn modelId="{ED492B68-F8D9-4A8F-9AF1-3B2D25EB659E}" srcId="{8385FC3C-6C53-4A7C-B341-2FF88CE26ABB}" destId="{47B711E3-87DA-4961-A756-397874044A72}" srcOrd="0" destOrd="0" parTransId="{66C979F9-6A97-428A-88C1-9F13C57B351A}" sibTransId="{A98DC2B0-A686-4692-88C9-4BB9374E169D}"/>
    <dgm:cxn modelId="{9B7CC609-50FA-4829-8AC5-328C2D2A2563}" type="presOf" srcId="{8385FC3C-6C53-4A7C-B341-2FF88CE26ABB}" destId="{C7BDC208-5478-4B4F-83B3-5CF2EA8AC2C2}" srcOrd="0" destOrd="0" presId="urn:microsoft.com/office/officeart/2005/8/layout/default#3"/>
    <dgm:cxn modelId="{ADC3F83C-887C-40C1-97D8-CD02D8EEB082}" type="presOf" srcId="{47B711E3-87DA-4961-A756-397874044A72}" destId="{5CF3AACA-7233-4B4C-8EF8-8E052078061B}" srcOrd="0" destOrd="0" presId="urn:microsoft.com/office/officeart/2005/8/layout/default#3"/>
    <dgm:cxn modelId="{6E87ED69-247A-4947-823A-3F5037E589B8}" srcId="{8385FC3C-6C53-4A7C-B341-2FF88CE26ABB}" destId="{CEA72F4E-F7F7-4DCA-9F2B-6E4ADE0D42AA}" srcOrd="16" destOrd="0" parTransId="{88288211-359A-48FF-88E9-126FC326F806}" sibTransId="{7F39E306-F1CA-4221-9822-67C2776BF087}"/>
    <dgm:cxn modelId="{7866168B-3BE4-4A3C-B61E-80A145DDABB0}" srcId="{8385FC3C-6C53-4A7C-B341-2FF88CE26ABB}" destId="{4DF048BF-B44F-4E0F-B93A-CA5E64F49A63}" srcOrd="3" destOrd="0" parTransId="{2CD82747-882C-4FAE-8E32-E8E1231EAFA5}" sibTransId="{73D0C9CC-A65B-4577-8E4F-4004B5F549F5}"/>
    <dgm:cxn modelId="{10BF4816-A60B-4046-B869-A2783F481F3C}" srcId="{8385FC3C-6C53-4A7C-B341-2FF88CE26ABB}" destId="{C460B8CA-1473-421F-B1EA-4832C4F176C0}" srcOrd="7" destOrd="0" parTransId="{E923B227-5E32-4AB4-8EEB-6B7CB4E7BB06}" sibTransId="{37DFB1D4-55EA-4858-B789-526A1AEAC74B}"/>
    <dgm:cxn modelId="{2116A131-D7BF-4404-A8AE-8D2EB12E567A}" type="presOf" srcId="{A3EECDE7-F7DF-4B84-94C7-453505CBCEFC}" destId="{16DC4391-25EB-49E5-A16D-56C99F07EA22}" srcOrd="0" destOrd="0" presId="urn:microsoft.com/office/officeart/2005/8/layout/default#3"/>
    <dgm:cxn modelId="{ABDCC165-859B-4489-AF39-77A003AEAF9A}" srcId="{8385FC3C-6C53-4A7C-B341-2FF88CE26ABB}" destId="{A3EECDE7-F7DF-4B84-94C7-453505CBCEFC}" srcOrd="6" destOrd="0" parTransId="{EF1F40C0-71FC-42E7-A2E9-87331C6570A8}" sibTransId="{30674442-729E-4BAE-BAB9-3111F8225E67}"/>
    <dgm:cxn modelId="{010740DA-DD90-4543-AD05-BA7AD50FE869}" srcId="{8385FC3C-6C53-4A7C-B341-2FF88CE26ABB}" destId="{CE0944A3-428D-4D82-B019-3740892B2F49}" srcOrd="15" destOrd="0" parTransId="{B80802CF-D970-4B6E-9BE5-8794669B7380}" sibTransId="{FECEB7A0-10CE-489A-B3BE-A6B178D12C81}"/>
    <dgm:cxn modelId="{CF56B17E-54EB-4E76-96D8-01BD9DE97452}" type="presParOf" srcId="{C7BDC208-5478-4B4F-83B3-5CF2EA8AC2C2}" destId="{5CF3AACA-7233-4B4C-8EF8-8E052078061B}" srcOrd="0" destOrd="0" presId="urn:microsoft.com/office/officeart/2005/8/layout/default#3"/>
    <dgm:cxn modelId="{3C0E583B-520C-48F7-9505-05DBCFC8AB6B}" type="presParOf" srcId="{C7BDC208-5478-4B4F-83B3-5CF2EA8AC2C2}" destId="{74F3419A-BE1B-4E3B-8A51-3397008B9346}" srcOrd="1" destOrd="0" presId="urn:microsoft.com/office/officeart/2005/8/layout/default#3"/>
    <dgm:cxn modelId="{F9D7AB8A-AC66-4169-8889-BB3A16D8A9D3}" type="presParOf" srcId="{C7BDC208-5478-4B4F-83B3-5CF2EA8AC2C2}" destId="{E645ABDC-E72E-43A2-9BFA-593C58CA1279}" srcOrd="2" destOrd="0" presId="urn:microsoft.com/office/officeart/2005/8/layout/default#3"/>
    <dgm:cxn modelId="{F3402D9B-B5FD-412C-89B8-5D93E4493436}" type="presParOf" srcId="{C7BDC208-5478-4B4F-83B3-5CF2EA8AC2C2}" destId="{DDF573C3-4A8E-48D9-9524-80B52E27B6B7}" srcOrd="3" destOrd="0" presId="urn:microsoft.com/office/officeart/2005/8/layout/default#3"/>
    <dgm:cxn modelId="{DB27DB69-32AB-4E56-9B8D-0000FEC19E8B}" type="presParOf" srcId="{C7BDC208-5478-4B4F-83B3-5CF2EA8AC2C2}" destId="{F833B5CC-E54D-46F5-B10E-4ABCBD4AD32D}" srcOrd="4" destOrd="0" presId="urn:microsoft.com/office/officeart/2005/8/layout/default#3"/>
    <dgm:cxn modelId="{118FAC03-AC75-4765-9484-F75659A7FBC3}" type="presParOf" srcId="{C7BDC208-5478-4B4F-83B3-5CF2EA8AC2C2}" destId="{E14015C8-D627-43CB-B110-07EEC8D6ABC2}" srcOrd="5" destOrd="0" presId="urn:microsoft.com/office/officeart/2005/8/layout/default#3"/>
    <dgm:cxn modelId="{C9CF9039-BB1E-4662-8C7B-CB6FA36C4E13}" type="presParOf" srcId="{C7BDC208-5478-4B4F-83B3-5CF2EA8AC2C2}" destId="{EA2C765A-4A34-4D04-BC9D-7B8783B1C09E}" srcOrd="6" destOrd="0" presId="urn:microsoft.com/office/officeart/2005/8/layout/default#3"/>
    <dgm:cxn modelId="{27CA81BE-07F1-467B-9EC5-500AE430EE9A}" type="presParOf" srcId="{C7BDC208-5478-4B4F-83B3-5CF2EA8AC2C2}" destId="{BD88DD1D-103D-453C-873D-A59D2CBDA3E5}" srcOrd="7" destOrd="0" presId="urn:microsoft.com/office/officeart/2005/8/layout/default#3"/>
    <dgm:cxn modelId="{2FCA45AC-7545-4C9C-9273-A75791A6E043}" type="presParOf" srcId="{C7BDC208-5478-4B4F-83B3-5CF2EA8AC2C2}" destId="{52882FDB-3BE5-4F84-B3E1-AD9981B7F503}" srcOrd="8" destOrd="0" presId="urn:microsoft.com/office/officeart/2005/8/layout/default#3"/>
    <dgm:cxn modelId="{FE1ACF3E-8F94-48FB-A1E7-DC9BCEBCAD9C}" type="presParOf" srcId="{C7BDC208-5478-4B4F-83B3-5CF2EA8AC2C2}" destId="{2B4E8543-97E5-4A2B-9DFE-9B4E0C647CD6}" srcOrd="9" destOrd="0" presId="urn:microsoft.com/office/officeart/2005/8/layout/default#3"/>
    <dgm:cxn modelId="{BDB02E9A-8201-4424-83D0-7840FEAF4B68}" type="presParOf" srcId="{C7BDC208-5478-4B4F-83B3-5CF2EA8AC2C2}" destId="{665F7D17-FCD0-406E-B826-91D43B37F9B0}" srcOrd="10" destOrd="0" presId="urn:microsoft.com/office/officeart/2005/8/layout/default#3"/>
    <dgm:cxn modelId="{A53B2280-1985-4625-B03E-667042FBF7D1}" type="presParOf" srcId="{C7BDC208-5478-4B4F-83B3-5CF2EA8AC2C2}" destId="{04F950B2-EDE4-4A8C-A13E-704AD300C509}" srcOrd="11" destOrd="0" presId="urn:microsoft.com/office/officeart/2005/8/layout/default#3"/>
    <dgm:cxn modelId="{475F2158-3800-4488-9A2E-0129FC866AE0}" type="presParOf" srcId="{C7BDC208-5478-4B4F-83B3-5CF2EA8AC2C2}" destId="{16DC4391-25EB-49E5-A16D-56C99F07EA22}" srcOrd="12" destOrd="0" presId="urn:microsoft.com/office/officeart/2005/8/layout/default#3"/>
    <dgm:cxn modelId="{202C1BC1-54EA-44F3-9D44-7B8D6CB41545}" type="presParOf" srcId="{C7BDC208-5478-4B4F-83B3-5CF2EA8AC2C2}" destId="{1891D4A2-1130-49BF-AFCD-DCEDD7B4EF4B}" srcOrd="13" destOrd="0" presId="urn:microsoft.com/office/officeart/2005/8/layout/default#3"/>
    <dgm:cxn modelId="{790EB84B-617E-4656-A1FC-D5D364DB9BEF}" type="presParOf" srcId="{C7BDC208-5478-4B4F-83B3-5CF2EA8AC2C2}" destId="{45FE09B9-974F-466F-93E7-1FFE658C0682}" srcOrd="14" destOrd="0" presId="urn:microsoft.com/office/officeart/2005/8/layout/default#3"/>
    <dgm:cxn modelId="{C5D302BD-E8C5-4234-9D4E-35D6DAED3FD1}" type="presParOf" srcId="{C7BDC208-5478-4B4F-83B3-5CF2EA8AC2C2}" destId="{F336B0F5-2E8B-498C-9772-B43E171F637B}" srcOrd="15" destOrd="0" presId="urn:microsoft.com/office/officeart/2005/8/layout/default#3"/>
    <dgm:cxn modelId="{16BA54DB-4495-45A5-AA4B-00998149DC88}" type="presParOf" srcId="{C7BDC208-5478-4B4F-83B3-5CF2EA8AC2C2}" destId="{F3C242AF-5BE4-4E1F-A82C-590B5025F90B}" srcOrd="16" destOrd="0" presId="urn:microsoft.com/office/officeart/2005/8/layout/default#3"/>
    <dgm:cxn modelId="{8ADDB697-F16A-4FF9-8FA8-964709F5CA22}" type="presParOf" srcId="{C7BDC208-5478-4B4F-83B3-5CF2EA8AC2C2}" destId="{37A7C2B7-B117-4CA3-87D0-DEE1FBAE118F}" srcOrd="17" destOrd="0" presId="urn:microsoft.com/office/officeart/2005/8/layout/default#3"/>
    <dgm:cxn modelId="{AFD09330-8D7E-4B5F-81B3-B59222124DE5}" type="presParOf" srcId="{C7BDC208-5478-4B4F-83B3-5CF2EA8AC2C2}" destId="{B9BA4F6D-3A92-4717-AD7C-435180995A81}" srcOrd="18" destOrd="0" presId="urn:microsoft.com/office/officeart/2005/8/layout/default#3"/>
    <dgm:cxn modelId="{C62AFD92-940F-47D7-9CD3-5BCE8DEA4E85}" type="presParOf" srcId="{C7BDC208-5478-4B4F-83B3-5CF2EA8AC2C2}" destId="{7D522B89-5121-497E-AC50-47FB6966CF74}" srcOrd="19" destOrd="0" presId="urn:microsoft.com/office/officeart/2005/8/layout/default#3"/>
    <dgm:cxn modelId="{AD5FC45B-28A3-47EB-8534-D3FBE40D5460}" type="presParOf" srcId="{C7BDC208-5478-4B4F-83B3-5CF2EA8AC2C2}" destId="{6BE5C55C-6457-4B49-8017-C93A8B87103B}" srcOrd="20" destOrd="0" presId="urn:microsoft.com/office/officeart/2005/8/layout/default#3"/>
    <dgm:cxn modelId="{CB984AE8-67F8-4545-B776-0E2423BD231F}" type="presParOf" srcId="{C7BDC208-5478-4B4F-83B3-5CF2EA8AC2C2}" destId="{7A135A7C-5356-47DC-93E3-85D23A381C21}" srcOrd="21" destOrd="0" presId="urn:microsoft.com/office/officeart/2005/8/layout/default#3"/>
    <dgm:cxn modelId="{519291C0-4D1B-4FB4-9E43-695FB43818CD}" type="presParOf" srcId="{C7BDC208-5478-4B4F-83B3-5CF2EA8AC2C2}" destId="{46867840-05F2-4A1D-91DE-CD33C7B0EE7D}" srcOrd="22" destOrd="0" presId="urn:microsoft.com/office/officeart/2005/8/layout/default#3"/>
    <dgm:cxn modelId="{B3A399BE-C962-4EC8-8805-F2F9425FDDA4}" type="presParOf" srcId="{C7BDC208-5478-4B4F-83B3-5CF2EA8AC2C2}" destId="{428554B5-56D2-422C-B7B9-A35786E9A453}" srcOrd="23" destOrd="0" presId="urn:microsoft.com/office/officeart/2005/8/layout/default#3"/>
    <dgm:cxn modelId="{8BD01A27-5EE0-4C06-BF56-60579D6B8FBE}" type="presParOf" srcId="{C7BDC208-5478-4B4F-83B3-5CF2EA8AC2C2}" destId="{691B50EC-F890-43D9-B756-35C1528E8882}" srcOrd="24" destOrd="0" presId="urn:microsoft.com/office/officeart/2005/8/layout/default#3"/>
    <dgm:cxn modelId="{C06C165C-9590-449F-88DF-3C139B836864}" type="presParOf" srcId="{C7BDC208-5478-4B4F-83B3-5CF2EA8AC2C2}" destId="{96C2C4D4-61A9-491D-83A9-479BD9B2FFD9}" srcOrd="25" destOrd="0" presId="urn:microsoft.com/office/officeart/2005/8/layout/default#3"/>
    <dgm:cxn modelId="{54119B80-1C86-425C-9AF1-7AB3E92AA4AF}" type="presParOf" srcId="{C7BDC208-5478-4B4F-83B3-5CF2EA8AC2C2}" destId="{8D964490-800C-454D-A5BC-B308612A650B}" srcOrd="26" destOrd="0" presId="urn:microsoft.com/office/officeart/2005/8/layout/default#3"/>
    <dgm:cxn modelId="{42C699AF-0875-4F20-8F9C-E44CE621BF65}" type="presParOf" srcId="{C7BDC208-5478-4B4F-83B3-5CF2EA8AC2C2}" destId="{47DD78E4-11B3-497E-B586-AB150FAD8F55}" srcOrd="27" destOrd="0" presId="urn:microsoft.com/office/officeart/2005/8/layout/default#3"/>
    <dgm:cxn modelId="{65597E1B-4859-49DA-86D0-3888008FEF9C}" type="presParOf" srcId="{C7BDC208-5478-4B4F-83B3-5CF2EA8AC2C2}" destId="{45A9B61B-1660-45A8-9270-5722CDA1377E}" srcOrd="28" destOrd="0" presId="urn:microsoft.com/office/officeart/2005/8/layout/default#3"/>
    <dgm:cxn modelId="{88258907-1383-4748-AFFB-3A77C1F562B4}" type="presParOf" srcId="{C7BDC208-5478-4B4F-83B3-5CF2EA8AC2C2}" destId="{A2B96743-A081-4325-AD19-BB2427BE9259}" srcOrd="29" destOrd="0" presId="urn:microsoft.com/office/officeart/2005/8/layout/default#3"/>
    <dgm:cxn modelId="{5748E53C-2B62-4B23-B146-C3114AC5588F}" type="presParOf" srcId="{C7BDC208-5478-4B4F-83B3-5CF2EA8AC2C2}" destId="{0402728D-F164-495F-AE02-F3CAA99E6B29}" srcOrd="30" destOrd="0" presId="urn:microsoft.com/office/officeart/2005/8/layout/default#3"/>
    <dgm:cxn modelId="{BF5256B2-9AF1-4520-AA1A-387F180EC3B8}" type="presParOf" srcId="{C7BDC208-5478-4B4F-83B3-5CF2EA8AC2C2}" destId="{A89913A3-9A26-4112-8CB1-B5A08AA69130}" srcOrd="31" destOrd="0" presId="urn:microsoft.com/office/officeart/2005/8/layout/default#3"/>
    <dgm:cxn modelId="{08D9A4FB-2B1E-4BA4-B20A-1D1C1EA53A97}" type="presParOf" srcId="{C7BDC208-5478-4B4F-83B3-5CF2EA8AC2C2}" destId="{0F26830E-0A0B-4DD4-B8D6-2070976DF38D}" srcOrd="32" destOrd="0" presId="urn:microsoft.com/office/officeart/2005/8/layout/default#3"/>
    <dgm:cxn modelId="{DB713C80-771D-4CBD-8FE2-51A1F303CA47}" type="presParOf" srcId="{C7BDC208-5478-4B4F-83B3-5CF2EA8AC2C2}" destId="{2AA72D47-7D14-49C2-AB23-8466D4E0848A}" srcOrd="33" destOrd="0" presId="urn:microsoft.com/office/officeart/2005/8/layout/default#3"/>
    <dgm:cxn modelId="{CF13E653-B328-4990-B383-5731AF59F822}" type="presParOf" srcId="{C7BDC208-5478-4B4F-83B3-5CF2EA8AC2C2}" destId="{8643B7C7-DC7D-470D-8D73-32CD4FF13D3B}" srcOrd="34" destOrd="0" presId="urn:microsoft.com/office/officeart/2005/8/layout/default#3"/>
    <dgm:cxn modelId="{B5C8FAFB-2DC3-49C7-83BA-E86DA2EA6831}" type="presParOf" srcId="{C7BDC208-5478-4B4F-83B3-5CF2EA8AC2C2}" destId="{6D01104F-2595-4AFC-A929-E8485AAAB807}" srcOrd="35" destOrd="0" presId="urn:microsoft.com/office/officeart/2005/8/layout/default#3"/>
    <dgm:cxn modelId="{458A8302-E920-48DA-B86D-ED89B04369D9}" type="presParOf" srcId="{C7BDC208-5478-4B4F-83B3-5CF2EA8AC2C2}" destId="{3C4860FE-125D-4240-9A5D-F9B20461654F}" srcOrd="36" destOrd="0" presId="urn:microsoft.com/office/officeart/2005/8/layout/default#3"/>
    <dgm:cxn modelId="{08FC2540-ECAC-4FEC-8C47-A0B6A3E2BFA2}" type="presParOf" srcId="{C7BDC208-5478-4B4F-83B3-5CF2EA8AC2C2}" destId="{2E1F29AB-6367-477A-82EA-104072459BF4}" srcOrd="37" destOrd="0" presId="urn:microsoft.com/office/officeart/2005/8/layout/default#3"/>
    <dgm:cxn modelId="{38B2F563-9211-4CA8-A056-978F95E42C34}" type="presParOf" srcId="{C7BDC208-5478-4B4F-83B3-5CF2EA8AC2C2}" destId="{FAA6D270-B8A8-4D36-9160-8A9D4FFC74D3}" srcOrd="38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88E210-0BE2-4BBC-8F8F-01655C1A3C4F}" type="doc">
      <dgm:prSet loTypeId="urn:microsoft.com/office/officeart/2005/8/layout/default#4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id-ID"/>
        </a:p>
      </dgm:t>
    </dgm:pt>
    <dgm:pt modelId="{EE1999A1-09C4-41DF-9210-99C38ECAD296}">
      <dgm:prSet phldrT="[Text]"/>
      <dgm:spPr/>
      <dgm:t>
        <a:bodyPr/>
        <a:lstStyle/>
        <a:p>
          <a:r>
            <a:rPr lang="id-ID" smtClean="0"/>
            <a:t>Orang tua</a:t>
          </a:r>
          <a:endParaRPr lang="id-ID"/>
        </a:p>
      </dgm:t>
    </dgm:pt>
    <dgm:pt modelId="{3CF4ACF7-D71A-4DC0-A708-4F446E9CBBBE}" type="parTrans" cxnId="{18483AE1-BC5D-4020-A59A-1FA54C15046F}">
      <dgm:prSet/>
      <dgm:spPr/>
      <dgm:t>
        <a:bodyPr/>
        <a:lstStyle/>
        <a:p>
          <a:endParaRPr lang="id-ID"/>
        </a:p>
      </dgm:t>
    </dgm:pt>
    <dgm:pt modelId="{9808297C-A082-41CA-8CA6-0721EF7EA03D}" type="sibTrans" cxnId="{18483AE1-BC5D-4020-A59A-1FA54C15046F}">
      <dgm:prSet/>
      <dgm:spPr/>
      <dgm:t>
        <a:bodyPr/>
        <a:lstStyle/>
        <a:p>
          <a:endParaRPr lang="id-ID"/>
        </a:p>
      </dgm:t>
    </dgm:pt>
    <dgm:pt modelId="{E5B16906-B3F3-4668-A7F0-BB7BD0589303}">
      <dgm:prSet/>
      <dgm:spPr/>
      <dgm:t>
        <a:bodyPr/>
        <a:lstStyle/>
        <a:p>
          <a:r>
            <a:rPr lang="id-ID" smtClean="0"/>
            <a:t>Keluarga</a:t>
          </a:r>
          <a:endParaRPr lang="id-ID" dirty="0" smtClean="0"/>
        </a:p>
      </dgm:t>
    </dgm:pt>
    <dgm:pt modelId="{304F0CBC-4F9A-4998-81AC-5BF458DC3C81}" type="parTrans" cxnId="{A4CB2B15-38E4-4C54-84DE-CD4EC30131EC}">
      <dgm:prSet/>
      <dgm:spPr/>
      <dgm:t>
        <a:bodyPr/>
        <a:lstStyle/>
        <a:p>
          <a:endParaRPr lang="id-ID"/>
        </a:p>
      </dgm:t>
    </dgm:pt>
    <dgm:pt modelId="{FA4F3F22-9850-4441-B142-CC0218BB9EFB}" type="sibTrans" cxnId="{A4CB2B15-38E4-4C54-84DE-CD4EC30131EC}">
      <dgm:prSet/>
      <dgm:spPr/>
      <dgm:t>
        <a:bodyPr/>
        <a:lstStyle/>
        <a:p>
          <a:endParaRPr lang="id-ID"/>
        </a:p>
      </dgm:t>
    </dgm:pt>
    <dgm:pt modelId="{A6D1454C-94F2-4FA5-B83E-DBB851687770}">
      <dgm:prSet/>
      <dgm:spPr/>
      <dgm:t>
        <a:bodyPr/>
        <a:lstStyle/>
        <a:p>
          <a:r>
            <a:rPr lang="id-ID" smtClean="0"/>
            <a:t>Masyarakat</a:t>
          </a:r>
          <a:endParaRPr lang="id-ID" dirty="0" smtClean="0"/>
        </a:p>
      </dgm:t>
    </dgm:pt>
    <dgm:pt modelId="{3E676799-B6A4-44C7-BEF6-FAFD9B5073B2}" type="parTrans" cxnId="{45CDC427-9E2D-41AC-AB75-DED8D8FA572D}">
      <dgm:prSet/>
      <dgm:spPr/>
      <dgm:t>
        <a:bodyPr/>
        <a:lstStyle/>
        <a:p>
          <a:endParaRPr lang="id-ID"/>
        </a:p>
      </dgm:t>
    </dgm:pt>
    <dgm:pt modelId="{80DB6194-EC86-4D82-B5D0-6C0849B1CB54}" type="sibTrans" cxnId="{45CDC427-9E2D-41AC-AB75-DED8D8FA572D}">
      <dgm:prSet/>
      <dgm:spPr/>
      <dgm:t>
        <a:bodyPr/>
        <a:lstStyle/>
        <a:p>
          <a:endParaRPr lang="id-ID"/>
        </a:p>
      </dgm:t>
    </dgm:pt>
    <dgm:pt modelId="{2453BF0E-CF32-4EBE-A36D-FD0DD8C14E75}">
      <dgm:prSet/>
      <dgm:spPr/>
      <dgm:t>
        <a:bodyPr/>
        <a:lstStyle/>
        <a:p>
          <a:r>
            <a:rPr lang="id-ID" smtClean="0"/>
            <a:t>Sekolah</a:t>
          </a:r>
          <a:endParaRPr lang="id-ID" dirty="0" smtClean="0"/>
        </a:p>
      </dgm:t>
    </dgm:pt>
    <dgm:pt modelId="{D71B9797-F40D-4D00-B0AB-27FB834435DB}" type="parTrans" cxnId="{9E57FCB3-5874-4027-AE91-8D030D5647D0}">
      <dgm:prSet/>
      <dgm:spPr/>
      <dgm:t>
        <a:bodyPr/>
        <a:lstStyle/>
        <a:p>
          <a:endParaRPr lang="id-ID"/>
        </a:p>
      </dgm:t>
    </dgm:pt>
    <dgm:pt modelId="{287A66FA-32CB-42B1-B9C9-C7DC977D594A}" type="sibTrans" cxnId="{9E57FCB3-5874-4027-AE91-8D030D5647D0}">
      <dgm:prSet/>
      <dgm:spPr/>
      <dgm:t>
        <a:bodyPr/>
        <a:lstStyle/>
        <a:p>
          <a:endParaRPr lang="id-ID"/>
        </a:p>
      </dgm:t>
    </dgm:pt>
    <dgm:pt modelId="{CF21F133-DB70-43ED-8D09-5ABF2D78A017}">
      <dgm:prSet/>
      <dgm:spPr/>
      <dgm:t>
        <a:bodyPr/>
        <a:lstStyle/>
        <a:p>
          <a:r>
            <a:rPr lang="id-ID" smtClean="0"/>
            <a:t>Teman</a:t>
          </a:r>
          <a:endParaRPr lang="id-ID" dirty="0" smtClean="0"/>
        </a:p>
      </dgm:t>
    </dgm:pt>
    <dgm:pt modelId="{ED36D9F8-1353-4A79-8486-C21D1AB1E9B5}" type="parTrans" cxnId="{E8F2768F-ED75-455C-B943-473BC709A3C0}">
      <dgm:prSet/>
      <dgm:spPr/>
      <dgm:t>
        <a:bodyPr/>
        <a:lstStyle/>
        <a:p>
          <a:endParaRPr lang="id-ID"/>
        </a:p>
      </dgm:t>
    </dgm:pt>
    <dgm:pt modelId="{289F18F9-DF2A-4043-BF8E-7ACB4ED0D210}" type="sibTrans" cxnId="{E8F2768F-ED75-455C-B943-473BC709A3C0}">
      <dgm:prSet/>
      <dgm:spPr/>
      <dgm:t>
        <a:bodyPr/>
        <a:lstStyle/>
        <a:p>
          <a:endParaRPr lang="id-ID"/>
        </a:p>
      </dgm:t>
    </dgm:pt>
    <dgm:pt modelId="{2D7F2E74-496F-44B3-B22E-85B2809A5C98}">
      <dgm:prSet/>
      <dgm:spPr/>
      <dgm:t>
        <a:bodyPr/>
        <a:lstStyle/>
        <a:p>
          <a:r>
            <a:rPr lang="id-ID" smtClean="0"/>
            <a:t>Media Massa</a:t>
          </a:r>
          <a:endParaRPr lang="id-ID" dirty="0" smtClean="0"/>
        </a:p>
      </dgm:t>
    </dgm:pt>
    <dgm:pt modelId="{37E5D765-ED8F-4839-96C3-42183C8F8436}" type="parTrans" cxnId="{7B0521A2-85B6-4E6B-BBF0-80A2F8DB2930}">
      <dgm:prSet/>
      <dgm:spPr/>
      <dgm:t>
        <a:bodyPr/>
        <a:lstStyle/>
        <a:p>
          <a:endParaRPr lang="id-ID"/>
        </a:p>
      </dgm:t>
    </dgm:pt>
    <dgm:pt modelId="{D1165E4D-77C5-4BB6-B093-B3246C2C7E08}" type="sibTrans" cxnId="{7B0521A2-85B6-4E6B-BBF0-80A2F8DB2930}">
      <dgm:prSet/>
      <dgm:spPr/>
      <dgm:t>
        <a:bodyPr/>
        <a:lstStyle/>
        <a:p>
          <a:endParaRPr lang="id-ID"/>
        </a:p>
      </dgm:t>
    </dgm:pt>
    <dgm:pt modelId="{5236250F-FAD8-49D5-ABC3-F3F14E92F8C9}">
      <dgm:prSet custT="1"/>
      <dgm:spPr>
        <a:solidFill>
          <a:srgbClr val="FF0000"/>
        </a:solidFill>
      </dgm:spPr>
      <dgm:t>
        <a:bodyPr/>
        <a:lstStyle/>
        <a:p>
          <a:r>
            <a:rPr lang="id-ID" sz="4800" b="1" dirty="0" smtClean="0">
              <a:solidFill>
                <a:srgbClr val="FFFF00"/>
              </a:solidFill>
            </a:rPr>
            <a:t>Diri Sendiri</a:t>
          </a:r>
          <a:endParaRPr lang="id-ID" sz="4800" b="1" dirty="0">
            <a:solidFill>
              <a:srgbClr val="FFFF00"/>
            </a:solidFill>
          </a:endParaRPr>
        </a:p>
      </dgm:t>
    </dgm:pt>
    <dgm:pt modelId="{44B226D9-4F2D-47A2-A355-B0C101DA43FF}" type="parTrans" cxnId="{4A4A515E-E457-4C35-9C4D-7D81251C2DB2}">
      <dgm:prSet/>
      <dgm:spPr/>
      <dgm:t>
        <a:bodyPr/>
        <a:lstStyle/>
        <a:p>
          <a:endParaRPr lang="id-ID"/>
        </a:p>
      </dgm:t>
    </dgm:pt>
    <dgm:pt modelId="{C98BDA74-4337-4D41-8A8B-1710EB3527A8}" type="sibTrans" cxnId="{4A4A515E-E457-4C35-9C4D-7D81251C2DB2}">
      <dgm:prSet/>
      <dgm:spPr/>
      <dgm:t>
        <a:bodyPr/>
        <a:lstStyle/>
        <a:p>
          <a:endParaRPr lang="id-ID"/>
        </a:p>
      </dgm:t>
    </dgm:pt>
    <dgm:pt modelId="{FD91DA6F-17DF-425B-AFF5-2A81BB27B4FD}" type="pres">
      <dgm:prSet presAssocID="{8688E210-0BE2-4BBC-8F8F-01655C1A3C4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56216C-D825-432C-9A34-5B40D46E0F33}" type="pres">
      <dgm:prSet presAssocID="{EE1999A1-09C4-41DF-9210-99C38ECAD29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B489B5-9AA3-4D28-ACE3-9E6FF3E50017}" type="pres">
      <dgm:prSet presAssocID="{9808297C-A082-41CA-8CA6-0721EF7EA03D}" presName="sibTrans" presStyleCnt="0"/>
      <dgm:spPr/>
    </dgm:pt>
    <dgm:pt modelId="{03E388D2-CA94-4165-AEC5-47BC2C7C163B}" type="pres">
      <dgm:prSet presAssocID="{E5B16906-B3F3-4668-A7F0-BB7BD058930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E5DB4D-8DAD-42AC-BA73-3B6F0753E423}" type="pres">
      <dgm:prSet presAssocID="{FA4F3F22-9850-4441-B142-CC0218BB9EFB}" presName="sibTrans" presStyleCnt="0"/>
      <dgm:spPr/>
    </dgm:pt>
    <dgm:pt modelId="{4667AB5C-57A9-4CB7-8518-A640ACE06213}" type="pres">
      <dgm:prSet presAssocID="{A6D1454C-94F2-4FA5-B83E-DBB851687770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9FBE25-CF0A-4EFD-B2FE-E972EB9021C2}" type="pres">
      <dgm:prSet presAssocID="{80DB6194-EC86-4D82-B5D0-6C0849B1CB54}" presName="sibTrans" presStyleCnt="0"/>
      <dgm:spPr/>
    </dgm:pt>
    <dgm:pt modelId="{FB8AF12F-5B01-4400-9FBC-F0095343A2CC}" type="pres">
      <dgm:prSet presAssocID="{2453BF0E-CF32-4EBE-A36D-FD0DD8C14E75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A69E77-DAE8-4BF2-988A-0FAE4123BF65}" type="pres">
      <dgm:prSet presAssocID="{287A66FA-32CB-42B1-B9C9-C7DC977D594A}" presName="sibTrans" presStyleCnt="0"/>
      <dgm:spPr/>
    </dgm:pt>
    <dgm:pt modelId="{20657CBD-8B00-4404-AC21-6486B9BB4C8E}" type="pres">
      <dgm:prSet presAssocID="{CF21F133-DB70-43ED-8D09-5ABF2D78A017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C71E4E-EC57-4088-A07C-B97A26DC7908}" type="pres">
      <dgm:prSet presAssocID="{289F18F9-DF2A-4043-BF8E-7ACB4ED0D210}" presName="sibTrans" presStyleCnt="0"/>
      <dgm:spPr/>
    </dgm:pt>
    <dgm:pt modelId="{752C404D-75BD-4A0D-BCAD-FC39C049CFBD}" type="pres">
      <dgm:prSet presAssocID="{2D7F2E74-496F-44B3-B22E-85B2809A5C98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C57155-478F-48CA-84E4-83A28908210A}" type="pres">
      <dgm:prSet presAssocID="{D1165E4D-77C5-4BB6-B093-B3246C2C7E08}" presName="sibTrans" presStyleCnt="0"/>
      <dgm:spPr/>
    </dgm:pt>
    <dgm:pt modelId="{F22C1B3E-F8FC-4C95-849B-D65C3A0D2569}" type="pres">
      <dgm:prSet presAssocID="{5236250F-FAD8-49D5-ABC3-F3F14E92F8C9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F891D395-100A-4F5D-A89B-BA171C08F393}" type="presOf" srcId="{5236250F-FAD8-49D5-ABC3-F3F14E92F8C9}" destId="{F22C1B3E-F8FC-4C95-849B-D65C3A0D2569}" srcOrd="0" destOrd="0" presId="urn:microsoft.com/office/officeart/2005/8/layout/default#4"/>
    <dgm:cxn modelId="{45CDC427-9E2D-41AC-AB75-DED8D8FA572D}" srcId="{8688E210-0BE2-4BBC-8F8F-01655C1A3C4F}" destId="{A6D1454C-94F2-4FA5-B83E-DBB851687770}" srcOrd="2" destOrd="0" parTransId="{3E676799-B6A4-44C7-BEF6-FAFD9B5073B2}" sibTransId="{80DB6194-EC86-4D82-B5D0-6C0849B1CB54}"/>
    <dgm:cxn modelId="{4BF1C21B-B65A-477D-8B55-8CC204E18940}" type="presOf" srcId="{2453BF0E-CF32-4EBE-A36D-FD0DD8C14E75}" destId="{FB8AF12F-5B01-4400-9FBC-F0095343A2CC}" srcOrd="0" destOrd="0" presId="urn:microsoft.com/office/officeart/2005/8/layout/default#4"/>
    <dgm:cxn modelId="{9E57FCB3-5874-4027-AE91-8D030D5647D0}" srcId="{8688E210-0BE2-4BBC-8F8F-01655C1A3C4F}" destId="{2453BF0E-CF32-4EBE-A36D-FD0DD8C14E75}" srcOrd="3" destOrd="0" parTransId="{D71B9797-F40D-4D00-B0AB-27FB834435DB}" sibTransId="{287A66FA-32CB-42B1-B9C9-C7DC977D594A}"/>
    <dgm:cxn modelId="{58750780-F2AC-45E9-9C80-D494D267FFEA}" type="presOf" srcId="{E5B16906-B3F3-4668-A7F0-BB7BD0589303}" destId="{03E388D2-CA94-4165-AEC5-47BC2C7C163B}" srcOrd="0" destOrd="0" presId="urn:microsoft.com/office/officeart/2005/8/layout/default#4"/>
    <dgm:cxn modelId="{E8F2768F-ED75-455C-B943-473BC709A3C0}" srcId="{8688E210-0BE2-4BBC-8F8F-01655C1A3C4F}" destId="{CF21F133-DB70-43ED-8D09-5ABF2D78A017}" srcOrd="4" destOrd="0" parTransId="{ED36D9F8-1353-4A79-8486-C21D1AB1E9B5}" sibTransId="{289F18F9-DF2A-4043-BF8E-7ACB4ED0D210}"/>
    <dgm:cxn modelId="{66B1BF4A-58CB-4C2C-A3DF-BA6F688AE460}" type="presOf" srcId="{2D7F2E74-496F-44B3-B22E-85B2809A5C98}" destId="{752C404D-75BD-4A0D-BCAD-FC39C049CFBD}" srcOrd="0" destOrd="0" presId="urn:microsoft.com/office/officeart/2005/8/layout/default#4"/>
    <dgm:cxn modelId="{762A9A1A-56AD-4BD2-B2F5-0FE530188DAE}" type="presOf" srcId="{8688E210-0BE2-4BBC-8F8F-01655C1A3C4F}" destId="{FD91DA6F-17DF-425B-AFF5-2A81BB27B4FD}" srcOrd="0" destOrd="0" presId="urn:microsoft.com/office/officeart/2005/8/layout/default#4"/>
    <dgm:cxn modelId="{4A4A515E-E457-4C35-9C4D-7D81251C2DB2}" srcId="{8688E210-0BE2-4BBC-8F8F-01655C1A3C4F}" destId="{5236250F-FAD8-49D5-ABC3-F3F14E92F8C9}" srcOrd="6" destOrd="0" parTransId="{44B226D9-4F2D-47A2-A355-B0C101DA43FF}" sibTransId="{C98BDA74-4337-4D41-8A8B-1710EB3527A8}"/>
    <dgm:cxn modelId="{F4240601-A8CD-4924-AEA0-86757894ACD8}" type="presOf" srcId="{EE1999A1-09C4-41DF-9210-99C38ECAD296}" destId="{F756216C-D825-432C-9A34-5B40D46E0F33}" srcOrd="0" destOrd="0" presId="urn:microsoft.com/office/officeart/2005/8/layout/default#4"/>
    <dgm:cxn modelId="{18483AE1-BC5D-4020-A59A-1FA54C15046F}" srcId="{8688E210-0BE2-4BBC-8F8F-01655C1A3C4F}" destId="{EE1999A1-09C4-41DF-9210-99C38ECAD296}" srcOrd="0" destOrd="0" parTransId="{3CF4ACF7-D71A-4DC0-A708-4F446E9CBBBE}" sibTransId="{9808297C-A082-41CA-8CA6-0721EF7EA03D}"/>
    <dgm:cxn modelId="{7B0521A2-85B6-4E6B-BBF0-80A2F8DB2930}" srcId="{8688E210-0BE2-4BBC-8F8F-01655C1A3C4F}" destId="{2D7F2E74-496F-44B3-B22E-85B2809A5C98}" srcOrd="5" destOrd="0" parTransId="{37E5D765-ED8F-4839-96C3-42183C8F8436}" sibTransId="{D1165E4D-77C5-4BB6-B093-B3246C2C7E08}"/>
    <dgm:cxn modelId="{A4CB2B15-38E4-4C54-84DE-CD4EC30131EC}" srcId="{8688E210-0BE2-4BBC-8F8F-01655C1A3C4F}" destId="{E5B16906-B3F3-4668-A7F0-BB7BD0589303}" srcOrd="1" destOrd="0" parTransId="{304F0CBC-4F9A-4998-81AC-5BF458DC3C81}" sibTransId="{FA4F3F22-9850-4441-B142-CC0218BB9EFB}"/>
    <dgm:cxn modelId="{87A11731-6DBD-4587-A9AC-6BBA443D5384}" type="presOf" srcId="{A6D1454C-94F2-4FA5-B83E-DBB851687770}" destId="{4667AB5C-57A9-4CB7-8518-A640ACE06213}" srcOrd="0" destOrd="0" presId="urn:microsoft.com/office/officeart/2005/8/layout/default#4"/>
    <dgm:cxn modelId="{EEBC68F1-AC89-4055-8C20-15A11DD71787}" type="presOf" srcId="{CF21F133-DB70-43ED-8D09-5ABF2D78A017}" destId="{20657CBD-8B00-4404-AC21-6486B9BB4C8E}" srcOrd="0" destOrd="0" presId="urn:microsoft.com/office/officeart/2005/8/layout/default#4"/>
    <dgm:cxn modelId="{A839DF64-349D-4623-B2D6-795DFC80EC90}" type="presParOf" srcId="{FD91DA6F-17DF-425B-AFF5-2A81BB27B4FD}" destId="{F756216C-D825-432C-9A34-5B40D46E0F33}" srcOrd="0" destOrd="0" presId="urn:microsoft.com/office/officeart/2005/8/layout/default#4"/>
    <dgm:cxn modelId="{87F78EB5-2BA3-4642-A0E7-4B7CF25E4ED5}" type="presParOf" srcId="{FD91DA6F-17DF-425B-AFF5-2A81BB27B4FD}" destId="{22B489B5-9AA3-4D28-ACE3-9E6FF3E50017}" srcOrd="1" destOrd="0" presId="urn:microsoft.com/office/officeart/2005/8/layout/default#4"/>
    <dgm:cxn modelId="{4285CFCE-02C7-4FB6-96B6-CCEDAB8136D1}" type="presParOf" srcId="{FD91DA6F-17DF-425B-AFF5-2A81BB27B4FD}" destId="{03E388D2-CA94-4165-AEC5-47BC2C7C163B}" srcOrd="2" destOrd="0" presId="urn:microsoft.com/office/officeart/2005/8/layout/default#4"/>
    <dgm:cxn modelId="{86762EFF-3C0F-4B46-99E1-A471942BF71F}" type="presParOf" srcId="{FD91DA6F-17DF-425B-AFF5-2A81BB27B4FD}" destId="{DFE5DB4D-8DAD-42AC-BA73-3B6F0753E423}" srcOrd="3" destOrd="0" presId="urn:microsoft.com/office/officeart/2005/8/layout/default#4"/>
    <dgm:cxn modelId="{C0ABFD1E-A3D3-463A-B417-068CF98DE379}" type="presParOf" srcId="{FD91DA6F-17DF-425B-AFF5-2A81BB27B4FD}" destId="{4667AB5C-57A9-4CB7-8518-A640ACE06213}" srcOrd="4" destOrd="0" presId="urn:microsoft.com/office/officeart/2005/8/layout/default#4"/>
    <dgm:cxn modelId="{3E089B48-1918-4D7D-977E-B77804AF559C}" type="presParOf" srcId="{FD91DA6F-17DF-425B-AFF5-2A81BB27B4FD}" destId="{BA9FBE25-CF0A-4EFD-B2FE-E972EB9021C2}" srcOrd="5" destOrd="0" presId="urn:microsoft.com/office/officeart/2005/8/layout/default#4"/>
    <dgm:cxn modelId="{33C0086B-88B8-460B-A72A-FD806B206E06}" type="presParOf" srcId="{FD91DA6F-17DF-425B-AFF5-2A81BB27B4FD}" destId="{FB8AF12F-5B01-4400-9FBC-F0095343A2CC}" srcOrd="6" destOrd="0" presId="urn:microsoft.com/office/officeart/2005/8/layout/default#4"/>
    <dgm:cxn modelId="{B5D74783-F6BC-4369-A88C-E6689D0D2D87}" type="presParOf" srcId="{FD91DA6F-17DF-425B-AFF5-2A81BB27B4FD}" destId="{83A69E77-DAE8-4BF2-988A-0FAE4123BF65}" srcOrd="7" destOrd="0" presId="urn:microsoft.com/office/officeart/2005/8/layout/default#4"/>
    <dgm:cxn modelId="{AAC61BB3-6DE1-46E8-A531-04FB9E50BC00}" type="presParOf" srcId="{FD91DA6F-17DF-425B-AFF5-2A81BB27B4FD}" destId="{20657CBD-8B00-4404-AC21-6486B9BB4C8E}" srcOrd="8" destOrd="0" presId="urn:microsoft.com/office/officeart/2005/8/layout/default#4"/>
    <dgm:cxn modelId="{61A0958B-433B-43C5-9EEC-3E21A2E9F4B4}" type="presParOf" srcId="{FD91DA6F-17DF-425B-AFF5-2A81BB27B4FD}" destId="{4AC71E4E-EC57-4088-A07C-B97A26DC7908}" srcOrd="9" destOrd="0" presId="urn:microsoft.com/office/officeart/2005/8/layout/default#4"/>
    <dgm:cxn modelId="{1AF5CFE5-C1D3-454F-B115-EABBAC207A66}" type="presParOf" srcId="{FD91DA6F-17DF-425B-AFF5-2A81BB27B4FD}" destId="{752C404D-75BD-4A0D-BCAD-FC39C049CFBD}" srcOrd="10" destOrd="0" presId="urn:microsoft.com/office/officeart/2005/8/layout/default#4"/>
    <dgm:cxn modelId="{396805B3-847A-4CEE-B59C-49B3149E3953}" type="presParOf" srcId="{FD91DA6F-17DF-425B-AFF5-2A81BB27B4FD}" destId="{4AC57155-478F-48CA-84E4-83A28908210A}" srcOrd="11" destOrd="0" presId="urn:microsoft.com/office/officeart/2005/8/layout/default#4"/>
    <dgm:cxn modelId="{99AE40F8-EB39-483A-8BF1-52FC4A6FBF65}" type="presParOf" srcId="{FD91DA6F-17DF-425B-AFF5-2A81BB27B4FD}" destId="{F22C1B3E-F8FC-4C95-849B-D65C3A0D2569}" srcOrd="12" destOrd="0" presId="urn:microsoft.com/office/officeart/2005/8/layout/default#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D4D8BF-BE08-4498-B39E-1670D520A5A0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B98AE37E-A05A-4847-985E-7BC71E49F55D}">
      <dgm:prSet phldrT="[Text]"/>
      <dgm:spPr/>
      <dgm:t>
        <a:bodyPr/>
        <a:lstStyle/>
        <a:p>
          <a:r>
            <a:rPr lang="id-ID" dirty="0" smtClean="0"/>
            <a:t>Berpikir</a:t>
          </a:r>
          <a:endParaRPr lang="id-ID" dirty="0"/>
        </a:p>
      </dgm:t>
    </dgm:pt>
    <dgm:pt modelId="{C5351CE4-BA93-4BF5-B51E-1B3DE37DEDE0}" type="parTrans" cxnId="{EE1E13FF-3FCF-486D-AE57-5DAEF1B5903D}">
      <dgm:prSet/>
      <dgm:spPr/>
      <dgm:t>
        <a:bodyPr/>
        <a:lstStyle/>
        <a:p>
          <a:endParaRPr lang="id-ID"/>
        </a:p>
      </dgm:t>
    </dgm:pt>
    <dgm:pt modelId="{7AFCF696-126C-477C-9EB0-51C80A982FF5}" type="sibTrans" cxnId="{EE1E13FF-3FCF-486D-AE57-5DAEF1B5903D}">
      <dgm:prSet/>
      <dgm:spPr/>
      <dgm:t>
        <a:bodyPr/>
        <a:lstStyle/>
        <a:p>
          <a:endParaRPr lang="id-ID"/>
        </a:p>
      </dgm:t>
    </dgm:pt>
    <dgm:pt modelId="{6D40130C-E2B8-401C-A2CD-760B90631F43}">
      <dgm:prSet phldrT="[Text]"/>
      <dgm:spPr/>
      <dgm:t>
        <a:bodyPr/>
        <a:lstStyle/>
        <a:p>
          <a:r>
            <a:rPr lang="id-ID" dirty="0" smtClean="0"/>
            <a:t>Konsentrasi</a:t>
          </a:r>
          <a:endParaRPr lang="id-ID" dirty="0"/>
        </a:p>
      </dgm:t>
    </dgm:pt>
    <dgm:pt modelId="{8D2C6521-3471-4E59-858A-2D34C7992C93}" type="parTrans" cxnId="{31AE6392-3FDB-4A3C-8347-2C2B8A7BC2E6}">
      <dgm:prSet/>
      <dgm:spPr/>
      <dgm:t>
        <a:bodyPr/>
        <a:lstStyle/>
        <a:p>
          <a:endParaRPr lang="id-ID"/>
        </a:p>
      </dgm:t>
    </dgm:pt>
    <dgm:pt modelId="{3CB31D78-E2FB-4306-A76B-3A0006193166}" type="sibTrans" cxnId="{31AE6392-3FDB-4A3C-8347-2C2B8A7BC2E6}">
      <dgm:prSet/>
      <dgm:spPr/>
      <dgm:t>
        <a:bodyPr/>
        <a:lstStyle/>
        <a:p>
          <a:endParaRPr lang="id-ID"/>
        </a:p>
      </dgm:t>
    </dgm:pt>
    <dgm:pt modelId="{496FD04D-C901-4B06-A160-135A00F09CD2}">
      <dgm:prSet phldrT="[Text]"/>
      <dgm:spPr/>
      <dgm:t>
        <a:bodyPr/>
        <a:lstStyle/>
        <a:p>
          <a:r>
            <a:rPr lang="id-ID" dirty="0" smtClean="0"/>
            <a:t>Perasaan</a:t>
          </a:r>
          <a:endParaRPr lang="id-ID" dirty="0"/>
        </a:p>
      </dgm:t>
    </dgm:pt>
    <dgm:pt modelId="{C906F47C-20CD-4158-8862-60593C0F45A2}" type="parTrans" cxnId="{CB1D86EE-4D23-48D8-A801-30427F4D3F78}">
      <dgm:prSet/>
      <dgm:spPr/>
      <dgm:t>
        <a:bodyPr/>
        <a:lstStyle/>
        <a:p>
          <a:endParaRPr lang="id-ID"/>
        </a:p>
      </dgm:t>
    </dgm:pt>
    <dgm:pt modelId="{43A463E0-DDBB-457C-B362-CA9DE8EACF19}" type="sibTrans" cxnId="{CB1D86EE-4D23-48D8-A801-30427F4D3F78}">
      <dgm:prSet/>
      <dgm:spPr/>
      <dgm:t>
        <a:bodyPr/>
        <a:lstStyle/>
        <a:p>
          <a:endParaRPr lang="id-ID"/>
        </a:p>
      </dgm:t>
    </dgm:pt>
    <dgm:pt modelId="{45C4DF80-FE00-4E9D-89FF-2B9CEE29A8D1}">
      <dgm:prSet phldrT="[Text]"/>
      <dgm:spPr/>
      <dgm:t>
        <a:bodyPr/>
        <a:lstStyle/>
        <a:p>
          <a:r>
            <a:rPr lang="id-ID" dirty="0" smtClean="0"/>
            <a:t>Sikap</a:t>
          </a:r>
          <a:endParaRPr lang="id-ID" dirty="0"/>
        </a:p>
      </dgm:t>
    </dgm:pt>
    <dgm:pt modelId="{28F199F9-697D-4DAD-ADFE-DCBCF3EAECEB}" type="parTrans" cxnId="{BED45F34-4B8B-4223-BA26-9E010DB1F0AF}">
      <dgm:prSet/>
      <dgm:spPr/>
      <dgm:t>
        <a:bodyPr/>
        <a:lstStyle/>
        <a:p>
          <a:endParaRPr lang="id-ID"/>
        </a:p>
      </dgm:t>
    </dgm:pt>
    <dgm:pt modelId="{8BDE1061-75C4-494D-AB25-9BEBF500F65E}" type="sibTrans" cxnId="{BED45F34-4B8B-4223-BA26-9E010DB1F0AF}">
      <dgm:prSet/>
      <dgm:spPr/>
      <dgm:t>
        <a:bodyPr/>
        <a:lstStyle/>
        <a:p>
          <a:endParaRPr lang="id-ID"/>
        </a:p>
      </dgm:t>
    </dgm:pt>
    <dgm:pt modelId="{B51B3C17-C361-45C7-A7D7-66809B960702}">
      <dgm:prSet phldrT="[Text]"/>
      <dgm:spPr/>
      <dgm:t>
        <a:bodyPr/>
        <a:lstStyle/>
        <a:p>
          <a:r>
            <a:rPr lang="id-ID" dirty="0" smtClean="0"/>
            <a:t>Hasil</a:t>
          </a:r>
          <a:endParaRPr lang="id-ID" dirty="0"/>
        </a:p>
      </dgm:t>
    </dgm:pt>
    <dgm:pt modelId="{C212B564-FBAC-4C49-A1ED-89280F56E55A}" type="parTrans" cxnId="{C826DCF1-A5B8-484A-9215-AACB488DC04B}">
      <dgm:prSet/>
      <dgm:spPr/>
      <dgm:t>
        <a:bodyPr/>
        <a:lstStyle/>
        <a:p>
          <a:endParaRPr lang="id-ID"/>
        </a:p>
      </dgm:t>
    </dgm:pt>
    <dgm:pt modelId="{D2EC6F5F-6AC3-468F-AF37-DE5A97562E75}" type="sibTrans" cxnId="{C826DCF1-A5B8-484A-9215-AACB488DC04B}">
      <dgm:prSet/>
      <dgm:spPr/>
      <dgm:t>
        <a:bodyPr/>
        <a:lstStyle/>
        <a:p>
          <a:endParaRPr lang="id-ID"/>
        </a:p>
      </dgm:t>
    </dgm:pt>
    <dgm:pt modelId="{BAA98DA2-416A-4969-BDE4-10A822F79D0E}" type="pres">
      <dgm:prSet presAssocID="{7AD4D8BF-BE08-4498-B39E-1670D520A5A0}" presName="linearFlow" presStyleCnt="0">
        <dgm:presLayoutVars>
          <dgm:resizeHandles val="exact"/>
        </dgm:presLayoutVars>
      </dgm:prSet>
      <dgm:spPr/>
    </dgm:pt>
    <dgm:pt modelId="{F7250870-778E-4335-8D24-75C39FE47661}" type="pres">
      <dgm:prSet presAssocID="{B98AE37E-A05A-4847-985E-7BC71E49F55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6230A9-F65A-4EEE-AB6E-51C1D2AA018F}" type="pres">
      <dgm:prSet presAssocID="{7AFCF696-126C-477C-9EB0-51C80A982FF5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662292B-F317-40DA-9C77-A144DF9E6CDB}" type="pres">
      <dgm:prSet presAssocID="{7AFCF696-126C-477C-9EB0-51C80A982FF5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39833D79-C941-4DB9-AA97-5C62D0E5BB0C}" type="pres">
      <dgm:prSet presAssocID="{6D40130C-E2B8-401C-A2CD-760B90631F4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37B2095-BBB4-49C2-8426-04ED283F6524}" type="pres">
      <dgm:prSet presAssocID="{3CB31D78-E2FB-4306-A76B-3A0006193166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0E021C9-AF48-4310-9D63-20F3ADA9B9EC}" type="pres">
      <dgm:prSet presAssocID="{3CB31D78-E2FB-4306-A76B-3A0006193166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142585B4-95B9-4909-A75B-3870ACE82390}" type="pres">
      <dgm:prSet presAssocID="{496FD04D-C901-4B06-A160-135A00F09CD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C9D293-7729-4E49-8103-397C04C9DFA6}" type="pres">
      <dgm:prSet presAssocID="{43A463E0-DDBB-457C-B362-CA9DE8EACF19}" presName="sibTrans" presStyleLbl="sibTrans2D1" presStyleIdx="2" presStyleCnt="4"/>
      <dgm:spPr/>
      <dgm:t>
        <a:bodyPr/>
        <a:lstStyle/>
        <a:p>
          <a:endParaRPr lang="en-US"/>
        </a:p>
      </dgm:t>
    </dgm:pt>
    <dgm:pt modelId="{2D40189E-F302-4E3A-ACE1-37CA5F80E52F}" type="pres">
      <dgm:prSet presAssocID="{43A463E0-DDBB-457C-B362-CA9DE8EACF19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C1BB8ED9-7AA1-4C02-A077-E45F327FDBC3}" type="pres">
      <dgm:prSet presAssocID="{45C4DF80-FE00-4E9D-89FF-2B9CEE29A8D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E6E92B-C5D9-4D94-8234-F1C271F20533}" type="pres">
      <dgm:prSet presAssocID="{8BDE1061-75C4-494D-AB25-9BEBF500F65E}" presName="sibTrans" presStyleLbl="sibTrans2D1" presStyleIdx="3" presStyleCnt="4"/>
      <dgm:spPr/>
      <dgm:t>
        <a:bodyPr/>
        <a:lstStyle/>
        <a:p>
          <a:endParaRPr lang="en-US"/>
        </a:p>
      </dgm:t>
    </dgm:pt>
    <dgm:pt modelId="{7F01081B-87B1-4940-A63C-2F2804BE4494}" type="pres">
      <dgm:prSet presAssocID="{8BDE1061-75C4-494D-AB25-9BEBF500F65E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335D6539-1D25-43F2-AA81-8C4453126929}" type="pres">
      <dgm:prSet presAssocID="{B51B3C17-C361-45C7-A7D7-66809B96070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C3C39A-B75E-4B90-8DEB-72CC0EEAE228}" type="presOf" srcId="{B51B3C17-C361-45C7-A7D7-66809B960702}" destId="{335D6539-1D25-43F2-AA81-8C4453126929}" srcOrd="0" destOrd="0" presId="urn:microsoft.com/office/officeart/2005/8/layout/process2"/>
    <dgm:cxn modelId="{312FAAF9-E432-4C53-BF14-63438479CB14}" type="presOf" srcId="{6D40130C-E2B8-401C-A2CD-760B90631F43}" destId="{39833D79-C941-4DB9-AA97-5C62D0E5BB0C}" srcOrd="0" destOrd="0" presId="urn:microsoft.com/office/officeart/2005/8/layout/process2"/>
    <dgm:cxn modelId="{BED45F34-4B8B-4223-BA26-9E010DB1F0AF}" srcId="{7AD4D8BF-BE08-4498-B39E-1670D520A5A0}" destId="{45C4DF80-FE00-4E9D-89FF-2B9CEE29A8D1}" srcOrd="3" destOrd="0" parTransId="{28F199F9-697D-4DAD-ADFE-DCBCF3EAECEB}" sibTransId="{8BDE1061-75C4-494D-AB25-9BEBF500F65E}"/>
    <dgm:cxn modelId="{CB1D86EE-4D23-48D8-A801-30427F4D3F78}" srcId="{7AD4D8BF-BE08-4498-B39E-1670D520A5A0}" destId="{496FD04D-C901-4B06-A160-135A00F09CD2}" srcOrd="2" destOrd="0" parTransId="{C906F47C-20CD-4158-8862-60593C0F45A2}" sibTransId="{43A463E0-DDBB-457C-B362-CA9DE8EACF19}"/>
    <dgm:cxn modelId="{33607158-3B07-44B0-B1BA-60CAB22D5B40}" type="presOf" srcId="{B98AE37E-A05A-4847-985E-7BC71E49F55D}" destId="{F7250870-778E-4335-8D24-75C39FE47661}" srcOrd="0" destOrd="0" presId="urn:microsoft.com/office/officeart/2005/8/layout/process2"/>
    <dgm:cxn modelId="{A89078C9-AD35-49A8-A551-965EBB4B285E}" type="presOf" srcId="{7AD4D8BF-BE08-4498-B39E-1670D520A5A0}" destId="{BAA98DA2-416A-4969-BDE4-10A822F79D0E}" srcOrd="0" destOrd="0" presId="urn:microsoft.com/office/officeart/2005/8/layout/process2"/>
    <dgm:cxn modelId="{C322AAE5-A5AA-468B-BB05-65E66F8E1A68}" type="presOf" srcId="{43A463E0-DDBB-457C-B362-CA9DE8EACF19}" destId="{19C9D293-7729-4E49-8103-397C04C9DFA6}" srcOrd="0" destOrd="0" presId="urn:microsoft.com/office/officeart/2005/8/layout/process2"/>
    <dgm:cxn modelId="{D827EF83-7D07-48A2-95A2-3ECF016F4696}" type="presOf" srcId="{3CB31D78-E2FB-4306-A76B-3A0006193166}" destId="{B37B2095-BBB4-49C2-8426-04ED283F6524}" srcOrd="0" destOrd="0" presId="urn:microsoft.com/office/officeart/2005/8/layout/process2"/>
    <dgm:cxn modelId="{447334CF-408D-438A-A237-D3C50743F7A6}" type="presOf" srcId="{8BDE1061-75C4-494D-AB25-9BEBF500F65E}" destId="{7F01081B-87B1-4940-A63C-2F2804BE4494}" srcOrd="1" destOrd="0" presId="urn:microsoft.com/office/officeart/2005/8/layout/process2"/>
    <dgm:cxn modelId="{DD4D8471-01BD-41B7-9581-38AE64D81181}" type="presOf" srcId="{7AFCF696-126C-477C-9EB0-51C80A982FF5}" destId="{C86230A9-F65A-4EEE-AB6E-51C1D2AA018F}" srcOrd="0" destOrd="0" presId="urn:microsoft.com/office/officeart/2005/8/layout/process2"/>
    <dgm:cxn modelId="{EE1E13FF-3FCF-486D-AE57-5DAEF1B5903D}" srcId="{7AD4D8BF-BE08-4498-B39E-1670D520A5A0}" destId="{B98AE37E-A05A-4847-985E-7BC71E49F55D}" srcOrd="0" destOrd="0" parTransId="{C5351CE4-BA93-4BF5-B51E-1B3DE37DEDE0}" sibTransId="{7AFCF696-126C-477C-9EB0-51C80A982FF5}"/>
    <dgm:cxn modelId="{B11B0763-6351-4383-B23A-D693B1A17A40}" type="presOf" srcId="{8BDE1061-75C4-494D-AB25-9BEBF500F65E}" destId="{2FE6E92B-C5D9-4D94-8234-F1C271F20533}" srcOrd="0" destOrd="0" presId="urn:microsoft.com/office/officeart/2005/8/layout/process2"/>
    <dgm:cxn modelId="{0D1F7ACE-168F-4FA3-BF98-1DC817BD9C65}" type="presOf" srcId="{496FD04D-C901-4B06-A160-135A00F09CD2}" destId="{142585B4-95B9-4909-A75B-3870ACE82390}" srcOrd="0" destOrd="0" presId="urn:microsoft.com/office/officeart/2005/8/layout/process2"/>
    <dgm:cxn modelId="{E216D213-AEEB-4CEB-8051-12A4C31640D6}" type="presOf" srcId="{7AFCF696-126C-477C-9EB0-51C80A982FF5}" destId="{6662292B-F317-40DA-9C77-A144DF9E6CDB}" srcOrd="1" destOrd="0" presId="urn:microsoft.com/office/officeart/2005/8/layout/process2"/>
    <dgm:cxn modelId="{C826DCF1-A5B8-484A-9215-AACB488DC04B}" srcId="{7AD4D8BF-BE08-4498-B39E-1670D520A5A0}" destId="{B51B3C17-C361-45C7-A7D7-66809B960702}" srcOrd="4" destOrd="0" parTransId="{C212B564-FBAC-4C49-A1ED-89280F56E55A}" sibTransId="{D2EC6F5F-6AC3-468F-AF37-DE5A97562E75}"/>
    <dgm:cxn modelId="{51E2BB6B-06CF-4853-A532-609D4FBDCDC6}" type="presOf" srcId="{3CB31D78-E2FB-4306-A76B-3A0006193166}" destId="{B0E021C9-AF48-4310-9D63-20F3ADA9B9EC}" srcOrd="1" destOrd="0" presId="urn:microsoft.com/office/officeart/2005/8/layout/process2"/>
    <dgm:cxn modelId="{C3E47209-47D6-4921-8780-7360E978ED66}" type="presOf" srcId="{45C4DF80-FE00-4E9D-89FF-2B9CEE29A8D1}" destId="{C1BB8ED9-7AA1-4C02-A077-E45F327FDBC3}" srcOrd="0" destOrd="0" presId="urn:microsoft.com/office/officeart/2005/8/layout/process2"/>
    <dgm:cxn modelId="{31AE6392-3FDB-4A3C-8347-2C2B8A7BC2E6}" srcId="{7AD4D8BF-BE08-4498-B39E-1670D520A5A0}" destId="{6D40130C-E2B8-401C-A2CD-760B90631F43}" srcOrd="1" destOrd="0" parTransId="{8D2C6521-3471-4E59-858A-2D34C7992C93}" sibTransId="{3CB31D78-E2FB-4306-A76B-3A0006193166}"/>
    <dgm:cxn modelId="{6E86D2A1-E093-48D2-8A0D-CDD5FD13EA75}" type="presOf" srcId="{43A463E0-DDBB-457C-B362-CA9DE8EACF19}" destId="{2D40189E-F302-4E3A-ACE1-37CA5F80E52F}" srcOrd="1" destOrd="0" presId="urn:microsoft.com/office/officeart/2005/8/layout/process2"/>
    <dgm:cxn modelId="{B22F2C33-ADFA-4307-A9AC-BA28455156E9}" type="presParOf" srcId="{BAA98DA2-416A-4969-BDE4-10A822F79D0E}" destId="{F7250870-778E-4335-8D24-75C39FE47661}" srcOrd="0" destOrd="0" presId="urn:microsoft.com/office/officeart/2005/8/layout/process2"/>
    <dgm:cxn modelId="{21D18E77-8C34-4293-B2AE-990AA32B7FEB}" type="presParOf" srcId="{BAA98DA2-416A-4969-BDE4-10A822F79D0E}" destId="{C86230A9-F65A-4EEE-AB6E-51C1D2AA018F}" srcOrd="1" destOrd="0" presId="urn:microsoft.com/office/officeart/2005/8/layout/process2"/>
    <dgm:cxn modelId="{ED590AD7-893F-407F-BFFE-368B9850112E}" type="presParOf" srcId="{C86230A9-F65A-4EEE-AB6E-51C1D2AA018F}" destId="{6662292B-F317-40DA-9C77-A144DF9E6CDB}" srcOrd="0" destOrd="0" presId="urn:microsoft.com/office/officeart/2005/8/layout/process2"/>
    <dgm:cxn modelId="{4CA1C16B-A0FB-46E6-A074-7150DEE16AE9}" type="presParOf" srcId="{BAA98DA2-416A-4969-BDE4-10A822F79D0E}" destId="{39833D79-C941-4DB9-AA97-5C62D0E5BB0C}" srcOrd="2" destOrd="0" presId="urn:microsoft.com/office/officeart/2005/8/layout/process2"/>
    <dgm:cxn modelId="{68CB08FC-D18B-42EF-9117-55802152F52A}" type="presParOf" srcId="{BAA98DA2-416A-4969-BDE4-10A822F79D0E}" destId="{B37B2095-BBB4-49C2-8426-04ED283F6524}" srcOrd="3" destOrd="0" presId="urn:microsoft.com/office/officeart/2005/8/layout/process2"/>
    <dgm:cxn modelId="{472950AE-AF43-4345-8942-536A8762556D}" type="presParOf" srcId="{B37B2095-BBB4-49C2-8426-04ED283F6524}" destId="{B0E021C9-AF48-4310-9D63-20F3ADA9B9EC}" srcOrd="0" destOrd="0" presId="urn:microsoft.com/office/officeart/2005/8/layout/process2"/>
    <dgm:cxn modelId="{AFAD70EF-13A4-4B40-BC6E-2A69475EB69F}" type="presParOf" srcId="{BAA98DA2-416A-4969-BDE4-10A822F79D0E}" destId="{142585B4-95B9-4909-A75B-3870ACE82390}" srcOrd="4" destOrd="0" presId="urn:microsoft.com/office/officeart/2005/8/layout/process2"/>
    <dgm:cxn modelId="{F566C2A5-7773-4F6D-9314-6E0401C39BCE}" type="presParOf" srcId="{BAA98DA2-416A-4969-BDE4-10A822F79D0E}" destId="{19C9D293-7729-4E49-8103-397C04C9DFA6}" srcOrd="5" destOrd="0" presId="urn:microsoft.com/office/officeart/2005/8/layout/process2"/>
    <dgm:cxn modelId="{243F8F98-DE0E-48DE-9976-D14FEACBE6DB}" type="presParOf" srcId="{19C9D293-7729-4E49-8103-397C04C9DFA6}" destId="{2D40189E-F302-4E3A-ACE1-37CA5F80E52F}" srcOrd="0" destOrd="0" presId="urn:microsoft.com/office/officeart/2005/8/layout/process2"/>
    <dgm:cxn modelId="{944CFE57-AB20-400C-A11E-BED96BEFBB78}" type="presParOf" srcId="{BAA98DA2-416A-4969-BDE4-10A822F79D0E}" destId="{C1BB8ED9-7AA1-4C02-A077-E45F327FDBC3}" srcOrd="6" destOrd="0" presId="urn:microsoft.com/office/officeart/2005/8/layout/process2"/>
    <dgm:cxn modelId="{938A82C1-2EF9-4286-8B55-DAB96CFBF5A4}" type="presParOf" srcId="{BAA98DA2-416A-4969-BDE4-10A822F79D0E}" destId="{2FE6E92B-C5D9-4D94-8234-F1C271F20533}" srcOrd="7" destOrd="0" presId="urn:microsoft.com/office/officeart/2005/8/layout/process2"/>
    <dgm:cxn modelId="{B2A2A140-356A-461D-9FAB-64C8B00E4664}" type="presParOf" srcId="{2FE6E92B-C5D9-4D94-8234-F1C271F20533}" destId="{7F01081B-87B1-4940-A63C-2F2804BE4494}" srcOrd="0" destOrd="0" presId="urn:microsoft.com/office/officeart/2005/8/layout/process2"/>
    <dgm:cxn modelId="{58CDC814-AF8A-4FD0-A7E3-CB2D4CE909FB}" type="presParOf" srcId="{BAA98DA2-416A-4969-BDE4-10A822F79D0E}" destId="{335D6539-1D25-43F2-AA81-8C4453126929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DD5214-44A0-4FE1-96E5-85A32741EAD7}" type="doc">
      <dgm:prSet loTypeId="urn:microsoft.com/office/officeart/2005/8/layout/cycle5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id-ID"/>
        </a:p>
      </dgm:t>
    </dgm:pt>
    <dgm:pt modelId="{FE6CF9AA-8EE7-445D-87FE-E425ADC40DE6}">
      <dgm:prSet phldrT="[Text]" custT="1"/>
      <dgm:spPr/>
      <dgm:t>
        <a:bodyPr/>
        <a:lstStyle/>
        <a:p>
          <a:r>
            <a:rPr lang="id-ID" sz="2000" dirty="0" smtClean="0"/>
            <a:t>Perekaman</a:t>
          </a:r>
          <a:endParaRPr lang="id-ID" sz="2000" dirty="0"/>
        </a:p>
      </dgm:t>
    </dgm:pt>
    <dgm:pt modelId="{E6EF6302-BE0F-4849-8795-18746675485E}" type="parTrans" cxnId="{A2111A7A-2306-422F-9EE4-AE08CE12069B}">
      <dgm:prSet/>
      <dgm:spPr/>
      <dgm:t>
        <a:bodyPr/>
        <a:lstStyle/>
        <a:p>
          <a:endParaRPr lang="id-ID" sz="1800"/>
        </a:p>
      </dgm:t>
    </dgm:pt>
    <dgm:pt modelId="{95B6CB98-EBCB-443B-9372-BD66FC6C0B8B}" type="sibTrans" cxnId="{A2111A7A-2306-422F-9EE4-AE08CE12069B}">
      <dgm:prSet/>
      <dgm:spPr/>
      <dgm:t>
        <a:bodyPr/>
        <a:lstStyle/>
        <a:p>
          <a:endParaRPr lang="id-ID" sz="1800"/>
        </a:p>
      </dgm:t>
    </dgm:pt>
    <dgm:pt modelId="{66285E61-5E46-488C-9D5F-450DA7891028}">
      <dgm:prSet phldrT="[Text]" custT="1"/>
      <dgm:spPr/>
      <dgm:t>
        <a:bodyPr/>
        <a:lstStyle/>
        <a:p>
          <a:r>
            <a:rPr lang="id-ID" sz="2000" dirty="0" smtClean="0"/>
            <a:t>Pengulangan</a:t>
          </a:r>
          <a:endParaRPr lang="id-ID" sz="2000" dirty="0"/>
        </a:p>
      </dgm:t>
    </dgm:pt>
    <dgm:pt modelId="{585239C7-7A5D-4B47-89E9-EC61266A924E}" type="parTrans" cxnId="{CCFC3296-85E5-4823-9CEF-15BEAF694CE0}">
      <dgm:prSet/>
      <dgm:spPr/>
      <dgm:t>
        <a:bodyPr/>
        <a:lstStyle/>
        <a:p>
          <a:endParaRPr lang="id-ID" sz="1800"/>
        </a:p>
      </dgm:t>
    </dgm:pt>
    <dgm:pt modelId="{63409419-A2AB-4BF0-91D8-339F29E4608B}" type="sibTrans" cxnId="{CCFC3296-85E5-4823-9CEF-15BEAF694CE0}">
      <dgm:prSet/>
      <dgm:spPr/>
      <dgm:t>
        <a:bodyPr/>
        <a:lstStyle/>
        <a:p>
          <a:endParaRPr lang="id-ID" sz="1800"/>
        </a:p>
      </dgm:t>
    </dgm:pt>
    <dgm:pt modelId="{D56A9F92-FE8E-4079-A43A-C1A06104F60D}">
      <dgm:prSet phldrT="[Text]" custT="1"/>
      <dgm:spPr/>
      <dgm:t>
        <a:bodyPr/>
        <a:lstStyle/>
        <a:p>
          <a:r>
            <a:rPr lang="id-ID" sz="2000" dirty="0" smtClean="0"/>
            <a:t>Penyimpanan</a:t>
          </a:r>
          <a:endParaRPr lang="id-ID" sz="2000" dirty="0"/>
        </a:p>
      </dgm:t>
    </dgm:pt>
    <dgm:pt modelId="{328B1DCC-4A1A-4786-AAAA-EFF5C2B4FCE8}" type="parTrans" cxnId="{7F3A7C22-9550-417F-A8DF-22F51EED36CF}">
      <dgm:prSet/>
      <dgm:spPr/>
      <dgm:t>
        <a:bodyPr/>
        <a:lstStyle/>
        <a:p>
          <a:endParaRPr lang="id-ID" sz="1800"/>
        </a:p>
      </dgm:t>
    </dgm:pt>
    <dgm:pt modelId="{32E5F83D-F162-43BA-B8CB-E6E9D2F06CBF}" type="sibTrans" cxnId="{7F3A7C22-9550-417F-A8DF-22F51EED36CF}">
      <dgm:prSet/>
      <dgm:spPr/>
      <dgm:t>
        <a:bodyPr/>
        <a:lstStyle/>
        <a:p>
          <a:endParaRPr lang="id-ID" sz="1800"/>
        </a:p>
      </dgm:t>
    </dgm:pt>
    <dgm:pt modelId="{0BBA036A-3C1F-4BBC-B7F9-B455B2F96177}">
      <dgm:prSet phldrT="[Text]" custT="1"/>
      <dgm:spPr/>
      <dgm:t>
        <a:bodyPr/>
        <a:lstStyle/>
        <a:p>
          <a:r>
            <a:rPr lang="id-ID" sz="2000" dirty="0" smtClean="0"/>
            <a:t>Pengulangan</a:t>
          </a:r>
          <a:endParaRPr lang="id-ID" sz="2000" dirty="0"/>
        </a:p>
      </dgm:t>
    </dgm:pt>
    <dgm:pt modelId="{13D130FF-AFD8-4C64-ADE9-5FE03F0D7C12}" type="parTrans" cxnId="{7D5C7E64-EB79-4DF7-BD95-0F99F1F51B2D}">
      <dgm:prSet/>
      <dgm:spPr/>
      <dgm:t>
        <a:bodyPr/>
        <a:lstStyle/>
        <a:p>
          <a:endParaRPr lang="id-ID" sz="1800"/>
        </a:p>
      </dgm:t>
    </dgm:pt>
    <dgm:pt modelId="{A9D12813-A1DB-446C-8F25-19C6D357F136}" type="sibTrans" cxnId="{7D5C7E64-EB79-4DF7-BD95-0F99F1F51B2D}">
      <dgm:prSet/>
      <dgm:spPr/>
      <dgm:t>
        <a:bodyPr/>
        <a:lstStyle/>
        <a:p>
          <a:endParaRPr lang="id-ID" sz="1800"/>
        </a:p>
      </dgm:t>
    </dgm:pt>
    <dgm:pt modelId="{528C1EC7-044B-4D7F-829E-6F0D00E96113}">
      <dgm:prSet phldrT="[Text]" custT="1"/>
      <dgm:spPr/>
      <dgm:t>
        <a:bodyPr/>
        <a:lstStyle/>
        <a:p>
          <a:r>
            <a:rPr lang="id-ID" sz="2000" dirty="0" smtClean="0"/>
            <a:t>Kebiasaan</a:t>
          </a:r>
          <a:endParaRPr lang="id-ID" sz="2000" dirty="0"/>
        </a:p>
      </dgm:t>
    </dgm:pt>
    <dgm:pt modelId="{9DC9172C-E977-4B1E-89E7-4F8E0A36845A}" type="parTrans" cxnId="{7187AAC1-267F-498D-9A58-894ED4CF2549}">
      <dgm:prSet/>
      <dgm:spPr/>
      <dgm:t>
        <a:bodyPr/>
        <a:lstStyle/>
        <a:p>
          <a:endParaRPr lang="id-ID" sz="1800"/>
        </a:p>
      </dgm:t>
    </dgm:pt>
    <dgm:pt modelId="{64860E29-5D38-4866-AB72-0234A60FC8C5}" type="sibTrans" cxnId="{7187AAC1-267F-498D-9A58-894ED4CF2549}">
      <dgm:prSet/>
      <dgm:spPr/>
      <dgm:t>
        <a:bodyPr/>
        <a:lstStyle/>
        <a:p>
          <a:endParaRPr lang="id-ID" sz="1800"/>
        </a:p>
      </dgm:t>
    </dgm:pt>
    <dgm:pt modelId="{E6C1D009-7FC2-4D73-863A-A3BF74D67BDA}" type="pres">
      <dgm:prSet presAssocID="{C5DD5214-44A0-4FE1-96E5-85A32741EAD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726F0F-BEB2-4030-8032-EDD1847A2EEA}" type="pres">
      <dgm:prSet presAssocID="{FE6CF9AA-8EE7-445D-87FE-E425ADC40DE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A3DC387-E936-4E36-9E70-6F40C2C5FF59}" type="pres">
      <dgm:prSet presAssocID="{FE6CF9AA-8EE7-445D-87FE-E425ADC40DE6}" presName="spNode" presStyleCnt="0"/>
      <dgm:spPr/>
    </dgm:pt>
    <dgm:pt modelId="{857CC05D-B1C4-4D7C-834B-B29DA6B398B0}" type="pres">
      <dgm:prSet presAssocID="{95B6CB98-EBCB-443B-9372-BD66FC6C0B8B}" presName="sibTrans" presStyleLbl="sibTrans1D1" presStyleIdx="0" presStyleCnt="5"/>
      <dgm:spPr/>
      <dgm:t>
        <a:bodyPr/>
        <a:lstStyle/>
        <a:p>
          <a:endParaRPr lang="en-US"/>
        </a:p>
      </dgm:t>
    </dgm:pt>
    <dgm:pt modelId="{6F733788-4D92-483D-A12E-B848A4F0AD88}" type="pres">
      <dgm:prSet presAssocID="{66285E61-5E46-488C-9D5F-450DA789102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39EE33-75BB-434D-801D-881D25E4B971}" type="pres">
      <dgm:prSet presAssocID="{66285E61-5E46-488C-9D5F-450DA7891028}" presName="spNode" presStyleCnt="0"/>
      <dgm:spPr/>
    </dgm:pt>
    <dgm:pt modelId="{840ABB12-A6BD-48F6-95C0-C76BFF0B8B72}" type="pres">
      <dgm:prSet presAssocID="{63409419-A2AB-4BF0-91D8-339F29E4608B}" presName="sibTrans" presStyleLbl="sibTrans1D1" presStyleIdx="1" presStyleCnt="5"/>
      <dgm:spPr/>
      <dgm:t>
        <a:bodyPr/>
        <a:lstStyle/>
        <a:p>
          <a:endParaRPr lang="en-US"/>
        </a:p>
      </dgm:t>
    </dgm:pt>
    <dgm:pt modelId="{5D3BF7C1-77B0-4FF5-9182-C05944CCA405}" type="pres">
      <dgm:prSet presAssocID="{D56A9F92-FE8E-4079-A43A-C1A06104F60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3BD265-EE4C-4DA8-921E-AA684024FF76}" type="pres">
      <dgm:prSet presAssocID="{D56A9F92-FE8E-4079-A43A-C1A06104F60D}" presName="spNode" presStyleCnt="0"/>
      <dgm:spPr/>
    </dgm:pt>
    <dgm:pt modelId="{57ADBE25-5A30-4183-8490-35F7976E0F47}" type="pres">
      <dgm:prSet presAssocID="{32E5F83D-F162-43BA-B8CB-E6E9D2F06CBF}" presName="sibTrans" presStyleLbl="sibTrans1D1" presStyleIdx="2" presStyleCnt="5"/>
      <dgm:spPr/>
      <dgm:t>
        <a:bodyPr/>
        <a:lstStyle/>
        <a:p>
          <a:endParaRPr lang="en-US"/>
        </a:p>
      </dgm:t>
    </dgm:pt>
    <dgm:pt modelId="{FDA03325-6CF5-4D79-94DC-FD0EA6D79E65}" type="pres">
      <dgm:prSet presAssocID="{0BBA036A-3C1F-4BBC-B7F9-B455B2F9617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315300-7C48-4556-9D10-3D96958FD8C5}" type="pres">
      <dgm:prSet presAssocID="{0BBA036A-3C1F-4BBC-B7F9-B455B2F96177}" presName="spNode" presStyleCnt="0"/>
      <dgm:spPr/>
    </dgm:pt>
    <dgm:pt modelId="{66E61907-DCA8-45BA-9151-D1046AC0C63A}" type="pres">
      <dgm:prSet presAssocID="{A9D12813-A1DB-446C-8F25-19C6D357F136}" presName="sibTrans" presStyleLbl="sibTrans1D1" presStyleIdx="3" presStyleCnt="5"/>
      <dgm:spPr/>
      <dgm:t>
        <a:bodyPr/>
        <a:lstStyle/>
        <a:p>
          <a:endParaRPr lang="en-US"/>
        </a:p>
      </dgm:t>
    </dgm:pt>
    <dgm:pt modelId="{D86789B2-7E10-4D2F-BF6F-331D9243602B}" type="pres">
      <dgm:prSet presAssocID="{528C1EC7-044B-4D7F-829E-6F0D00E9611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485541-7D3F-43BC-8BED-8AC03F61FF10}" type="pres">
      <dgm:prSet presAssocID="{528C1EC7-044B-4D7F-829E-6F0D00E96113}" presName="spNode" presStyleCnt="0"/>
      <dgm:spPr/>
    </dgm:pt>
    <dgm:pt modelId="{ED49694A-4FC0-4A80-8F6B-6F2E8E222E2B}" type="pres">
      <dgm:prSet presAssocID="{64860E29-5D38-4866-AB72-0234A60FC8C5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A2111A7A-2306-422F-9EE4-AE08CE12069B}" srcId="{C5DD5214-44A0-4FE1-96E5-85A32741EAD7}" destId="{FE6CF9AA-8EE7-445D-87FE-E425ADC40DE6}" srcOrd="0" destOrd="0" parTransId="{E6EF6302-BE0F-4849-8795-18746675485E}" sibTransId="{95B6CB98-EBCB-443B-9372-BD66FC6C0B8B}"/>
    <dgm:cxn modelId="{EEB2DD85-5B4B-4A5B-8C5E-FA2ABAEB9DDC}" type="presOf" srcId="{D56A9F92-FE8E-4079-A43A-C1A06104F60D}" destId="{5D3BF7C1-77B0-4FF5-9182-C05944CCA405}" srcOrd="0" destOrd="0" presId="urn:microsoft.com/office/officeart/2005/8/layout/cycle5"/>
    <dgm:cxn modelId="{7187AAC1-267F-498D-9A58-894ED4CF2549}" srcId="{C5DD5214-44A0-4FE1-96E5-85A32741EAD7}" destId="{528C1EC7-044B-4D7F-829E-6F0D00E96113}" srcOrd="4" destOrd="0" parTransId="{9DC9172C-E977-4B1E-89E7-4F8E0A36845A}" sibTransId="{64860E29-5D38-4866-AB72-0234A60FC8C5}"/>
    <dgm:cxn modelId="{0EE87096-8926-49DB-9730-11DA4E301FBC}" type="presOf" srcId="{528C1EC7-044B-4D7F-829E-6F0D00E96113}" destId="{D86789B2-7E10-4D2F-BF6F-331D9243602B}" srcOrd="0" destOrd="0" presId="urn:microsoft.com/office/officeart/2005/8/layout/cycle5"/>
    <dgm:cxn modelId="{41C1235F-57AF-4744-B462-ACE7A8F32D4E}" type="presOf" srcId="{A9D12813-A1DB-446C-8F25-19C6D357F136}" destId="{66E61907-DCA8-45BA-9151-D1046AC0C63A}" srcOrd="0" destOrd="0" presId="urn:microsoft.com/office/officeart/2005/8/layout/cycle5"/>
    <dgm:cxn modelId="{193659E3-8F76-49AF-99F5-715B28D1FF09}" type="presOf" srcId="{FE6CF9AA-8EE7-445D-87FE-E425ADC40DE6}" destId="{64726F0F-BEB2-4030-8032-EDD1847A2EEA}" srcOrd="0" destOrd="0" presId="urn:microsoft.com/office/officeart/2005/8/layout/cycle5"/>
    <dgm:cxn modelId="{666EBE86-39B7-4317-A518-FA8EC97FE487}" type="presOf" srcId="{95B6CB98-EBCB-443B-9372-BD66FC6C0B8B}" destId="{857CC05D-B1C4-4D7C-834B-B29DA6B398B0}" srcOrd="0" destOrd="0" presId="urn:microsoft.com/office/officeart/2005/8/layout/cycle5"/>
    <dgm:cxn modelId="{E238B048-F101-41AF-8CE2-FF1BDFD152FC}" type="presOf" srcId="{0BBA036A-3C1F-4BBC-B7F9-B455B2F96177}" destId="{FDA03325-6CF5-4D79-94DC-FD0EA6D79E65}" srcOrd="0" destOrd="0" presId="urn:microsoft.com/office/officeart/2005/8/layout/cycle5"/>
    <dgm:cxn modelId="{88DBCD86-26A4-4FDB-90A5-0703ED4F361B}" type="presOf" srcId="{64860E29-5D38-4866-AB72-0234A60FC8C5}" destId="{ED49694A-4FC0-4A80-8F6B-6F2E8E222E2B}" srcOrd="0" destOrd="0" presId="urn:microsoft.com/office/officeart/2005/8/layout/cycle5"/>
    <dgm:cxn modelId="{CCFC3296-85E5-4823-9CEF-15BEAF694CE0}" srcId="{C5DD5214-44A0-4FE1-96E5-85A32741EAD7}" destId="{66285E61-5E46-488C-9D5F-450DA7891028}" srcOrd="1" destOrd="0" parTransId="{585239C7-7A5D-4B47-89E9-EC61266A924E}" sibTransId="{63409419-A2AB-4BF0-91D8-339F29E4608B}"/>
    <dgm:cxn modelId="{E7153155-E2A6-4822-BD44-4B06E7B733B8}" type="presOf" srcId="{32E5F83D-F162-43BA-B8CB-E6E9D2F06CBF}" destId="{57ADBE25-5A30-4183-8490-35F7976E0F47}" srcOrd="0" destOrd="0" presId="urn:microsoft.com/office/officeart/2005/8/layout/cycle5"/>
    <dgm:cxn modelId="{7D5C7E64-EB79-4DF7-BD95-0F99F1F51B2D}" srcId="{C5DD5214-44A0-4FE1-96E5-85A32741EAD7}" destId="{0BBA036A-3C1F-4BBC-B7F9-B455B2F96177}" srcOrd="3" destOrd="0" parTransId="{13D130FF-AFD8-4C64-ADE9-5FE03F0D7C12}" sibTransId="{A9D12813-A1DB-446C-8F25-19C6D357F136}"/>
    <dgm:cxn modelId="{5DD61D16-13A7-4A7F-9772-481A0A92AF77}" type="presOf" srcId="{C5DD5214-44A0-4FE1-96E5-85A32741EAD7}" destId="{E6C1D009-7FC2-4D73-863A-A3BF74D67BDA}" srcOrd="0" destOrd="0" presId="urn:microsoft.com/office/officeart/2005/8/layout/cycle5"/>
    <dgm:cxn modelId="{7F3A7C22-9550-417F-A8DF-22F51EED36CF}" srcId="{C5DD5214-44A0-4FE1-96E5-85A32741EAD7}" destId="{D56A9F92-FE8E-4079-A43A-C1A06104F60D}" srcOrd="2" destOrd="0" parTransId="{328B1DCC-4A1A-4786-AAAA-EFF5C2B4FCE8}" sibTransId="{32E5F83D-F162-43BA-B8CB-E6E9D2F06CBF}"/>
    <dgm:cxn modelId="{453CEEE3-6EE4-4FEA-8951-EAB1DC29A959}" type="presOf" srcId="{63409419-A2AB-4BF0-91D8-339F29E4608B}" destId="{840ABB12-A6BD-48F6-95C0-C76BFF0B8B72}" srcOrd="0" destOrd="0" presId="urn:microsoft.com/office/officeart/2005/8/layout/cycle5"/>
    <dgm:cxn modelId="{DB2FF8D2-CF78-4A8A-888C-3D530D050644}" type="presOf" srcId="{66285E61-5E46-488C-9D5F-450DA7891028}" destId="{6F733788-4D92-483D-A12E-B848A4F0AD88}" srcOrd="0" destOrd="0" presId="urn:microsoft.com/office/officeart/2005/8/layout/cycle5"/>
    <dgm:cxn modelId="{A6EDFC13-AA8C-4FF0-8A57-8B0840B2061D}" type="presParOf" srcId="{E6C1D009-7FC2-4D73-863A-A3BF74D67BDA}" destId="{64726F0F-BEB2-4030-8032-EDD1847A2EEA}" srcOrd="0" destOrd="0" presId="urn:microsoft.com/office/officeart/2005/8/layout/cycle5"/>
    <dgm:cxn modelId="{7B8DA0C3-B7A7-45F3-8B78-E145B09520E5}" type="presParOf" srcId="{E6C1D009-7FC2-4D73-863A-A3BF74D67BDA}" destId="{CA3DC387-E936-4E36-9E70-6F40C2C5FF59}" srcOrd="1" destOrd="0" presId="urn:microsoft.com/office/officeart/2005/8/layout/cycle5"/>
    <dgm:cxn modelId="{9C2AFB08-24EB-415C-9CAE-30F0C9D4EB73}" type="presParOf" srcId="{E6C1D009-7FC2-4D73-863A-A3BF74D67BDA}" destId="{857CC05D-B1C4-4D7C-834B-B29DA6B398B0}" srcOrd="2" destOrd="0" presId="urn:microsoft.com/office/officeart/2005/8/layout/cycle5"/>
    <dgm:cxn modelId="{B2D907F6-DC0F-4BE4-9446-6385A95799D3}" type="presParOf" srcId="{E6C1D009-7FC2-4D73-863A-A3BF74D67BDA}" destId="{6F733788-4D92-483D-A12E-B848A4F0AD88}" srcOrd="3" destOrd="0" presId="urn:microsoft.com/office/officeart/2005/8/layout/cycle5"/>
    <dgm:cxn modelId="{CDFC6A94-D64E-4D5A-95FE-5F3AEADAD85E}" type="presParOf" srcId="{E6C1D009-7FC2-4D73-863A-A3BF74D67BDA}" destId="{8839EE33-75BB-434D-801D-881D25E4B971}" srcOrd="4" destOrd="0" presId="urn:microsoft.com/office/officeart/2005/8/layout/cycle5"/>
    <dgm:cxn modelId="{107FB196-4111-4070-9FEE-C69B40EBF53F}" type="presParOf" srcId="{E6C1D009-7FC2-4D73-863A-A3BF74D67BDA}" destId="{840ABB12-A6BD-48F6-95C0-C76BFF0B8B72}" srcOrd="5" destOrd="0" presId="urn:microsoft.com/office/officeart/2005/8/layout/cycle5"/>
    <dgm:cxn modelId="{61CF834C-886C-4F4B-90AA-6C8A8C76D7CD}" type="presParOf" srcId="{E6C1D009-7FC2-4D73-863A-A3BF74D67BDA}" destId="{5D3BF7C1-77B0-4FF5-9182-C05944CCA405}" srcOrd="6" destOrd="0" presId="urn:microsoft.com/office/officeart/2005/8/layout/cycle5"/>
    <dgm:cxn modelId="{27F49066-638E-4CA1-B88D-83B32E266AAC}" type="presParOf" srcId="{E6C1D009-7FC2-4D73-863A-A3BF74D67BDA}" destId="{F53BD265-EE4C-4DA8-921E-AA684024FF76}" srcOrd="7" destOrd="0" presId="urn:microsoft.com/office/officeart/2005/8/layout/cycle5"/>
    <dgm:cxn modelId="{50A24078-5B79-49A5-8B37-49C278F70ECB}" type="presParOf" srcId="{E6C1D009-7FC2-4D73-863A-A3BF74D67BDA}" destId="{57ADBE25-5A30-4183-8490-35F7976E0F47}" srcOrd="8" destOrd="0" presId="urn:microsoft.com/office/officeart/2005/8/layout/cycle5"/>
    <dgm:cxn modelId="{706D4C3A-1614-49BC-B4D1-6774128163DD}" type="presParOf" srcId="{E6C1D009-7FC2-4D73-863A-A3BF74D67BDA}" destId="{FDA03325-6CF5-4D79-94DC-FD0EA6D79E65}" srcOrd="9" destOrd="0" presId="urn:microsoft.com/office/officeart/2005/8/layout/cycle5"/>
    <dgm:cxn modelId="{50EE4AAD-47D4-4CCA-903A-7E44603E13B0}" type="presParOf" srcId="{E6C1D009-7FC2-4D73-863A-A3BF74D67BDA}" destId="{CB315300-7C48-4556-9D10-3D96958FD8C5}" srcOrd="10" destOrd="0" presId="urn:microsoft.com/office/officeart/2005/8/layout/cycle5"/>
    <dgm:cxn modelId="{8D408DBE-DC2C-4C4A-8902-6A768BE03492}" type="presParOf" srcId="{E6C1D009-7FC2-4D73-863A-A3BF74D67BDA}" destId="{66E61907-DCA8-45BA-9151-D1046AC0C63A}" srcOrd="11" destOrd="0" presId="urn:microsoft.com/office/officeart/2005/8/layout/cycle5"/>
    <dgm:cxn modelId="{0E752E75-ECE3-4574-81F2-28707DE2C375}" type="presParOf" srcId="{E6C1D009-7FC2-4D73-863A-A3BF74D67BDA}" destId="{D86789B2-7E10-4D2F-BF6F-331D9243602B}" srcOrd="12" destOrd="0" presId="urn:microsoft.com/office/officeart/2005/8/layout/cycle5"/>
    <dgm:cxn modelId="{405DF5B7-108B-4569-92C0-26D5DCDC9424}" type="presParOf" srcId="{E6C1D009-7FC2-4D73-863A-A3BF74D67BDA}" destId="{DF485541-7D3F-43BC-8BED-8AC03F61FF10}" srcOrd="13" destOrd="0" presId="urn:microsoft.com/office/officeart/2005/8/layout/cycle5"/>
    <dgm:cxn modelId="{40030593-6EEB-4B81-9BEA-F0D3A575BCCE}" type="presParOf" srcId="{E6C1D009-7FC2-4D73-863A-A3BF74D67BDA}" destId="{ED49694A-4FC0-4A80-8F6B-6F2E8E222E2B}" srcOrd="14" destOrd="0" presId="urn:microsoft.com/office/officeart/2005/8/layout/cycle5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632EB3-C86A-4213-9090-3CD9820BC773}" type="doc">
      <dgm:prSet loTypeId="urn:microsoft.com/office/officeart/2005/8/layout/radial3" loCatId="cycle" qsTypeId="urn:microsoft.com/office/officeart/2005/8/quickstyle/simple2" qsCatId="simple" csTypeId="urn:microsoft.com/office/officeart/2005/8/colors/colorful1#2" csCatId="colorful" phldr="1"/>
      <dgm:spPr/>
      <dgm:t>
        <a:bodyPr/>
        <a:lstStyle/>
        <a:p>
          <a:endParaRPr lang="id-ID"/>
        </a:p>
      </dgm:t>
    </dgm:pt>
    <dgm:pt modelId="{8145A454-CC7C-4703-9905-5861106F85B0}">
      <dgm:prSet phldrT="[Text]"/>
      <dgm:spPr/>
      <dgm:t>
        <a:bodyPr/>
        <a:lstStyle/>
        <a:p>
          <a:r>
            <a:rPr lang="id-ID" dirty="0" smtClean="0"/>
            <a:t>PIKIRAN</a:t>
          </a:r>
          <a:endParaRPr lang="id-ID" dirty="0"/>
        </a:p>
      </dgm:t>
    </dgm:pt>
    <dgm:pt modelId="{8E61E3CB-B1F0-456C-87E5-48D06700256A}" type="parTrans" cxnId="{A29389EE-C18A-4F4D-9EB7-154BB14134DD}">
      <dgm:prSet/>
      <dgm:spPr/>
      <dgm:t>
        <a:bodyPr/>
        <a:lstStyle/>
        <a:p>
          <a:endParaRPr lang="id-ID"/>
        </a:p>
      </dgm:t>
    </dgm:pt>
    <dgm:pt modelId="{F110308B-0BE8-420C-ADC9-32E77D3117C1}" type="sibTrans" cxnId="{A29389EE-C18A-4F4D-9EB7-154BB14134DD}">
      <dgm:prSet/>
      <dgm:spPr/>
      <dgm:t>
        <a:bodyPr/>
        <a:lstStyle/>
        <a:p>
          <a:endParaRPr lang="id-ID"/>
        </a:p>
      </dgm:t>
    </dgm:pt>
    <dgm:pt modelId="{0366E537-7257-4FC6-A9F0-068DD15C8E56}">
      <dgm:prSet phldrT="[Text]"/>
      <dgm:spPr/>
      <dgm:t>
        <a:bodyPr/>
        <a:lstStyle/>
        <a:p>
          <a:r>
            <a:rPr lang="id-ID" dirty="0" smtClean="0"/>
            <a:t>Sistem kerja akal bawah sadar</a:t>
          </a:r>
          <a:endParaRPr lang="id-ID" dirty="0"/>
        </a:p>
      </dgm:t>
    </dgm:pt>
    <dgm:pt modelId="{E82D967E-A5C2-4BFA-A99B-8804A8381C08}" type="parTrans" cxnId="{9AC3D4B2-9504-4CE2-86F9-499F6DB40FB3}">
      <dgm:prSet/>
      <dgm:spPr/>
      <dgm:t>
        <a:bodyPr/>
        <a:lstStyle/>
        <a:p>
          <a:endParaRPr lang="id-ID"/>
        </a:p>
      </dgm:t>
    </dgm:pt>
    <dgm:pt modelId="{1D82AA94-20A7-476B-B7F6-0D1F1557261C}" type="sibTrans" cxnId="{9AC3D4B2-9504-4CE2-86F9-499F6DB40FB3}">
      <dgm:prSet/>
      <dgm:spPr/>
      <dgm:t>
        <a:bodyPr/>
        <a:lstStyle/>
        <a:p>
          <a:endParaRPr lang="id-ID"/>
        </a:p>
      </dgm:t>
    </dgm:pt>
    <dgm:pt modelId="{D5C8DAD2-AD00-400D-A067-99F10528DFD2}">
      <dgm:prSet phldrT="[Text]"/>
      <dgm:spPr/>
      <dgm:t>
        <a:bodyPr/>
        <a:lstStyle/>
        <a:p>
          <a:r>
            <a:rPr lang="id-ID" dirty="0" smtClean="0"/>
            <a:t>Sistem berpikir simultan</a:t>
          </a:r>
          <a:endParaRPr lang="id-ID" dirty="0"/>
        </a:p>
      </dgm:t>
    </dgm:pt>
    <dgm:pt modelId="{FEF38C7E-9D28-4B40-A330-BB20E8181E1B}" type="parTrans" cxnId="{854757D0-4970-44DB-AF23-519D1E7A3CAC}">
      <dgm:prSet/>
      <dgm:spPr/>
      <dgm:t>
        <a:bodyPr/>
        <a:lstStyle/>
        <a:p>
          <a:endParaRPr lang="id-ID"/>
        </a:p>
      </dgm:t>
    </dgm:pt>
    <dgm:pt modelId="{C96CF330-627B-4545-8D94-5C485A6D43DE}" type="sibTrans" cxnId="{854757D0-4970-44DB-AF23-519D1E7A3CAC}">
      <dgm:prSet/>
      <dgm:spPr/>
      <dgm:t>
        <a:bodyPr/>
        <a:lstStyle/>
        <a:p>
          <a:endParaRPr lang="id-ID"/>
        </a:p>
      </dgm:t>
    </dgm:pt>
    <dgm:pt modelId="{36218949-F0F5-41CD-830E-B5FEA158C846}">
      <dgm:prSet phldrT="[Text]"/>
      <dgm:spPr/>
      <dgm:t>
        <a:bodyPr/>
        <a:lstStyle/>
        <a:p>
          <a:r>
            <a:rPr lang="id-ID" dirty="0" smtClean="0"/>
            <a:t>Sistem hubungan</a:t>
          </a:r>
          <a:endParaRPr lang="id-ID" dirty="0"/>
        </a:p>
      </dgm:t>
    </dgm:pt>
    <dgm:pt modelId="{F2CE1D69-ADA1-4FB2-A843-03D139D22F0B}" type="parTrans" cxnId="{9D31D601-8EBD-4A57-824A-14989435F76E}">
      <dgm:prSet/>
      <dgm:spPr/>
      <dgm:t>
        <a:bodyPr/>
        <a:lstStyle/>
        <a:p>
          <a:endParaRPr lang="id-ID"/>
        </a:p>
      </dgm:t>
    </dgm:pt>
    <dgm:pt modelId="{364B4801-9F58-4F67-9D3B-3AC78CF379B1}" type="sibTrans" cxnId="{9D31D601-8EBD-4A57-824A-14989435F76E}">
      <dgm:prSet/>
      <dgm:spPr/>
      <dgm:t>
        <a:bodyPr/>
        <a:lstStyle/>
        <a:p>
          <a:endParaRPr lang="id-ID"/>
        </a:p>
      </dgm:t>
    </dgm:pt>
    <dgm:pt modelId="{393CC16F-A1AE-403B-81A8-819C7BC41F28}">
      <dgm:prSet phldrT="[Text]"/>
      <dgm:spPr/>
      <dgm:t>
        <a:bodyPr/>
        <a:lstStyle/>
        <a:p>
          <a:r>
            <a:rPr lang="id-ID" dirty="0" smtClean="0"/>
            <a:t>Sistem interaksi</a:t>
          </a:r>
          <a:endParaRPr lang="id-ID" dirty="0"/>
        </a:p>
      </dgm:t>
    </dgm:pt>
    <dgm:pt modelId="{CC0E9B4F-0466-49FE-A2A3-4ACBB09B0B41}" type="parTrans" cxnId="{3F98EDBD-8D9D-4A48-A8B1-F8EE3B218FE0}">
      <dgm:prSet/>
      <dgm:spPr/>
      <dgm:t>
        <a:bodyPr/>
        <a:lstStyle/>
        <a:p>
          <a:endParaRPr lang="id-ID"/>
        </a:p>
      </dgm:t>
    </dgm:pt>
    <dgm:pt modelId="{E0BE28D1-0E17-4E2D-BD82-90C76B33734F}" type="sibTrans" cxnId="{3F98EDBD-8D9D-4A48-A8B1-F8EE3B218FE0}">
      <dgm:prSet/>
      <dgm:spPr/>
      <dgm:t>
        <a:bodyPr/>
        <a:lstStyle/>
        <a:p>
          <a:endParaRPr lang="id-ID"/>
        </a:p>
      </dgm:t>
    </dgm:pt>
    <dgm:pt modelId="{D01107EC-E8A8-4512-8FAC-BD51AE6B0D19}">
      <dgm:prSet phldrT="[Text]"/>
      <dgm:spPr/>
      <dgm:t>
        <a:bodyPr/>
        <a:lstStyle/>
        <a:p>
          <a:r>
            <a:rPr lang="id-ID" dirty="0" smtClean="0"/>
            <a:t>Sistem daya tarik (gravitasi)</a:t>
          </a:r>
          <a:endParaRPr lang="id-ID" dirty="0"/>
        </a:p>
      </dgm:t>
    </dgm:pt>
    <dgm:pt modelId="{C163B373-3826-4A36-94AD-7C4554545E61}" type="parTrans" cxnId="{97B85424-5E4A-433C-8159-D11F26747C4D}">
      <dgm:prSet/>
      <dgm:spPr/>
      <dgm:t>
        <a:bodyPr/>
        <a:lstStyle/>
        <a:p>
          <a:endParaRPr lang="id-ID"/>
        </a:p>
      </dgm:t>
    </dgm:pt>
    <dgm:pt modelId="{DDFC2848-4F2F-46AB-ABA8-CADBB48EDBDD}" type="sibTrans" cxnId="{97B85424-5E4A-433C-8159-D11F26747C4D}">
      <dgm:prSet/>
      <dgm:spPr/>
      <dgm:t>
        <a:bodyPr/>
        <a:lstStyle/>
        <a:p>
          <a:endParaRPr lang="id-ID"/>
        </a:p>
      </dgm:t>
    </dgm:pt>
    <dgm:pt modelId="{234A2D80-8A65-402B-B716-9D8073F7FA2E}">
      <dgm:prSet phldrT="[Text]"/>
      <dgm:spPr/>
      <dgm:t>
        <a:bodyPr/>
        <a:lstStyle/>
        <a:p>
          <a:r>
            <a:rPr lang="id-ID" dirty="0" smtClean="0"/>
            <a:t>Sistem proyeksi</a:t>
          </a:r>
          <a:endParaRPr lang="id-ID" dirty="0"/>
        </a:p>
      </dgm:t>
    </dgm:pt>
    <dgm:pt modelId="{719AF1C9-6793-465C-BA12-0462E2E94BAD}" type="parTrans" cxnId="{D8A3FC7B-38F9-4BA9-967C-6963741CD762}">
      <dgm:prSet/>
      <dgm:spPr/>
      <dgm:t>
        <a:bodyPr/>
        <a:lstStyle/>
        <a:p>
          <a:endParaRPr lang="id-ID"/>
        </a:p>
      </dgm:t>
    </dgm:pt>
    <dgm:pt modelId="{6787669D-30AE-41CD-B230-E7A4922EDCAC}" type="sibTrans" cxnId="{D8A3FC7B-38F9-4BA9-967C-6963741CD762}">
      <dgm:prSet/>
      <dgm:spPr/>
      <dgm:t>
        <a:bodyPr/>
        <a:lstStyle/>
        <a:p>
          <a:endParaRPr lang="id-ID"/>
        </a:p>
      </dgm:t>
    </dgm:pt>
    <dgm:pt modelId="{F459F732-CC3F-484F-A92C-7E7CA90CE879}">
      <dgm:prSet phldrT="[Text]"/>
      <dgm:spPr/>
      <dgm:t>
        <a:bodyPr/>
        <a:lstStyle/>
        <a:p>
          <a:r>
            <a:rPr lang="id-ID" dirty="0" smtClean="0"/>
            <a:t>Sistem keyakinan</a:t>
          </a:r>
          <a:endParaRPr lang="id-ID" dirty="0"/>
        </a:p>
      </dgm:t>
    </dgm:pt>
    <dgm:pt modelId="{CEA5421E-86E0-4380-9CB1-F55799DCF800}" type="parTrans" cxnId="{985C46B3-AF08-4D44-9A39-E6337E3E16AB}">
      <dgm:prSet/>
      <dgm:spPr/>
      <dgm:t>
        <a:bodyPr/>
        <a:lstStyle/>
        <a:p>
          <a:endParaRPr lang="id-ID"/>
        </a:p>
      </dgm:t>
    </dgm:pt>
    <dgm:pt modelId="{909426B0-B019-467D-AED7-A4AD03992C38}" type="sibTrans" cxnId="{985C46B3-AF08-4D44-9A39-E6337E3E16AB}">
      <dgm:prSet/>
      <dgm:spPr/>
      <dgm:t>
        <a:bodyPr/>
        <a:lstStyle/>
        <a:p>
          <a:endParaRPr lang="id-ID"/>
        </a:p>
      </dgm:t>
    </dgm:pt>
    <dgm:pt modelId="{132EF0FD-072D-48F2-B59B-7C22D9521B96}">
      <dgm:prSet phldrT="[Text]"/>
      <dgm:spPr/>
      <dgm:t>
        <a:bodyPr/>
        <a:lstStyle/>
        <a:p>
          <a:r>
            <a:rPr lang="id-ID" dirty="0" smtClean="0"/>
            <a:t>Sistem sebab-akibat</a:t>
          </a:r>
          <a:endParaRPr lang="id-ID" dirty="0"/>
        </a:p>
      </dgm:t>
    </dgm:pt>
    <dgm:pt modelId="{41D3F873-4548-402F-ABE6-AE8C95F5FFCC}" type="parTrans" cxnId="{776C8DB5-5583-4D0A-944B-D5507189A1C0}">
      <dgm:prSet/>
      <dgm:spPr/>
      <dgm:t>
        <a:bodyPr/>
        <a:lstStyle/>
        <a:p>
          <a:endParaRPr lang="id-ID"/>
        </a:p>
      </dgm:t>
    </dgm:pt>
    <dgm:pt modelId="{2840D8B7-EC4E-4CC0-A692-5275F41B6BF7}" type="sibTrans" cxnId="{776C8DB5-5583-4D0A-944B-D5507189A1C0}">
      <dgm:prSet/>
      <dgm:spPr/>
      <dgm:t>
        <a:bodyPr/>
        <a:lstStyle/>
        <a:p>
          <a:endParaRPr lang="id-ID"/>
        </a:p>
      </dgm:t>
    </dgm:pt>
    <dgm:pt modelId="{A4BF312A-A03F-4FDD-9273-70DB87B12A3E}" type="pres">
      <dgm:prSet presAssocID="{74632EB3-C86A-4213-9090-3CD9820BC773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9FF5E8-BBCB-4B4E-AF62-DB12C108E3F3}" type="pres">
      <dgm:prSet presAssocID="{74632EB3-C86A-4213-9090-3CD9820BC773}" presName="radial" presStyleCnt="0">
        <dgm:presLayoutVars>
          <dgm:animLvl val="ctr"/>
        </dgm:presLayoutVars>
      </dgm:prSet>
      <dgm:spPr/>
    </dgm:pt>
    <dgm:pt modelId="{4259A8F9-47DA-4769-8091-AE6F353DFFDD}" type="pres">
      <dgm:prSet presAssocID="{8145A454-CC7C-4703-9905-5861106F85B0}" presName="centerShape" presStyleLbl="vennNode1" presStyleIdx="0" presStyleCnt="9"/>
      <dgm:spPr/>
      <dgm:t>
        <a:bodyPr/>
        <a:lstStyle/>
        <a:p>
          <a:endParaRPr lang="en-US"/>
        </a:p>
      </dgm:t>
    </dgm:pt>
    <dgm:pt modelId="{41EFA9CB-6787-45F8-A60E-821F639822BD}" type="pres">
      <dgm:prSet presAssocID="{0366E537-7257-4FC6-A9F0-068DD15C8E56}" presName="node" presStyleLbl="vennNode1" presStyleIdx="1" presStyleCnt="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2972097-9C45-4109-9C37-08BB6EBDDF1C}" type="pres">
      <dgm:prSet presAssocID="{D5C8DAD2-AD00-400D-A067-99F10528DFD2}" presName="node" presStyleLbl="vennNode1" presStyleIdx="2" presStyleCnt="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893104E-7C34-4A54-A9C6-EE7064E2C583}" type="pres">
      <dgm:prSet presAssocID="{36218949-F0F5-41CD-830E-B5FEA158C846}" presName="node" presStyleLbl="venn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C2DFF-9A4E-487F-B6CC-225004AE66B3}" type="pres">
      <dgm:prSet presAssocID="{393CC16F-A1AE-403B-81A8-819C7BC41F28}" presName="node" presStyleLbl="venn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2B58AE-9D4E-489D-986D-D0B60F9D7E06}" type="pres">
      <dgm:prSet presAssocID="{D01107EC-E8A8-4512-8FAC-BD51AE6B0D19}" presName="node" presStyleLbl="vennNode1" presStyleIdx="5" presStyleCnt="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3684F1E-C7B2-4957-B9D1-272DA696C3EC}" type="pres">
      <dgm:prSet presAssocID="{234A2D80-8A65-402B-B716-9D8073F7FA2E}" presName="node" presStyleLbl="vennNode1" presStyleIdx="6" presStyleCnt="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5C103ED-43D0-4B17-89C0-A9D82E6CD345}" type="pres">
      <dgm:prSet presAssocID="{F459F732-CC3F-484F-A92C-7E7CA90CE879}" presName="node" presStyleLbl="vennNode1" presStyleIdx="7" presStyleCnt="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B47A327-95C6-4816-837A-9570683F981B}" type="pres">
      <dgm:prSet presAssocID="{132EF0FD-072D-48F2-B59B-7C22D9521B96}" presName="node" presStyleLbl="vennNode1" presStyleIdx="8" presStyleCnt="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3268370A-51AF-45D0-989C-F89B3CBB3341}" type="presOf" srcId="{234A2D80-8A65-402B-B716-9D8073F7FA2E}" destId="{83684F1E-C7B2-4957-B9D1-272DA696C3EC}" srcOrd="0" destOrd="0" presId="urn:microsoft.com/office/officeart/2005/8/layout/radial3"/>
    <dgm:cxn modelId="{D8A3FC7B-38F9-4BA9-967C-6963741CD762}" srcId="{8145A454-CC7C-4703-9905-5861106F85B0}" destId="{234A2D80-8A65-402B-B716-9D8073F7FA2E}" srcOrd="5" destOrd="0" parTransId="{719AF1C9-6793-465C-BA12-0462E2E94BAD}" sibTransId="{6787669D-30AE-41CD-B230-E7A4922EDCAC}"/>
    <dgm:cxn modelId="{985C46B3-AF08-4D44-9A39-E6337E3E16AB}" srcId="{8145A454-CC7C-4703-9905-5861106F85B0}" destId="{F459F732-CC3F-484F-A92C-7E7CA90CE879}" srcOrd="6" destOrd="0" parTransId="{CEA5421E-86E0-4380-9CB1-F55799DCF800}" sibTransId="{909426B0-B019-467D-AED7-A4AD03992C38}"/>
    <dgm:cxn modelId="{9E7151A6-7B1C-4048-A842-B1F0F4CECFAE}" type="presOf" srcId="{132EF0FD-072D-48F2-B59B-7C22D9521B96}" destId="{1B47A327-95C6-4816-837A-9570683F981B}" srcOrd="0" destOrd="0" presId="urn:microsoft.com/office/officeart/2005/8/layout/radial3"/>
    <dgm:cxn modelId="{A942A911-F64F-4844-82FE-6DE7F084F8F7}" type="presOf" srcId="{D5C8DAD2-AD00-400D-A067-99F10528DFD2}" destId="{82972097-9C45-4109-9C37-08BB6EBDDF1C}" srcOrd="0" destOrd="0" presId="urn:microsoft.com/office/officeart/2005/8/layout/radial3"/>
    <dgm:cxn modelId="{A6B05E62-5DDC-4DA8-87B1-CC3566A1AB91}" type="presOf" srcId="{36218949-F0F5-41CD-830E-B5FEA158C846}" destId="{3893104E-7C34-4A54-A9C6-EE7064E2C583}" srcOrd="0" destOrd="0" presId="urn:microsoft.com/office/officeart/2005/8/layout/radial3"/>
    <dgm:cxn modelId="{9D31D601-8EBD-4A57-824A-14989435F76E}" srcId="{8145A454-CC7C-4703-9905-5861106F85B0}" destId="{36218949-F0F5-41CD-830E-B5FEA158C846}" srcOrd="2" destOrd="0" parTransId="{F2CE1D69-ADA1-4FB2-A843-03D139D22F0B}" sibTransId="{364B4801-9F58-4F67-9D3B-3AC78CF379B1}"/>
    <dgm:cxn modelId="{776C8DB5-5583-4D0A-944B-D5507189A1C0}" srcId="{8145A454-CC7C-4703-9905-5861106F85B0}" destId="{132EF0FD-072D-48F2-B59B-7C22D9521B96}" srcOrd="7" destOrd="0" parTransId="{41D3F873-4548-402F-ABE6-AE8C95F5FFCC}" sibTransId="{2840D8B7-EC4E-4CC0-A692-5275F41B6BF7}"/>
    <dgm:cxn modelId="{F7DC0105-8C1E-4DDB-AD7C-6AF09D576912}" type="presOf" srcId="{0366E537-7257-4FC6-A9F0-068DD15C8E56}" destId="{41EFA9CB-6787-45F8-A60E-821F639822BD}" srcOrd="0" destOrd="0" presId="urn:microsoft.com/office/officeart/2005/8/layout/radial3"/>
    <dgm:cxn modelId="{F13E99A3-1D0E-4321-8E6C-6A7F2EBF7282}" type="presOf" srcId="{D01107EC-E8A8-4512-8FAC-BD51AE6B0D19}" destId="{762B58AE-9D4E-489D-986D-D0B60F9D7E06}" srcOrd="0" destOrd="0" presId="urn:microsoft.com/office/officeart/2005/8/layout/radial3"/>
    <dgm:cxn modelId="{48860980-B184-428D-86D4-67130567D54A}" type="presOf" srcId="{393CC16F-A1AE-403B-81A8-819C7BC41F28}" destId="{4E8C2DFF-9A4E-487F-B6CC-225004AE66B3}" srcOrd="0" destOrd="0" presId="urn:microsoft.com/office/officeart/2005/8/layout/radial3"/>
    <dgm:cxn modelId="{854757D0-4970-44DB-AF23-519D1E7A3CAC}" srcId="{8145A454-CC7C-4703-9905-5861106F85B0}" destId="{D5C8DAD2-AD00-400D-A067-99F10528DFD2}" srcOrd="1" destOrd="0" parTransId="{FEF38C7E-9D28-4B40-A330-BB20E8181E1B}" sibTransId="{C96CF330-627B-4545-8D94-5C485A6D43DE}"/>
    <dgm:cxn modelId="{A29389EE-C18A-4F4D-9EB7-154BB14134DD}" srcId="{74632EB3-C86A-4213-9090-3CD9820BC773}" destId="{8145A454-CC7C-4703-9905-5861106F85B0}" srcOrd="0" destOrd="0" parTransId="{8E61E3CB-B1F0-456C-87E5-48D06700256A}" sibTransId="{F110308B-0BE8-420C-ADC9-32E77D3117C1}"/>
    <dgm:cxn modelId="{FEAEFFF4-435E-497E-9E96-AF92F5C5F004}" type="presOf" srcId="{F459F732-CC3F-484F-A92C-7E7CA90CE879}" destId="{A5C103ED-43D0-4B17-89C0-A9D82E6CD345}" srcOrd="0" destOrd="0" presId="urn:microsoft.com/office/officeart/2005/8/layout/radial3"/>
    <dgm:cxn modelId="{9AC3D4B2-9504-4CE2-86F9-499F6DB40FB3}" srcId="{8145A454-CC7C-4703-9905-5861106F85B0}" destId="{0366E537-7257-4FC6-A9F0-068DD15C8E56}" srcOrd="0" destOrd="0" parTransId="{E82D967E-A5C2-4BFA-A99B-8804A8381C08}" sibTransId="{1D82AA94-20A7-476B-B7F6-0D1F1557261C}"/>
    <dgm:cxn modelId="{3F98EDBD-8D9D-4A48-A8B1-F8EE3B218FE0}" srcId="{8145A454-CC7C-4703-9905-5861106F85B0}" destId="{393CC16F-A1AE-403B-81A8-819C7BC41F28}" srcOrd="3" destOrd="0" parTransId="{CC0E9B4F-0466-49FE-A2A3-4ACBB09B0B41}" sibTransId="{E0BE28D1-0E17-4E2D-BD82-90C76B33734F}"/>
    <dgm:cxn modelId="{13D86682-5A28-4733-AA5E-851E854D412D}" type="presOf" srcId="{74632EB3-C86A-4213-9090-3CD9820BC773}" destId="{A4BF312A-A03F-4FDD-9273-70DB87B12A3E}" srcOrd="0" destOrd="0" presId="urn:microsoft.com/office/officeart/2005/8/layout/radial3"/>
    <dgm:cxn modelId="{97B85424-5E4A-433C-8159-D11F26747C4D}" srcId="{8145A454-CC7C-4703-9905-5861106F85B0}" destId="{D01107EC-E8A8-4512-8FAC-BD51AE6B0D19}" srcOrd="4" destOrd="0" parTransId="{C163B373-3826-4A36-94AD-7C4554545E61}" sibTransId="{DDFC2848-4F2F-46AB-ABA8-CADBB48EDBDD}"/>
    <dgm:cxn modelId="{524934D1-14E6-4A51-8937-5017146D403F}" type="presOf" srcId="{8145A454-CC7C-4703-9905-5861106F85B0}" destId="{4259A8F9-47DA-4769-8091-AE6F353DFFDD}" srcOrd="0" destOrd="0" presId="urn:microsoft.com/office/officeart/2005/8/layout/radial3"/>
    <dgm:cxn modelId="{C8BF906A-FDDC-4228-ABDE-04CBFD99A143}" type="presParOf" srcId="{A4BF312A-A03F-4FDD-9273-70DB87B12A3E}" destId="{F79FF5E8-BBCB-4B4E-AF62-DB12C108E3F3}" srcOrd="0" destOrd="0" presId="urn:microsoft.com/office/officeart/2005/8/layout/radial3"/>
    <dgm:cxn modelId="{4F684413-F5F9-4DDA-8A5F-C5D2CB9D2746}" type="presParOf" srcId="{F79FF5E8-BBCB-4B4E-AF62-DB12C108E3F3}" destId="{4259A8F9-47DA-4769-8091-AE6F353DFFDD}" srcOrd="0" destOrd="0" presId="urn:microsoft.com/office/officeart/2005/8/layout/radial3"/>
    <dgm:cxn modelId="{9758414B-4E1D-4F0E-A944-A846F2279933}" type="presParOf" srcId="{F79FF5E8-BBCB-4B4E-AF62-DB12C108E3F3}" destId="{41EFA9CB-6787-45F8-A60E-821F639822BD}" srcOrd="1" destOrd="0" presId="urn:microsoft.com/office/officeart/2005/8/layout/radial3"/>
    <dgm:cxn modelId="{69074118-C42A-4374-9B0E-2B822D92C00B}" type="presParOf" srcId="{F79FF5E8-BBCB-4B4E-AF62-DB12C108E3F3}" destId="{82972097-9C45-4109-9C37-08BB6EBDDF1C}" srcOrd="2" destOrd="0" presId="urn:microsoft.com/office/officeart/2005/8/layout/radial3"/>
    <dgm:cxn modelId="{BB9D2F1E-BDE1-4975-8320-F39A429F5E71}" type="presParOf" srcId="{F79FF5E8-BBCB-4B4E-AF62-DB12C108E3F3}" destId="{3893104E-7C34-4A54-A9C6-EE7064E2C583}" srcOrd="3" destOrd="0" presId="urn:microsoft.com/office/officeart/2005/8/layout/radial3"/>
    <dgm:cxn modelId="{E6DF1EED-1DC6-47AD-ACE2-60E1BED72A1E}" type="presParOf" srcId="{F79FF5E8-BBCB-4B4E-AF62-DB12C108E3F3}" destId="{4E8C2DFF-9A4E-487F-B6CC-225004AE66B3}" srcOrd="4" destOrd="0" presId="urn:microsoft.com/office/officeart/2005/8/layout/radial3"/>
    <dgm:cxn modelId="{A54E47A3-C1F0-4739-B824-87ACA4A3C5BB}" type="presParOf" srcId="{F79FF5E8-BBCB-4B4E-AF62-DB12C108E3F3}" destId="{762B58AE-9D4E-489D-986D-D0B60F9D7E06}" srcOrd="5" destOrd="0" presId="urn:microsoft.com/office/officeart/2005/8/layout/radial3"/>
    <dgm:cxn modelId="{5D3968ED-F5AD-41DA-8A4C-C5A260FBB942}" type="presParOf" srcId="{F79FF5E8-BBCB-4B4E-AF62-DB12C108E3F3}" destId="{83684F1E-C7B2-4957-B9D1-272DA696C3EC}" srcOrd="6" destOrd="0" presId="urn:microsoft.com/office/officeart/2005/8/layout/radial3"/>
    <dgm:cxn modelId="{E85756FE-9EB3-49B1-A79C-95E5ECA09DBB}" type="presParOf" srcId="{F79FF5E8-BBCB-4B4E-AF62-DB12C108E3F3}" destId="{A5C103ED-43D0-4B17-89C0-A9D82E6CD345}" srcOrd="7" destOrd="0" presId="urn:microsoft.com/office/officeart/2005/8/layout/radial3"/>
    <dgm:cxn modelId="{EFEC3536-2FF8-4E23-8B07-DC26F99563A7}" type="presParOf" srcId="{F79FF5E8-BBCB-4B4E-AF62-DB12C108E3F3}" destId="{1B47A327-95C6-4816-837A-9570683F981B}" srcOrd="8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259637D-6574-4E7E-97AC-132232B7FB2C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D45321F8-BC61-4792-BC0D-1374AEBE327D}">
      <dgm:prSet phldrT="[Text]"/>
      <dgm:spPr/>
      <dgm:t>
        <a:bodyPr/>
        <a:lstStyle/>
        <a:p>
          <a:r>
            <a:rPr lang="id-ID" smtClean="0"/>
            <a:t>Pikiran melahirkan kenyataan. Kenyataan ini akan meluas dan menyebar</a:t>
          </a:r>
          <a:endParaRPr lang="id-ID"/>
        </a:p>
      </dgm:t>
    </dgm:pt>
    <dgm:pt modelId="{EB6F95A3-80CA-46F3-9063-21950EE3BF34}" type="parTrans" cxnId="{7C16B071-AA85-44BE-9924-0ED6B1E4A7DC}">
      <dgm:prSet/>
      <dgm:spPr/>
      <dgm:t>
        <a:bodyPr/>
        <a:lstStyle/>
        <a:p>
          <a:endParaRPr lang="id-ID"/>
        </a:p>
      </dgm:t>
    </dgm:pt>
    <dgm:pt modelId="{AD989DA2-AB61-427D-85B6-C20E763AC7CF}" type="sibTrans" cxnId="{7C16B071-AA85-44BE-9924-0ED6B1E4A7DC}">
      <dgm:prSet/>
      <dgm:spPr/>
      <dgm:t>
        <a:bodyPr/>
        <a:lstStyle/>
        <a:p>
          <a:endParaRPr lang="id-ID"/>
        </a:p>
      </dgm:t>
    </dgm:pt>
    <dgm:pt modelId="{478F3550-699C-4EF0-979C-D6C3A0D8DB50}">
      <dgm:prSet/>
      <dgm:spPr/>
      <dgm:t>
        <a:bodyPr/>
        <a:lstStyle/>
        <a:p>
          <a:r>
            <a:rPr lang="id-ID" smtClean="0"/>
            <a:t>Selalu terjadi hubungan harmonis antara manusia dan kenyataan</a:t>
          </a:r>
          <a:endParaRPr lang="id-ID" dirty="0" smtClean="0"/>
        </a:p>
      </dgm:t>
    </dgm:pt>
    <dgm:pt modelId="{BDF4FB48-71E9-4A54-BFC8-C43D1FF723B0}" type="parTrans" cxnId="{768B8EB4-8C87-487F-9E5C-9FADFB270E6B}">
      <dgm:prSet/>
      <dgm:spPr/>
      <dgm:t>
        <a:bodyPr/>
        <a:lstStyle/>
        <a:p>
          <a:endParaRPr lang="id-ID"/>
        </a:p>
      </dgm:t>
    </dgm:pt>
    <dgm:pt modelId="{A0185E72-E6AE-43C8-81EA-743450F63651}" type="sibTrans" cxnId="{768B8EB4-8C87-487F-9E5C-9FADFB270E6B}">
      <dgm:prSet/>
      <dgm:spPr/>
      <dgm:t>
        <a:bodyPr/>
        <a:lstStyle/>
        <a:p>
          <a:endParaRPr lang="id-ID"/>
        </a:p>
      </dgm:t>
    </dgm:pt>
    <dgm:pt modelId="{1EAF3540-F18C-4C58-A3E6-DE93E1933484}">
      <dgm:prSet/>
      <dgm:spPr/>
      <dgm:t>
        <a:bodyPr/>
        <a:lstStyle/>
        <a:p>
          <a:r>
            <a:rPr lang="id-ID" smtClean="0"/>
            <a:t>Akal selalu menemukan alasan yang mendukung kenyataan</a:t>
          </a:r>
          <a:endParaRPr lang="id-ID" dirty="0" smtClean="0"/>
        </a:p>
      </dgm:t>
    </dgm:pt>
    <dgm:pt modelId="{08723F59-0BD3-4FF8-9C78-172106663611}" type="parTrans" cxnId="{92D427F7-B53F-444A-AC8A-B23051F80784}">
      <dgm:prSet/>
      <dgm:spPr/>
      <dgm:t>
        <a:bodyPr/>
        <a:lstStyle/>
        <a:p>
          <a:endParaRPr lang="id-ID"/>
        </a:p>
      </dgm:t>
    </dgm:pt>
    <dgm:pt modelId="{F59A94D8-317C-4EA5-825B-9C7FA9EB752E}" type="sibTrans" cxnId="{92D427F7-B53F-444A-AC8A-B23051F80784}">
      <dgm:prSet/>
      <dgm:spPr/>
      <dgm:t>
        <a:bodyPr/>
        <a:lstStyle/>
        <a:p>
          <a:endParaRPr lang="id-ID"/>
        </a:p>
      </dgm:t>
    </dgm:pt>
    <dgm:pt modelId="{0CE9CC97-5E82-42C9-AFCD-336DCEBA56E6}">
      <dgm:prSet/>
      <dgm:spPr/>
      <dgm:t>
        <a:bodyPr/>
        <a:lstStyle/>
        <a:p>
          <a:r>
            <a:rPr lang="id-ID" smtClean="0"/>
            <a:t>Pikiran manusia selalu membangun kenyataan-hidupnya yang terakhir</a:t>
          </a:r>
          <a:endParaRPr lang="id-ID" dirty="0" smtClean="0"/>
        </a:p>
      </dgm:t>
    </dgm:pt>
    <dgm:pt modelId="{54B59F3E-A46B-4516-A5F7-BFCDB60FBFCD}" type="parTrans" cxnId="{C5B61A7E-777C-4714-832C-2794B73E6413}">
      <dgm:prSet/>
      <dgm:spPr/>
      <dgm:t>
        <a:bodyPr/>
        <a:lstStyle/>
        <a:p>
          <a:endParaRPr lang="id-ID"/>
        </a:p>
      </dgm:t>
    </dgm:pt>
    <dgm:pt modelId="{9E3D7DE3-4730-4A3D-869D-A2C9897BCDA0}" type="sibTrans" cxnId="{C5B61A7E-777C-4714-832C-2794B73E6413}">
      <dgm:prSet/>
      <dgm:spPr/>
      <dgm:t>
        <a:bodyPr/>
        <a:lstStyle/>
        <a:p>
          <a:endParaRPr lang="id-ID"/>
        </a:p>
      </dgm:t>
    </dgm:pt>
    <dgm:pt modelId="{26C8EC42-BD44-4689-9732-AC2C29258E69}">
      <dgm:prSet/>
      <dgm:spPr/>
      <dgm:t>
        <a:bodyPr/>
        <a:lstStyle/>
        <a:p>
          <a:r>
            <a:rPr lang="id-ID" smtClean="0"/>
            <a:t>Anda selalu lebih dari Anda saat ini</a:t>
          </a:r>
          <a:endParaRPr lang="id-ID" dirty="0"/>
        </a:p>
      </dgm:t>
    </dgm:pt>
    <dgm:pt modelId="{DBFB3DCE-7FAC-4E1E-910A-F698CC9FAA91}" type="parTrans" cxnId="{6514C4D0-A4FB-4264-9B24-DFDA2BE270C2}">
      <dgm:prSet/>
      <dgm:spPr/>
      <dgm:t>
        <a:bodyPr/>
        <a:lstStyle/>
        <a:p>
          <a:endParaRPr lang="id-ID"/>
        </a:p>
      </dgm:t>
    </dgm:pt>
    <dgm:pt modelId="{8901552B-BC58-49C6-9A06-3C405F20057F}" type="sibTrans" cxnId="{6514C4D0-A4FB-4264-9B24-DFDA2BE270C2}">
      <dgm:prSet/>
      <dgm:spPr/>
      <dgm:t>
        <a:bodyPr/>
        <a:lstStyle/>
        <a:p>
          <a:endParaRPr lang="id-ID"/>
        </a:p>
      </dgm:t>
    </dgm:pt>
    <dgm:pt modelId="{4662F0AD-3846-44D1-86F6-84566E30704C}" type="pres">
      <dgm:prSet presAssocID="{5259637D-6574-4E7E-97AC-132232B7FB2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B05EF5-8DD6-4F89-B5D6-B2DE6107D3EF}" type="pres">
      <dgm:prSet presAssocID="{D45321F8-BC61-4792-BC0D-1374AEBE327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1D071AC-287E-4A21-A45A-A297202D293F}" type="pres">
      <dgm:prSet presAssocID="{D45321F8-BC61-4792-BC0D-1374AEBE327D}" presName="spNode" presStyleCnt="0"/>
      <dgm:spPr/>
    </dgm:pt>
    <dgm:pt modelId="{2BF3E57A-067E-4E94-B06B-6F5033669C2A}" type="pres">
      <dgm:prSet presAssocID="{AD989DA2-AB61-427D-85B6-C20E763AC7CF}" presName="sibTrans" presStyleLbl="sibTrans1D1" presStyleIdx="0" presStyleCnt="5"/>
      <dgm:spPr/>
      <dgm:t>
        <a:bodyPr/>
        <a:lstStyle/>
        <a:p>
          <a:endParaRPr lang="en-US"/>
        </a:p>
      </dgm:t>
    </dgm:pt>
    <dgm:pt modelId="{2CEDBE17-973E-40C3-88DE-1F5719F56CA6}" type="pres">
      <dgm:prSet presAssocID="{478F3550-699C-4EF0-979C-D6C3A0D8DB5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AD81A-3D4E-4E13-8546-EE6BD2699850}" type="pres">
      <dgm:prSet presAssocID="{478F3550-699C-4EF0-979C-D6C3A0D8DB50}" presName="spNode" presStyleCnt="0"/>
      <dgm:spPr/>
    </dgm:pt>
    <dgm:pt modelId="{48DF1C38-56A6-4B8C-A255-7AD8D230E593}" type="pres">
      <dgm:prSet presAssocID="{A0185E72-E6AE-43C8-81EA-743450F63651}" presName="sibTrans" presStyleLbl="sibTrans1D1" presStyleIdx="1" presStyleCnt="5"/>
      <dgm:spPr/>
      <dgm:t>
        <a:bodyPr/>
        <a:lstStyle/>
        <a:p>
          <a:endParaRPr lang="en-US"/>
        </a:p>
      </dgm:t>
    </dgm:pt>
    <dgm:pt modelId="{CE3BB85E-5E66-41C8-9D8A-F44BA7EA953C}" type="pres">
      <dgm:prSet presAssocID="{1EAF3540-F18C-4C58-A3E6-DE93E193348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8AEA8-EE23-46A2-B6FE-E7A19FB0C5C5}" type="pres">
      <dgm:prSet presAssocID="{1EAF3540-F18C-4C58-A3E6-DE93E1933484}" presName="spNode" presStyleCnt="0"/>
      <dgm:spPr/>
    </dgm:pt>
    <dgm:pt modelId="{574BEB81-213A-4BDE-8283-0D66E17E4E5B}" type="pres">
      <dgm:prSet presAssocID="{F59A94D8-317C-4EA5-825B-9C7FA9EB752E}" presName="sibTrans" presStyleLbl="sibTrans1D1" presStyleIdx="2" presStyleCnt="5"/>
      <dgm:spPr/>
      <dgm:t>
        <a:bodyPr/>
        <a:lstStyle/>
        <a:p>
          <a:endParaRPr lang="en-US"/>
        </a:p>
      </dgm:t>
    </dgm:pt>
    <dgm:pt modelId="{156D94AF-6E84-4583-B4F8-C056A6F62C63}" type="pres">
      <dgm:prSet presAssocID="{0CE9CC97-5E82-42C9-AFCD-336DCEBA56E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B49F19-0A16-4972-9EC5-1AD49D4841E0}" type="pres">
      <dgm:prSet presAssocID="{0CE9CC97-5E82-42C9-AFCD-336DCEBA56E6}" presName="spNode" presStyleCnt="0"/>
      <dgm:spPr/>
    </dgm:pt>
    <dgm:pt modelId="{6306104C-73F3-46F6-BD34-5D8BF3B38CD0}" type="pres">
      <dgm:prSet presAssocID="{9E3D7DE3-4730-4A3D-869D-A2C9897BCDA0}" presName="sibTrans" presStyleLbl="sibTrans1D1" presStyleIdx="3" presStyleCnt="5"/>
      <dgm:spPr/>
      <dgm:t>
        <a:bodyPr/>
        <a:lstStyle/>
        <a:p>
          <a:endParaRPr lang="en-US"/>
        </a:p>
      </dgm:t>
    </dgm:pt>
    <dgm:pt modelId="{14250A63-7906-4271-9592-B9E24140D4ED}" type="pres">
      <dgm:prSet presAssocID="{26C8EC42-BD44-4689-9732-AC2C29258E6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B804D-B249-4149-9BF8-CA198B1C6E3E}" type="pres">
      <dgm:prSet presAssocID="{26C8EC42-BD44-4689-9732-AC2C29258E69}" presName="spNode" presStyleCnt="0"/>
      <dgm:spPr/>
    </dgm:pt>
    <dgm:pt modelId="{BD4E10AE-B321-4965-9EB5-1D56BEE6D800}" type="pres">
      <dgm:prSet presAssocID="{8901552B-BC58-49C6-9A06-3C405F20057F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5AC0821E-AEB5-438C-8CEC-0FEC0CDDC1E6}" type="presOf" srcId="{478F3550-699C-4EF0-979C-D6C3A0D8DB50}" destId="{2CEDBE17-973E-40C3-88DE-1F5719F56CA6}" srcOrd="0" destOrd="0" presId="urn:microsoft.com/office/officeart/2005/8/layout/cycle5"/>
    <dgm:cxn modelId="{3F4D1206-01B5-45DE-8494-BE6E31C6C7F5}" type="presOf" srcId="{D45321F8-BC61-4792-BC0D-1374AEBE327D}" destId="{52B05EF5-8DD6-4F89-B5D6-B2DE6107D3EF}" srcOrd="0" destOrd="0" presId="urn:microsoft.com/office/officeart/2005/8/layout/cycle5"/>
    <dgm:cxn modelId="{A54B56C7-9743-4ED0-830B-67B18BDD54EE}" type="presOf" srcId="{F59A94D8-317C-4EA5-825B-9C7FA9EB752E}" destId="{574BEB81-213A-4BDE-8283-0D66E17E4E5B}" srcOrd="0" destOrd="0" presId="urn:microsoft.com/office/officeart/2005/8/layout/cycle5"/>
    <dgm:cxn modelId="{7C16B071-AA85-44BE-9924-0ED6B1E4A7DC}" srcId="{5259637D-6574-4E7E-97AC-132232B7FB2C}" destId="{D45321F8-BC61-4792-BC0D-1374AEBE327D}" srcOrd="0" destOrd="0" parTransId="{EB6F95A3-80CA-46F3-9063-21950EE3BF34}" sibTransId="{AD989DA2-AB61-427D-85B6-C20E763AC7CF}"/>
    <dgm:cxn modelId="{388D8665-1893-4247-9BC9-D31E986FD3DC}" type="presOf" srcId="{9E3D7DE3-4730-4A3D-869D-A2C9897BCDA0}" destId="{6306104C-73F3-46F6-BD34-5D8BF3B38CD0}" srcOrd="0" destOrd="0" presId="urn:microsoft.com/office/officeart/2005/8/layout/cycle5"/>
    <dgm:cxn modelId="{471567B3-2AD8-4F7B-8183-65AE8945C7C5}" type="presOf" srcId="{0CE9CC97-5E82-42C9-AFCD-336DCEBA56E6}" destId="{156D94AF-6E84-4583-B4F8-C056A6F62C63}" srcOrd="0" destOrd="0" presId="urn:microsoft.com/office/officeart/2005/8/layout/cycle5"/>
    <dgm:cxn modelId="{C5B61A7E-777C-4714-832C-2794B73E6413}" srcId="{5259637D-6574-4E7E-97AC-132232B7FB2C}" destId="{0CE9CC97-5E82-42C9-AFCD-336DCEBA56E6}" srcOrd="3" destOrd="0" parTransId="{54B59F3E-A46B-4516-A5F7-BFCDB60FBFCD}" sibTransId="{9E3D7DE3-4730-4A3D-869D-A2C9897BCDA0}"/>
    <dgm:cxn modelId="{87ED9C25-A866-4462-9C2D-65B401B53C16}" type="presOf" srcId="{26C8EC42-BD44-4689-9732-AC2C29258E69}" destId="{14250A63-7906-4271-9592-B9E24140D4ED}" srcOrd="0" destOrd="0" presId="urn:microsoft.com/office/officeart/2005/8/layout/cycle5"/>
    <dgm:cxn modelId="{BB3458A7-D68C-4AA7-9A86-143817A1F6B0}" type="presOf" srcId="{A0185E72-E6AE-43C8-81EA-743450F63651}" destId="{48DF1C38-56A6-4B8C-A255-7AD8D230E593}" srcOrd="0" destOrd="0" presId="urn:microsoft.com/office/officeart/2005/8/layout/cycle5"/>
    <dgm:cxn modelId="{A7ED1926-A710-4DB7-9C70-86CB61FB99E6}" type="presOf" srcId="{8901552B-BC58-49C6-9A06-3C405F20057F}" destId="{BD4E10AE-B321-4965-9EB5-1D56BEE6D800}" srcOrd="0" destOrd="0" presId="urn:microsoft.com/office/officeart/2005/8/layout/cycle5"/>
    <dgm:cxn modelId="{6064A1C0-FC3A-4799-AC28-4B4426CD6EC3}" type="presOf" srcId="{1EAF3540-F18C-4C58-A3E6-DE93E1933484}" destId="{CE3BB85E-5E66-41C8-9D8A-F44BA7EA953C}" srcOrd="0" destOrd="0" presId="urn:microsoft.com/office/officeart/2005/8/layout/cycle5"/>
    <dgm:cxn modelId="{768B8EB4-8C87-487F-9E5C-9FADFB270E6B}" srcId="{5259637D-6574-4E7E-97AC-132232B7FB2C}" destId="{478F3550-699C-4EF0-979C-D6C3A0D8DB50}" srcOrd="1" destOrd="0" parTransId="{BDF4FB48-71E9-4A54-BFC8-C43D1FF723B0}" sibTransId="{A0185E72-E6AE-43C8-81EA-743450F63651}"/>
    <dgm:cxn modelId="{C1C3DAE8-F102-4743-B660-A9315A3935FC}" type="presOf" srcId="{5259637D-6574-4E7E-97AC-132232B7FB2C}" destId="{4662F0AD-3846-44D1-86F6-84566E30704C}" srcOrd="0" destOrd="0" presId="urn:microsoft.com/office/officeart/2005/8/layout/cycle5"/>
    <dgm:cxn modelId="{F46B4B09-2830-40D8-B8EE-169FBDEF4E64}" type="presOf" srcId="{AD989DA2-AB61-427D-85B6-C20E763AC7CF}" destId="{2BF3E57A-067E-4E94-B06B-6F5033669C2A}" srcOrd="0" destOrd="0" presId="urn:microsoft.com/office/officeart/2005/8/layout/cycle5"/>
    <dgm:cxn modelId="{92D427F7-B53F-444A-AC8A-B23051F80784}" srcId="{5259637D-6574-4E7E-97AC-132232B7FB2C}" destId="{1EAF3540-F18C-4C58-A3E6-DE93E1933484}" srcOrd="2" destOrd="0" parTransId="{08723F59-0BD3-4FF8-9C78-172106663611}" sibTransId="{F59A94D8-317C-4EA5-825B-9C7FA9EB752E}"/>
    <dgm:cxn modelId="{6514C4D0-A4FB-4264-9B24-DFDA2BE270C2}" srcId="{5259637D-6574-4E7E-97AC-132232B7FB2C}" destId="{26C8EC42-BD44-4689-9732-AC2C29258E69}" srcOrd="4" destOrd="0" parTransId="{DBFB3DCE-7FAC-4E1E-910A-F698CC9FAA91}" sibTransId="{8901552B-BC58-49C6-9A06-3C405F20057F}"/>
    <dgm:cxn modelId="{86D3719D-98E6-4EA7-AF92-FBBABB4C447C}" type="presParOf" srcId="{4662F0AD-3846-44D1-86F6-84566E30704C}" destId="{52B05EF5-8DD6-4F89-B5D6-B2DE6107D3EF}" srcOrd="0" destOrd="0" presId="urn:microsoft.com/office/officeart/2005/8/layout/cycle5"/>
    <dgm:cxn modelId="{C0646D3C-E0B3-4D0D-A74E-A1BF13B9FDA5}" type="presParOf" srcId="{4662F0AD-3846-44D1-86F6-84566E30704C}" destId="{A1D071AC-287E-4A21-A45A-A297202D293F}" srcOrd="1" destOrd="0" presId="urn:microsoft.com/office/officeart/2005/8/layout/cycle5"/>
    <dgm:cxn modelId="{D3A8F18B-2902-4FDC-AD8F-00C192D19CED}" type="presParOf" srcId="{4662F0AD-3846-44D1-86F6-84566E30704C}" destId="{2BF3E57A-067E-4E94-B06B-6F5033669C2A}" srcOrd="2" destOrd="0" presId="urn:microsoft.com/office/officeart/2005/8/layout/cycle5"/>
    <dgm:cxn modelId="{9435BBAC-794E-44C7-A933-F7D2009C1A61}" type="presParOf" srcId="{4662F0AD-3846-44D1-86F6-84566E30704C}" destId="{2CEDBE17-973E-40C3-88DE-1F5719F56CA6}" srcOrd="3" destOrd="0" presId="urn:microsoft.com/office/officeart/2005/8/layout/cycle5"/>
    <dgm:cxn modelId="{17C49FA5-A4EA-416B-9C20-86750E68CAF6}" type="presParOf" srcId="{4662F0AD-3846-44D1-86F6-84566E30704C}" destId="{4BBAD81A-3D4E-4E13-8546-EE6BD2699850}" srcOrd="4" destOrd="0" presId="urn:microsoft.com/office/officeart/2005/8/layout/cycle5"/>
    <dgm:cxn modelId="{EFA987D7-BE6B-4A49-9040-464DBCB3AAE1}" type="presParOf" srcId="{4662F0AD-3846-44D1-86F6-84566E30704C}" destId="{48DF1C38-56A6-4B8C-A255-7AD8D230E593}" srcOrd="5" destOrd="0" presId="urn:microsoft.com/office/officeart/2005/8/layout/cycle5"/>
    <dgm:cxn modelId="{6E32CCB4-E851-44CA-9B98-43F50C4B32A5}" type="presParOf" srcId="{4662F0AD-3846-44D1-86F6-84566E30704C}" destId="{CE3BB85E-5E66-41C8-9D8A-F44BA7EA953C}" srcOrd="6" destOrd="0" presId="urn:microsoft.com/office/officeart/2005/8/layout/cycle5"/>
    <dgm:cxn modelId="{CC3DC976-7EEC-4057-B61B-945F7792B3F2}" type="presParOf" srcId="{4662F0AD-3846-44D1-86F6-84566E30704C}" destId="{D568AEA8-EE23-46A2-B6FE-E7A19FB0C5C5}" srcOrd="7" destOrd="0" presId="urn:microsoft.com/office/officeart/2005/8/layout/cycle5"/>
    <dgm:cxn modelId="{3277BB9E-CD51-4E1C-8B38-F8ABD34D29AC}" type="presParOf" srcId="{4662F0AD-3846-44D1-86F6-84566E30704C}" destId="{574BEB81-213A-4BDE-8283-0D66E17E4E5B}" srcOrd="8" destOrd="0" presId="urn:microsoft.com/office/officeart/2005/8/layout/cycle5"/>
    <dgm:cxn modelId="{A5719877-CBBE-41E7-9C8B-AAFCB3F15328}" type="presParOf" srcId="{4662F0AD-3846-44D1-86F6-84566E30704C}" destId="{156D94AF-6E84-4583-B4F8-C056A6F62C63}" srcOrd="9" destOrd="0" presId="urn:microsoft.com/office/officeart/2005/8/layout/cycle5"/>
    <dgm:cxn modelId="{9177D04F-04E8-4D15-AF7F-451D8393AEBF}" type="presParOf" srcId="{4662F0AD-3846-44D1-86F6-84566E30704C}" destId="{77B49F19-0A16-4972-9EC5-1AD49D4841E0}" srcOrd="10" destOrd="0" presId="urn:microsoft.com/office/officeart/2005/8/layout/cycle5"/>
    <dgm:cxn modelId="{49B9A9E5-9942-4688-B890-ADB919CAC4D9}" type="presParOf" srcId="{4662F0AD-3846-44D1-86F6-84566E30704C}" destId="{6306104C-73F3-46F6-BD34-5D8BF3B38CD0}" srcOrd="11" destOrd="0" presId="urn:microsoft.com/office/officeart/2005/8/layout/cycle5"/>
    <dgm:cxn modelId="{20D2737F-1EB9-4376-A2F8-3E7FC87416AD}" type="presParOf" srcId="{4662F0AD-3846-44D1-86F6-84566E30704C}" destId="{14250A63-7906-4271-9592-B9E24140D4ED}" srcOrd="12" destOrd="0" presId="urn:microsoft.com/office/officeart/2005/8/layout/cycle5"/>
    <dgm:cxn modelId="{CB48F465-54A3-4F66-89A3-C421BDCC3859}" type="presParOf" srcId="{4662F0AD-3846-44D1-86F6-84566E30704C}" destId="{52CB804D-B249-4149-9BF8-CA198B1C6E3E}" srcOrd="13" destOrd="0" presId="urn:microsoft.com/office/officeart/2005/8/layout/cycle5"/>
    <dgm:cxn modelId="{C4A18E9C-7636-476B-8B05-B72FC5004EC6}" type="presParOf" srcId="{4662F0AD-3846-44D1-86F6-84566E30704C}" destId="{BD4E10AE-B321-4965-9EB5-1D56BEE6D800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B5122C-B76C-448B-8418-C5C789E8A412}">
      <dsp:nvSpPr>
        <dsp:cNvPr id="0" name=""/>
        <dsp:cNvSpPr/>
      </dsp:nvSpPr>
      <dsp:spPr>
        <a:xfrm>
          <a:off x="1190" y="1270297"/>
          <a:ext cx="2539007" cy="15234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>
              <a:solidFill>
                <a:srgbClr val="C00000"/>
              </a:solidFill>
            </a:rPr>
            <a:t>Kreasi Alam Pikiran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>
              <a:solidFill>
                <a:srgbClr val="C00000"/>
              </a:solidFill>
            </a:rPr>
            <a:t>(Menthally)</a:t>
          </a:r>
          <a:endParaRPr lang="en-US" sz="2600" kern="1200">
            <a:solidFill>
              <a:srgbClr val="C00000"/>
            </a:solidFill>
          </a:endParaRPr>
        </a:p>
      </dsp:txBody>
      <dsp:txXfrm>
        <a:off x="45809" y="1314916"/>
        <a:ext cx="2449769" cy="1434166"/>
      </dsp:txXfrm>
    </dsp:sp>
    <dsp:sp modelId="{5D83752E-8528-4FAC-A4D1-80393C92D86F}">
      <dsp:nvSpPr>
        <dsp:cNvPr id="0" name=""/>
        <dsp:cNvSpPr/>
      </dsp:nvSpPr>
      <dsp:spPr>
        <a:xfrm>
          <a:off x="2794099" y="1717163"/>
          <a:ext cx="538269" cy="6296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2794099" y="1843098"/>
        <a:ext cx="376788" cy="377803"/>
      </dsp:txXfrm>
    </dsp:sp>
    <dsp:sp modelId="{4953D90B-625A-4EA9-9039-37CE2D39649A}">
      <dsp:nvSpPr>
        <dsp:cNvPr id="0" name=""/>
        <dsp:cNvSpPr/>
      </dsp:nvSpPr>
      <dsp:spPr>
        <a:xfrm>
          <a:off x="3555801" y="1270297"/>
          <a:ext cx="2539007" cy="1523404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Kreasi Alam Fisik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(Physically)</a:t>
          </a:r>
          <a:endParaRPr lang="en-US" sz="2600" kern="1200"/>
        </a:p>
      </dsp:txBody>
      <dsp:txXfrm>
        <a:off x="3600420" y="1314916"/>
        <a:ext cx="2449769" cy="1434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3AACA-7233-4B4C-8EF8-8E052078061B}">
      <dsp:nvSpPr>
        <dsp:cNvPr id="0" name=""/>
        <dsp:cNvSpPr/>
      </dsp:nvSpPr>
      <dsp:spPr>
        <a:xfrm>
          <a:off x="2812" y="206987"/>
          <a:ext cx="1522958" cy="91377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smtClean="0"/>
            <a:t>Pikiran memiliki Proses yang Kuat</a:t>
          </a:r>
          <a:endParaRPr lang="id-ID" sz="1400" kern="1200"/>
        </a:p>
      </dsp:txBody>
      <dsp:txXfrm>
        <a:off x="2812" y="206987"/>
        <a:ext cx="1522958" cy="913774"/>
      </dsp:txXfrm>
    </dsp:sp>
    <dsp:sp modelId="{E645ABDC-E72E-43A2-9BFA-593C58CA1279}">
      <dsp:nvSpPr>
        <dsp:cNvPr id="0" name=""/>
        <dsp:cNvSpPr/>
      </dsp:nvSpPr>
      <dsp:spPr>
        <a:xfrm>
          <a:off x="1678066" y="206987"/>
          <a:ext cx="1522958" cy="91377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smtClean="0"/>
            <a:t>Pikiran Membuat Arsip Memori dalam Akal</a:t>
          </a:r>
          <a:endParaRPr lang="id-ID" sz="1400" kern="1200" dirty="0" smtClean="0"/>
        </a:p>
      </dsp:txBody>
      <dsp:txXfrm>
        <a:off x="1678066" y="206987"/>
        <a:ext cx="1522958" cy="913774"/>
      </dsp:txXfrm>
    </dsp:sp>
    <dsp:sp modelId="{F833B5CC-E54D-46F5-B10E-4ABCBD4AD32D}">
      <dsp:nvSpPr>
        <dsp:cNvPr id="0" name=""/>
        <dsp:cNvSpPr/>
      </dsp:nvSpPr>
      <dsp:spPr>
        <a:xfrm>
          <a:off x="3353320" y="206987"/>
          <a:ext cx="1522958" cy="91377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smtClean="0"/>
            <a:t>Pikiran Melahirkan Mindset</a:t>
          </a:r>
          <a:endParaRPr lang="id-ID" sz="1400" kern="1200" dirty="0" smtClean="0"/>
        </a:p>
      </dsp:txBody>
      <dsp:txXfrm>
        <a:off x="3353320" y="206987"/>
        <a:ext cx="1522958" cy="913774"/>
      </dsp:txXfrm>
    </dsp:sp>
    <dsp:sp modelId="{EA2C765A-4A34-4D04-BC9D-7B8783B1C09E}">
      <dsp:nvSpPr>
        <dsp:cNvPr id="0" name=""/>
        <dsp:cNvSpPr/>
      </dsp:nvSpPr>
      <dsp:spPr>
        <a:xfrm>
          <a:off x="5028574" y="206987"/>
          <a:ext cx="1522958" cy="91377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smtClean="0"/>
            <a:t>Pikiran Memengaruhi Intelektualitas</a:t>
          </a:r>
          <a:endParaRPr lang="id-ID" sz="1400" kern="1200" dirty="0" smtClean="0"/>
        </a:p>
      </dsp:txBody>
      <dsp:txXfrm>
        <a:off x="5028574" y="206987"/>
        <a:ext cx="1522958" cy="913774"/>
      </dsp:txXfrm>
    </dsp:sp>
    <dsp:sp modelId="{52882FDB-3BE5-4F84-B3E1-AD9981B7F503}">
      <dsp:nvSpPr>
        <dsp:cNvPr id="0" name=""/>
        <dsp:cNvSpPr/>
      </dsp:nvSpPr>
      <dsp:spPr>
        <a:xfrm>
          <a:off x="6703828" y="206987"/>
          <a:ext cx="1522958" cy="91377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smtClean="0"/>
            <a:t>Pikiran Memengaruhi Fisik</a:t>
          </a:r>
          <a:endParaRPr lang="id-ID" sz="1400" kern="1200" dirty="0" smtClean="0"/>
        </a:p>
      </dsp:txBody>
      <dsp:txXfrm>
        <a:off x="6703828" y="206987"/>
        <a:ext cx="1522958" cy="913774"/>
      </dsp:txXfrm>
    </dsp:sp>
    <dsp:sp modelId="{665F7D17-FCD0-406E-B826-91D43B37F9B0}">
      <dsp:nvSpPr>
        <dsp:cNvPr id="0" name=""/>
        <dsp:cNvSpPr/>
      </dsp:nvSpPr>
      <dsp:spPr>
        <a:xfrm>
          <a:off x="2812" y="1273058"/>
          <a:ext cx="1522958" cy="91377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smtClean="0"/>
            <a:t>Pikiran Memengaruhi Perasaan</a:t>
          </a:r>
          <a:endParaRPr lang="id-ID" sz="1400" kern="1200" dirty="0" smtClean="0"/>
        </a:p>
      </dsp:txBody>
      <dsp:txXfrm>
        <a:off x="2812" y="1273058"/>
        <a:ext cx="1522958" cy="913774"/>
      </dsp:txXfrm>
    </dsp:sp>
    <dsp:sp modelId="{16DC4391-25EB-49E5-A16D-56C99F07EA22}">
      <dsp:nvSpPr>
        <dsp:cNvPr id="0" name=""/>
        <dsp:cNvSpPr/>
      </dsp:nvSpPr>
      <dsp:spPr>
        <a:xfrm>
          <a:off x="1678066" y="1273058"/>
          <a:ext cx="1522958" cy="91377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smtClean="0"/>
            <a:t>Pikiran Memengaruhi Sikap</a:t>
          </a:r>
          <a:endParaRPr lang="id-ID" sz="1400" kern="1200" dirty="0" smtClean="0"/>
        </a:p>
      </dsp:txBody>
      <dsp:txXfrm>
        <a:off x="1678066" y="1273058"/>
        <a:ext cx="1522958" cy="913774"/>
      </dsp:txXfrm>
    </dsp:sp>
    <dsp:sp modelId="{45FE09B9-974F-466F-93E7-1FFE658C0682}">
      <dsp:nvSpPr>
        <dsp:cNvPr id="0" name=""/>
        <dsp:cNvSpPr/>
      </dsp:nvSpPr>
      <dsp:spPr>
        <a:xfrm>
          <a:off x="3353320" y="1273058"/>
          <a:ext cx="1522958" cy="91377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smtClean="0"/>
            <a:t>Pikiran Memengarhui Hasil</a:t>
          </a:r>
          <a:endParaRPr lang="id-ID" sz="1400" kern="1200" dirty="0" smtClean="0"/>
        </a:p>
      </dsp:txBody>
      <dsp:txXfrm>
        <a:off x="3353320" y="1273058"/>
        <a:ext cx="1522958" cy="913774"/>
      </dsp:txXfrm>
    </dsp:sp>
    <dsp:sp modelId="{F3C242AF-5BE4-4E1F-A82C-590B5025F90B}">
      <dsp:nvSpPr>
        <dsp:cNvPr id="0" name=""/>
        <dsp:cNvSpPr/>
      </dsp:nvSpPr>
      <dsp:spPr>
        <a:xfrm>
          <a:off x="5028574" y="1273058"/>
          <a:ext cx="1522958" cy="91377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smtClean="0"/>
            <a:t>Pikiran Memengaruhi Citra Diri</a:t>
          </a:r>
          <a:endParaRPr lang="id-ID" sz="1400" kern="1200" dirty="0" smtClean="0"/>
        </a:p>
      </dsp:txBody>
      <dsp:txXfrm>
        <a:off x="5028574" y="1273058"/>
        <a:ext cx="1522958" cy="913774"/>
      </dsp:txXfrm>
    </dsp:sp>
    <dsp:sp modelId="{B9BA4F6D-3A92-4717-AD7C-435180995A81}">
      <dsp:nvSpPr>
        <dsp:cNvPr id="0" name=""/>
        <dsp:cNvSpPr/>
      </dsp:nvSpPr>
      <dsp:spPr>
        <a:xfrm>
          <a:off x="6703828" y="1273058"/>
          <a:ext cx="1522958" cy="91377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/>
            <a:t>Pikiran Memengaruhi Harga Diri</a:t>
          </a:r>
        </a:p>
      </dsp:txBody>
      <dsp:txXfrm>
        <a:off x="6703828" y="1273058"/>
        <a:ext cx="1522958" cy="913774"/>
      </dsp:txXfrm>
    </dsp:sp>
    <dsp:sp modelId="{6BE5C55C-6457-4B49-8017-C93A8B87103B}">
      <dsp:nvSpPr>
        <dsp:cNvPr id="0" name=""/>
        <dsp:cNvSpPr/>
      </dsp:nvSpPr>
      <dsp:spPr>
        <a:xfrm>
          <a:off x="2812" y="2339129"/>
          <a:ext cx="1522958" cy="91377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smtClean="0"/>
            <a:t>Pikiran dan Rasa Percaya Diri</a:t>
          </a:r>
          <a:endParaRPr lang="id-ID" sz="1400" kern="1200" dirty="0" smtClean="0"/>
        </a:p>
      </dsp:txBody>
      <dsp:txXfrm>
        <a:off x="2812" y="2339129"/>
        <a:ext cx="1522958" cy="913774"/>
      </dsp:txXfrm>
    </dsp:sp>
    <dsp:sp modelId="{46867840-05F2-4A1D-91DE-CD33C7B0EE7D}">
      <dsp:nvSpPr>
        <dsp:cNvPr id="0" name=""/>
        <dsp:cNvSpPr/>
      </dsp:nvSpPr>
      <dsp:spPr>
        <a:xfrm>
          <a:off x="1678066" y="2339129"/>
          <a:ext cx="1522958" cy="91377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smtClean="0"/>
            <a:t>Pikiran Memengaruhi Kondisi Jiwa</a:t>
          </a:r>
          <a:endParaRPr lang="id-ID" sz="1400" kern="1200" dirty="0" smtClean="0"/>
        </a:p>
      </dsp:txBody>
      <dsp:txXfrm>
        <a:off x="1678066" y="2339129"/>
        <a:ext cx="1522958" cy="913774"/>
      </dsp:txXfrm>
    </dsp:sp>
    <dsp:sp modelId="{691B50EC-F890-43D9-B756-35C1528E8882}">
      <dsp:nvSpPr>
        <dsp:cNvPr id="0" name=""/>
        <dsp:cNvSpPr/>
      </dsp:nvSpPr>
      <dsp:spPr>
        <a:xfrm>
          <a:off x="3353320" y="2339129"/>
          <a:ext cx="1522958" cy="91377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smtClean="0"/>
            <a:t>Pikiran Memengaruhi Kondisi Kesehatan</a:t>
          </a:r>
          <a:endParaRPr lang="id-ID" sz="1400" kern="1200" dirty="0" smtClean="0"/>
        </a:p>
      </dsp:txBody>
      <dsp:txXfrm>
        <a:off x="3353320" y="2339129"/>
        <a:ext cx="1522958" cy="913774"/>
      </dsp:txXfrm>
    </dsp:sp>
    <dsp:sp modelId="{8D964490-800C-454D-A5BC-B308612A650B}">
      <dsp:nvSpPr>
        <dsp:cNvPr id="0" name=""/>
        <dsp:cNvSpPr/>
      </dsp:nvSpPr>
      <dsp:spPr>
        <a:xfrm>
          <a:off x="5028574" y="2339129"/>
          <a:ext cx="1522958" cy="91377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smtClean="0"/>
            <a:t>Pikiran Melampaui Batas Waktu</a:t>
          </a:r>
          <a:endParaRPr lang="id-ID" sz="1400" kern="1200" dirty="0" smtClean="0"/>
        </a:p>
      </dsp:txBody>
      <dsp:txXfrm>
        <a:off x="5028574" y="2339129"/>
        <a:ext cx="1522958" cy="913774"/>
      </dsp:txXfrm>
    </dsp:sp>
    <dsp:sp modelId="{45A9B61B-1660-45A8-9270-5722CDA1377E}">
      <dsp:nvSpPr>
        <dsp:cNvPr id="0" name=""/>
        <dsp:cNvSpPr/>
      </dsp:nvSpPr>
      <dsp:spPr>
        <a:xfrm>
          <a:off x="6703828" y="2339129"/>
          <a:ext cx="1522958" cy="91377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smtClean="0"/>
            <a:t>Pikiran Tidak Mengenal Jarak</a:t>
          </a:r>
          <a:endParaRPr lang="id-ID" sz="1400" kern="1200" dirty="0" smtClean="0"/>
        </a:p>
      </dsp:txBody>
      <dsp:txXfrm>
        <a:off x="6703828" y="2339129"/>
        <a:ext cx="1522958" cy="913774"/>
      </dsp:txXfrm>
    </dsp:sp>
    <dsp:sp modelId="{0402728D-F164-495F-AE02-F3CAA99E6B29}">
      <dsp:nvSpPr>
        <dsp:cNvPr id="0" name=""/>
        <dsp:cNvSpPr/>
      </dsp:nvSpPr>
      <dsp:spPr>
        <a:xfrm>
          <a:off x="2812" y="3405200"/>
          <a:ext cx="1522958" cy="91377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smtClean="0"/>
            <a:t>Pikiran Tidak Mengenal Waktu</a:t>
          </a:r>
          <a:endParaRPr lang="id-ID" sz="1400" kern="1200" dirty="0" smtClean="0"/>
        </a:p>
      </dsp:txBody>
      <dsp:txXfrm>
        <a:off x="2812" y="3405200"/>
        <a:ext cx="1522958" cy="913774"/>
      </dsp:txXfrm>
    </dsp:sp>
    <dsp:sp modelId="{0F26830E-0A0B-4DD4-B8D6-2070976DF38D}">
      <dsp:nvSpPr>
        <dsp:cNvPr id="0" name=""/>
        <dsp:cNvSpPr/>
      </dsp:nvSpPr>
      <dsp:spPr>
        <a:xfrm>
          <a:off x="1678066" y="3405200"/>
          <a:ext cx="1522958" cy="91377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smtClean="0"/>
            <a:t>Pikiran Menambah atau Mengurangi Energi</a:t>
          </a:r>
          <a:endParaRPr lang="id-ID" sz="1400" kern="1200" dirty="0" smtClean="0"/>
        </a:p>
      </dsp:txBody>
      <dsp:txXfrm>
        <a:off x="1678066" y="3405200"/>
        <a:ext cx="1522958" cy="913774"/>
      </dsp:txXfrm>
    </dsp:sp>
    <dsp:sp modelId="{8643B7C7-DC7D-470D-8D73-32CD4FF13D3B}">
      <dsp:nvSpPr>
        <dsp:cNvPr id="0" name=""/>
        <dsp:cNvSpPr/>
      </dsp:nvSpPr>
      <dsp:spPr>
        <a:xfrm>
          <a:off x="3353320" y="3405200"/>
          <a:ext cx="1522958" cy="91377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smtClean="0"/>
            <a:t>Pikiran Melahirkan Kebiasaaan</a:t>
          </a:r>
          <a:endParaRPr lang="id-ID" sz="1400" kern="1200" dirty="0" smtClean="0"/>
        </a:p>
      </dsp:txBody>
      <dsp:txXfrm>
        <a:off x="3353320" y="3405200"/>
        <a:ext cx="1522958" cy="913774"/>
      </dsp:txXfrm>
    </dsp:sp>
    <dsp:sp modelId="{3C4860FE-125D-4240-9A5D-F9B20461654F}">
      <dsp:nvSpPr>
        <dsp:cNvPr id="0" name=""/>
        <dsp:cNvSpPr/>
      </dsp:nvSpPr>
      <dsp:spPr>
        <a:xfrm>
          <a:off x="5028574" y="3405200"/>
          <a:ext cx="1522958" cy="91377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smtClean="0"/>
            <a:t>Pengaruh Pikiran terhadap Sistem Kerja Akala Bawah Sadar</a:t>
          </a:r>
          <a:endParaRPr lang="id-ID" sz="1400" kern="1200" dirty="0" smtClean="0"/>
        </a:p>
      </dsp:txBody>
      <dsp:txXfrm>
        <a:off x="5028574" y="3405200"/>
        <a:ext cx="1522958" cy="913774"/>
      </dsp:txXfrm>
    </dsp:sp>
    <dsp:sp modelId="{FAA6D270-B8A8-4D36-9160-8A9D4FFC74D3}">
      <dsp:nvSpPr>
        <dsp:cNvPr id="0" name=""/>
        <dsp:cNvSpPr/>
      </dsp:nvSpPr>
      <dsp:spPr>
        <a:xfrm>
          <a:off x="6703828" y="3405200"/>
          <a:ext cx="1522958" cy="91377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smtClean="0"/>
            <a:t>Pikiran dan Mata Rantai Persepsi</a:t>
          </a:r>
          <a:endParaRPr lang="id-ID" sz="1400" kern="1200" dirty="0" smtClean="0"/>
        </a:p>
      </dsp:txBody>
      <dsp:txXfrm>
        <a:off x="6703828" y="3405200"/>
        <a:ext cx="1522958" cy="9137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6216C-D825-432C-9A34-5B40D46E0F33}">
      <dsp:nvSpPr>
        <dsp:cNvPr id="0" name=""/>
        <dsp:cNvSpPr/>
      </dsp:nvSpPr>
      <dsp:spPr>
        <a:xfrm>
          <a:off x="495061" y="645"/>
          <a:ext cx="2262336" cy="13574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kern="1200" smtClean="0"/>
            <a:t>Orang tua</a:t>
          </a:r>
          <a:endParaRPr lang="id-ID" sz="3300" kern="1200"/>
        </a:p>
      </dsp:txBody>
      <dsp:txXfrm>
        <a:off x="495061" y="645"/>
        <a:ext cx="2262336" cy="1357401"/>
      </dsp:txXfrm>
    </dsp:sp>
    <dsp:sp modelId="{03E388D2-CA94-4165-AEC5-47BC2C7C163B}">
      <dsp:nvSpPr>
        <dsp:cNvPr id="0" name=""/>
        <dsp:cNvSpPr/>
      </dsp:nvSpPr>
      <dsp:spPr>
        <a:xfrm>
          <a:off x="2983631" y="645"/>
          <a:ext cx="2262336" cy="13574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kern="1200" smtClean="0"/>
            <a:t>Keluarga</a:t>
          </a:r>
          <a:endParaRPr lang="id-ID" sz="3300" kern="1200" dirty="0" smtClean="0"/>
        </a:p>
      </dsp:txBody>
      <dsp:txXfrm>
        <a:off x="2983631" y="645"/>
        <a:ext cx="2262336" cy="1357401"/>
      </dsp:txXfrm>
    </dsp:sp>
    <dsp:sp modelId="{4667AB5C-57A9-4CB7-8518-A640ACE06213}">
      <dsp:nvSpPr>
        <dsp:cNvPr id="0" name=""/>
        <dsp:cNvSpPr/>
      </dsp:nvSpPr>
      <dsp:spPr>
        <a:xfrm>
          <a:off x="5472201" y="645"/>
          <a:ext cx="2262336" cy="13574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kern="1200" smtClean="0"/>
            <a:t>Masyarakat</a:t>
          </a:r>
          <a:endParaRPr lang="id-ID" sz="3300" kern="1200" dirty="0" smtClean="0"/>
        </a:p>
      </dsp:txBody>
      <dsp:txXfrm>
        <a:off x="5472201" y="645"/>
        <a:ext cx="2262336" cy="1357401"/>
      </dsp:txXfrm>
    </dsp:sp>
    <dsp:sp modelId="{FB8AF12F-5B01-4400-9FBC-F0095343A2CC}">
      <dsp:nvSpPr>
        <dsp:cNvPr id="0" name=""/>
        <dsp:cNvSpPr/>
      </dsp:nvSpPr>
      <dsp:spPr>
        <a:xfrm>
          <a:off x="495061" y="1584280"/>
          <a:ext cx="2262336" cy="13574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kern="1200" smtClean="0"/>
            <a:t>Sekolah</a:t>
          </a:r>
          <a:endParaRPr lang="id-ID" sz="3300" kern="1200" dirty="0" smtClean="0"/>
        </a:p>
      </dsp:txBody>
      <dsp:txXfrm>
        <a:off x="495061" y="1584280"/>
        <a:ext cx="2262336" cy="1357401"/>
      </dsp:txXfrm>
    </dsp:sp>
    <dsp:sp modelId="{20657CBD-8B00-4404-AC21-6486B9BB4C8E}">
      <dsp:nvSpPr>
        <dsp:cNvPr id="0" name=""/>
        <dsp:cNvSpPr/>
      </dsp:nvSpPr>
      <dsp:spPr>
        <a:xfrm>
          <a:off x="2983631" y="1584280"/>
          <a:ext cx="2262336" cy="13574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kern="1200" smtClean="0"/>
            <a:t>Teman</a:t>
          </a:r>
          <a:endParaRPr lang="id-ID" sz="3300" kern="1200" dirty="0" smtClean="0"/>
        </a:p>
      </dsp:txBody>
      <dsp:txXfrm>
        <a:off x="2983631" y="1584280"/>
        <a:ext cx="2262336" cy="1357401"/>
      </dsp:txXfrm>
    </dsp:sp>
    <dsp:sp modelId="{752C404D-75BD-4A0D-BCAD-FC39C049CFBD}">
      <dsp:nvSpPr>
        <dsp:cNvPr id="0" name=""/>
        <dsp:cNvSpPr/>
      </dsp:nvSpPr>
      <dsp:spPr>
        <a:xfrm>
          <a:off x="5472201" y="1584280"/>
          <a:ext cx="2262336" cy="13574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kern="1200" smtClean="0"/>
            <a:t>Media Massa</a:t>
          </a:r>
          <a:endParaRPr lang="id-ID" sz="3300" kern="1200" dirty="0" smtClean="0"/>
        </a:p>
      </dsp:txBody>
      <dsp:txXfrm>
        <a:off x="5472201" y="1584280"/>
        <a:ext cx="2262336" cy="1357401"/>
      </dsp:txXfrm>
    </dsp:sp>
    <dsp:sp modelId="{F22C1B3E-F8FC-4C95-849B-D65C3A0D2569}">
      <dsp:nvSpPr>
        <dsp:cNvPr id="0" name=""/>
        <dsp:cNvSpPr/>
      </dsp:nvSpPr>
      <dsp:spPr>
        <a:xfrm>
          <a:off x="2983631" y="3167916"/>
          <a:ext cx="2262336" cy="1357401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800" b="1" kern="1200" dirty="0" smtClean="0">
              <a:solidFill>
                <a:srgbClr val="FFFF00"/>
              </a:solidFill>
            </a:rPr>
            <a:t>Diri Sendiri</a:t>
          </a:r>
          <a:endParaRPr lang="id-ID" sz="4800" b="1" kern="1200" dirty="0">
            <a:solidFill>
              <a:srgbClr val="FFFF00"/>
            </a:solidFill>
          </a:endParaRPr>
        </a:p>
      </dsp:txBody>
      <dsp:txXfrm>
        <a:off x="2983631" y="3167916"/>
        <a:ext cx="2262336" cy="13574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50870-778E-4335-8D24-75C39FE47661}">
      <dsp:nvSpPr>
        <dsp:cNvPr id="0" name=""/>
        <dsp:cNvSpPr/>
      </dsp:nvSpPr>
      <dsp:spPr>
        <a:xfrm>
          <a:off x="3466371" y="552"/>
          <a:ext cx="1296856" cy="646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Berpikir</a:t>
          </a:r>
          <a:endParaRPr lang="id-ID" sz="1800" kern="1200" dirty="0"/>
        </a:p>
      </dsp:txBody>
      <dsp:txXfrm>
        <a:off x="3485304" y="19485"/>
        <a:ext cx="1258990" cy="608542"/>
      </dsp:txXfrm>
    </dsp:sp>
    <dsp:sp modelId="{C86230A9-F65A-4EEE-AB6E-51C1D2AA018F}">
      <dsp:nvSpPr>
        <dsp:cNvPr id="0" name=""/>
        <dsp:cNvSpPr/>
      </dsp:nvSpPr>
      <dsp:spPr>
        <a:xfrm rot="5400000">
          <a:off x="3993598" y="663120"/>
          <a:ext cx="242403" cy="2908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200" kern="1200"/>
        </a:p>
      </dsp:txBody>
      <dsp:txXfrm rot="-5400000">
        <a:off x="4027536" y="687360"/>
        <a:ext cx="174529" cy="169682"/>
      </dsp:txXfrm>
    </dsp:sp>
    <dsp:sp modelId="{39833D79-C941-4DB9-AA97-5C62D0E5BB0C}">
      <dsp:nvSpPr>
        <dsp:cNvPr id="0" name=""/>
        <dsp:cNvSpPr/>
      </dsp:nvSpPr>
      <dsp:spPr>
        <a:xfrm>
          <a:off x="3466371" y="970164"/>
          <a:ext cx="1296856" cy="646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Konsentrasi</a:t>
          </a:r>
          <a:endParaRPr lang="id-ID" sz="1800" kern="1200" dirty="0"/>
        </a:p>
      </dsp:txBody>
      <dsp:txXfrm>
        <a:off x="3485304" y="989097"/>
        <a:ext cx="1258990" cy="608542"/>
      </dsp:txXfrm>
    </dsp:sp>
    <dsp:sp modelId="{B37B2095-BBB4-49C2-8426-04ED283F6524}">
      <dsp:nvSpPr>
        <dsp:cNvPr id="0" name=""/>
        <dsp:cNvSpPr/>
      </dsp:nvSpPr>
      <dsp:spPr>
        <a:xfrm rot="5400000">
          <a:off x="3993598" y="1632733"/>
          <a:ext cx="242403" cy="2908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200" kern="1200"/>
        </a:p>
      </dsp:txBody>
      <dsp:txXfrm rot="-5400000">
        <a:off x="4027536" y="1656973"/>
        <a:ext cx="174529" cy="169682"/>
      </dsp:txXfrm>
    </dsp:sp>
    <dsp:sp modelId="{142585B4-95B9-4909-A75B-3870ACE82390}">
      <dsp:nvSpPr>
        <dsp:cNvPr id="0" name=""/>
        <dsp:cNvSpPr/>
      </dsp:nvSpPr>
      <dsp:spPr>
        <a:xfrm>
          <a:off x="3466371" y="1939777"/>
          <a:ext cx="1296856" cy="646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Perasaan</a:t>
          </a:r>
          <a:endParaRPr lang="id-ID" sz="1800" kern="1200" dirty="0"/>
        </a:p>
      </dsp:txBody>
      <dsp:txXfrm>
        <a:off x="3485304" y="1958710"/>
        <a:ext cx="1258990" cy="608542"/>
      </dsp:txXfrm>
    </dsp:sp>
    <dsp:sp modelId="{19C9D293-7729-4E49-8103-397C04C9DFA6}">
      <dsp:nvSpPr>
        <dsp:cNvPr id="0" name=""/>
        <dsp:cNvSpPr/>
      </dsp:nvSpPr>
      <dsp:spPr>
        <a:xfrm rot="5400000">
          <a:off x="3993598" y="2602345"/>
          <a:ext cx="242403" cy="2908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200" kern="1200"/>
        </a:p>
      </dsp:txBody>
      <dsp:txXfrm rot="-5400000">
        <a:off x="4027536" y="2626585"/>
        <a:ext cx="174529" cy="169682"/>
      </dsp:txXfrm>
    </dsp:sp>
    <dsp:sp modelId="{C1BB8ED9-7AA1-4C02-A077-E45F327FDBC3}">
      <dsp:nvSpPr>
        <dsp:cNvPr id="0" name=""/>
        <dsp:cNvSpPr/>
      </dsp:nvSpPr>
      <dsp:spPr>
        <a:xfrm>
          <a:off x="3466371" y="2909389"/>
          <a:ext cx="1296856" cy="646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Sikap</a:t>
          </a:r>
          <a:endParaRPr lang="id-ID" sz="1800" kern="1200" dirty="0"/>
        </a:p>
      </dsp:txBody>
      <dsp:txXfrm>
        <a:off x="3485304" y="2928322"/>
        <a:ext cx="1258990" cy="608542"/>
      </dsp:txXfrm>
    </dsp:sp>
    <dsp:sp modelId="{2FE6E92B-C5D9-4D94-8234-F1C271F20533}">
      <dsp:nvSpPr>
        <dsp:cNvPr id="0" name=""/>
        <dsp:cNvSpPr/>
      </dsp:nvSpPr>
      <dsp:spPr>
        <a:xfrm rot="5400000">
          <a:off x="3993598" y="3571958"/>
          <a:ext cx="242403" cy="2908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200" kern="1200"/>
        </a:p>
      </dsp:txBody>
      <dsp:txXfrm rot="-5400000">
        <a:off x="4027536" y="3596198"/>
        <a:ext cx="174529" cy="169682"/>
      </dsp:txXfrm>
    </dsp:sp>
    <dsp:sp modelId="{335D6539-1D25-43F2-AA81-8C4453126929}">
      <dsp:nvSpPr>
        <dsp:cNvPr id="0" name=""/>
        <dsp:cNvSpPr/>
      </dsp:nvSpPr>
      <dsp:spPr>
        <a:xfrm>
          <a:off x="3466371" y="3879002"/>
          <a:ext cx="1296856" cy="646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Hasil</a:t>
          </a:r>
          <a:endParaRPr lang="id-ID" sz="1800" kern="1200" dirty="0"/>
        </a:p>
      </dsp:txBody>
      <dsp:txXfrm>
        <a:off x="3485304" y="3897935"/>
        <a:ext cx="1258990" cy="6085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26F0F-BEB2-4030-8032-EDD1847A2EEA}">
      <dsp:nvSpPr>
        <dsp:cNvPr id="0" name=""/>
        <dsp:cNvSpPr/>
      </dsp:nvSpPr>
      <dsp:spPr>
        <a:xfrm>
          <a:off x="3424681" y="3596"/>
          <a:ext cx="1866073" cy="121294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Perekaman</a:t>
          </a:r>
          <a:endParaRPr lang="id-ID" sz="2000" kern="1200" dirty="0"/>
        </a:p>
      </dsp:txBody>
      <dsp:txXfrm>
        <a:off x="3483892" y="62807"/>
        <a:ext cx="1747651" cy="1094525"/>
      </dsp:txXfrm>
    </dsp:sp>
    <dsp:sp modelId="{857CC05D-B1C4-4D7C-834B-B29DA6B398B0}">
      <dsp:nvSpPr>
        <dsp:cNvPr id="0" name=""/>
        <dsp:cNvSpPr/>
      </dsp:nvSpPr>
      <dsp:spPr>
        <a:xfrm>
          <a:off x="1934863" y="610070"/>
          <a:ext cx="4845708" cy="4845708"/>
        </a:xfrm>
        <a:custGeom>
          <a:avLst/>
          <a:gdLst/>
          <a:ahLst/>
          <a:cxnLst/>
          <a:rect l="0" t="0" r="0" b="0"/>
          <a:pathLst>
            <a:path>
              <a:moveTo>
                <a:pt x="3605763" y="308392"/>
              </a:moveTo>
              <a:arcTo wR="2422854" hR="2422854" stAng="17953457" swAng="1211505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733788-4D92-483D-A12E-B848A4F0AD88}">
      <dsp:nvSpPr>
        <dsp:cNvPr id="0" name=""/>
        <dsp:cNvSpPr/>
      </dsp:nvSpPr>
      <dsp:spPr>
        <a:xfrm>
          <a:off x="5728952" y="1677747"/>
          <a:ext cx="1866073" cy="121294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Pengulangan</a:t>
          </a:r>
          <a:endParaRPr lang="id-ID" sz="2000" kern="1200" dirty="0"/>
        </a:p>
      </dsp:txBody>
      <dsp:txXfrm>
        <a:off x="5788163" y="1736958"/>
        <a:ext cx="1747651" cy="1094525"/>
      </dsp:txXfrm>
    </dsp:sp>
    <dsp:sp modelId="{840ABB12-A6BD-48F6-95C0-C76BFF0B8B72}">
      <dsp:nvSpPr>
        <dsp:cNvPr id="0" name=""/>
        <dsp:cNvSpPr/>
      </dsp:nvSpPr>
      <dsp:spPr>
        <a:xfrm>
          <a:off x="1934863" y="610070"/>
          <a:ext cx="4845708" cy="4845708"/>
        </a:xfrm>
        <a:custGeom>
          <a:avLst/>
          <a:gdLst/>
          <a:ahLst/>
          <a:cxnLst/>
          <a:rect l="0" t="0" r="0" b="0"/>
          <a:pathLst>
            <a:path>
              <a:moveTo>
                <a:pt x="4839896" y="2590580"/>
              </a:moveTo>
              <a:arcTo wR="2422854" hR="2422854" stAng="21838174" swAng="1359700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BF7C1-77B0-4FF5-9182-C05944CCA405}">
      <dsp:nvSpPr>
        <dsp:cNvPr id="0" name=""/>
        <dsp:cNvSpPr/>
      </dsp:nvSpPr>
      <dsp:spPr>
        <a:xfrm>
          <a:off x="4848799" y="4386581"/>
          <a:ext cx="1866073" cy="121294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Penyimpanan</a:t>
          </a:r>
          <a:endParaRPr lang="id-ID" sz="2000" kern="1200" dirty="0"/>
        </a:p>
      </dsp:txBody>
      <dsp:txXfrm>
        <a:off x="4908010" y="4445792"/>
        <a:ext cx="1747651" cy="1094525"/>
      </dsp:txXfrm>
    </dsp:sp>
    <dsp:sp modelId="{57ADBE25-5A30-4183-8490-35F7976E0F47}">
      <dsp:nvSpPr>
        <dsp:cNvPr id="0" name=""/>
        <dsp:cNvSpPr/>
      </dsp:nvSpPr>
      <dsp:spPr>
        <a:xfrm>
          <a:off x="1934863" y="610070"/>
          <a:ext cx="4845708" cy="4845708"/>
        </a:xfrm>
        <a:custGeom>
          <a:avLst/>
          <a:gdLst/>
          <a:ahLst/>
          <a:cxnLst/>
          <a:rect l="0" t="0" r="0" b="0"/>
          <a:pathLst>
            <a:path>
              <a:moveTo>
                <a:pt x="2720177" y="4827396"/>
              </a:moveTo>
              <a:arcTo wR="2422854" hR="2422854" stAng="4977067" swAng="845867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03325-6CF5-4D79-94DC-FD0EA6D79E65}">
      <dsp:nvSpPr>
        <dsp:cNvPr id="0" name=""/>
        <dsp:cNvSpPr/>
      </dsp:nvSpPr>
      <dsp:spPr>
        <a:xfrm>
          <a:off x="2000563" y="4386581"/>
          <a:ext cx="1866073" cy="121294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Pengulangan</a:t>
          </a:r>
          <a:endParaRPr lang="id-ID" sz="2000" kern="1200" dirty="0"/>
        </a:p>
      </dsp:txBody>
      <dsp:txXfrm>
        <a:off x="2059774" y="4445792"/>
        <a:ext cx="1747651" cy="1094525"/>
      </dsp:txXfrm>
    </dsp:sp>
    <dsp:sp modelId="{66E61907-DCA8-45BA-9151-D1046AC0C63A}">
      <dsp:nvSpPr>
        <dsp:cNvPr id="0" name=""/>
        <dsp:cNvSpPr/>
      </dsp:nvSpPr>
      <dsp:spPr>
        <a:xfrm>
          <a:off x="1934863" y="610070"/>
          <a:ext cx="4845708" cy="4845708"/>
        </a:xfrm>
        <a:custGeom>
          <a:avLst/>
          <a:gdLst/>
          <a:ahLst/>
          <a:cxnLst/>
          <a:rect l="0" t="0" r="0" b="0"/>
          <a:pathLst>
            <a:path>
              <a:moveTo>
                <a:pt x="257040" y="3508889"/>
              </a:moveTo>
              <a:arcTo wR="2422854" hR="2422854" stAng="9202127" swAng="1359700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789B2-7E10-4D2F-BF6F-331D9243602B}">
      <dsp:nvSpPr>
        <dsp:cNvPr id="0" name=""/>
        <dsp:cNvSpPr/>
      </dsp:nvSpPr>
      <dsp:spPr>
        <a:xfrm>
          <a:off x="1120409" y="1677747"/>
          <a:ext cx="1866073" cy="121294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Kebiasaan</a:t>
          </a:r>
          <a:endParaRPr lang="id-ID" sz="2000" kern="1200" dirty="0"/>
        </a:p>
      </dsp:txBody>
      <dsp:txXfrm>
        <a:off x="1179620" y="1736958"/>
        <a:ext cx="1747651" cy="1094525"/>
      </dsp:txXfrm>
    </dsp:sp>
    <dsp:sp modelId="{ED49694A-4FC0-4A80-8F6B-6F2E8E222E2B}">
      <dsp:nvSpPr>
        <dsp:cNvPr id="0" name=""/>
        <dsp:cNvSpPr/>
      </dsp:nvSpPr>
      <dsp:spPr>
        <a:xfrm>
          <a:off x="1934863" y="610070"/>
          <a:ext cx="4845708" cy="4845708"/>
        </a:xfrm>
        <a:custGeom>
          <a:avLst/>
          <a:gdLst/>
          <a:ahLst/>
          <a:cxnLst/>
          <a:rect l="0" t="0" r="0" b="0"/>
          <a:pathLst>
            <a:path>
              <a:moveTo>
                <a:pt x="582809" y="846637"/>
              </a:moveTo>
              <a:arcTo wR="2422854" hR="2422854" stAng="13235039" swAng="1211505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9A8F9-47DA-4769-8091-AE6F353DFFDD}">
      <dsp:nvSpPr>
        <dsp:cNvPr id="0" name=""/>
        <dsp:cNvSpPr/>
      </dsp:nvSpPr>
      <dsp:spPr>
        <a:xfrm>
          <a:off x="2859552" y="1007733"/>
          <a:ext cx="2510495" cy="251049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900" kern="1200" dirty="0" smtClean="0"/>
            <a:t>PIKIRAN</a:t>
          </a:r>
          <a:endParaRPr lang="id-ID" sz="3900" kern="1200" dirty="0"/>
        </a:p>
      </dsp:txBody>
      <dsp:txXfrm>
        <a:off x="3227205" y="1375386"/>
        <a:ext cx="1775189" cy="1775189"/>
      </dsp:txXfrm>
    </dsp:sp>
    <dsp:sp modelId="{41EFA9CB-6787-45F8-A60E-821F639822BD}">
      <dsp:nvSpPr>
        <dsp:cNvPr id="0" name=""/>
        <dsp:cNvSpPr/>
      </dsp:nvSpPr>
      <dsp:spPr>
        <a:xfrm>
          <a:off x="3487176" y="448"/>
          <a:ext cx="1255247" cy="125524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Sistem kerja akal bawah sadar</a:t>
          </a:r>
          <a:endParaRPr lang="id-ID" sz="1500" kern="1200" dirty="0"/>
        </a:p>
      </dsp:txBody>
      <dsp:txXfrm>
        <a:off x="3671003" y="184275"/>
        <a:ext cx="887593" cy="887593"/>
      </dsp:txXfrm>
    </dsp:sp>
    <dsp:sp modelId="{82972097-9C45-4109-9C37-08BB6EBDDF1C}">
      <dsp:nvSpPr>
        <dsp:cNvPr id="0" name=""/>
        <dsp:cNvSpPr/>
      </dsp:nvSpPr>
      <dsp:spPr>
        <a:xfrm>
          <a:off x="4643231" y="479302"/>
          <a:ext cx="1255247" cy="125524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Sistem berpikir simultan</a:t>
          </a:r>
          <a:endParaRPr lang="id-ID" sz="1500" kern="1200" dirty="0"/>
        </a:p>
      </dsp:txBody>
      <dsp:txXfrm>
        <a:off x="4827058" y="663129"/>
        <a:ext cx="887593" cy="887593"/>
      </dsp:txXfrm>
    </dsp:sp>
    <dsp:sp modelId="{3893104E-7C34-4A54-A9C6-EE7064E2C583}">
      <dsp:nvSpPr>
        <dsp:cNvPr id="0" name=""/>
        <dsp:cNvSpPr/>
      </dsp:nvSpPr>
      <dsp:spPr>
        <a:xfrm>
          <a:off x="5122085" y="1635357"/>
          <a:ext cx="1255247" cy="1255247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Sistem hubungan</a:t>
          </a:r>
          <a:endParaRPr lang="id-ID" sz="1500" kern="1200" dirty="0"/>
        </a:p>
      </dsp:txBody>
      <dsp:txXfrm>
        <a:off x="5305912" y="1819184"/>
        <a:ext cx="887593" cy="887593"/>
      </dsp:txXfrm>
    </dsp:sp>
    <dsp:sp modelId="{4E8C2DFF-9A4E-487F-B6CC-225004AE66B3}">
      <dsp:nvSpPr>
        <dsp:cNvPr id="0" name=""/>
        <dsp:cNvSpPr/>
      </dsp:nvSpPr>
      <dsp:spPr>
        <a:xfrm>
          <a:off x="4643231" y="2791413"/>
          <a:ext cx="1255247" cy="1255247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Sistem interaksi</a:t>
          </a:r>
          <a:endParaRPr lang="id-ID" sz="1500" kern="1200" dirty="0"/>
        </a:p>
      </dsp:txBody>
      <dsp:txXfrm>
        <a:off x="4827058" y="2975240"/>
        <a:ext cx="887593" cy="887593"/>
      </dsp:txXfrm>
    </dsp:sp>
    <dsp:sp modelId="{762B58AE-9D4E-489D-986D-D0B60F9D7E06}">
      <dsp:nvSpPr>
        <dsp:cNvPr id="0" name=""/>
        <dsp:cNvSpPr/>
      </dsp:nvSpPr>
      <dsp:spPr>
        <a:xfrm>
          <a:off x="3487176" y="3270267"/>
          <a:ext cx="1255247" cy="125524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Sistem daya tarik (gravitasi)</a:t>
          </a:r>
          <a:endParaRPr lang="id-ID" sz="1500" kern="1200" dirty="0"/>
        </a:p>
      </dsp:txBody>
      <dsp:txXfrm>
        <a:off x="3671003" y="3454094"/>
        <a:ext cx="887593" cy="887593"/>
      </dsp:txXfrm>
    </dsp:sp>
    <dsp:sp modelId="{83684F1E-C7B2-4957-B9D1-272DA696C3EC}">
      <dsp:nvSpPr>
        <dsp:cNvPr id="0" name=""/>
        <dsp:cNvSpPr/>
      </dsp:nvSpPr>
      <dsp:spPr>
        <a:xfrm>
          <a:off x="2331120" y="2791413"/>
          <a:ext cx="1255247" cy="125524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Sistem proyeksi</a:t>
          </a:r>
          <a:endParaRPr lang="id-ID" sz="1500" kern="1200" dirty="0"/>
        </a:p>
      </dsp:txBody>
      <dsp:txXfrm>
        <a:off x="2514947" y="2975240"/>
        <a:ext cx="887593" cy="887593"/>
      </dsp:txXfrm>
    </dsp:sp>
    <dsp:sp modelId="{A5C103ED-43D0-4B17-89C0-A9D82E6CD345}">
      <dsp:nvSpPr>
        <dsp:cNvPr id="0" name=""/>
        <dsp:cNvSpPr/>
      </dsp:nvSpPr>
      <dsp:spPr>
        <a:xfrm>
          <a:off x="1852266" y="1635357"/>
          <a:ext cx="1255247" cy="125524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Sistem keyakinan</a:t>
          </a:r>
          <a:endParaRPr lang="id-ID" sz="1500" kern="1200" dirty="0"/>
        </a:p>
      </dsp:txBody>
      <dsp:txXfrm>
        <a:off x="2036093" y="1819184"/>
        <a:ext cx="887593" cy="887593"/>
      </dsp:txXfrm>
    </dsp:sp>
    <dsp:sp modelId="{1B47A327-95C6-4816-837A-9570683F981B}">
      <dsp:nvSpPr>
        <dsp:cNvPr id="0" name=""/>
        <dsp:cNvSpPr/>
      </dsp:nvSpPr>
      <dsp:spPr>
        <a:xfrm>
          <a:off x="2331120" y="479302"/>
          <a:ext cx="1255247" cy="1255247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Sistem sebab-akibat</a:t>
          </a:r>
          <a:endParaRPr lang="id-ID" sz="1500" kern="1200" dirty="0"/>
        </a:p>
      </dsp:txBody>
      <dsp:txXfrm>
        <a:off x="2514947" y="663129"/>
        <a:ext cx="887593" cy="88759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B05EF5-8DD6-4F89-B5D6-B2DE6107D3EF}">
      <dsp:nvSpPr>
        <dsp:cNvPr id="0" name=""/>
        <dsp:cNvSpPr/>
      </dsp:nvSpPr>
      <dsp:spPr>
        <a:xfrm>
          <a:off x="3371403" y="736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100" kern="1200" smtClean="0"/>
            <a:t>Pikiran melahirkan kenyataan. Kenyataan ini akan meluas dan menyebar</a:t>
          </a:r>
          <a:endParaRPr lang="id-ID" sz="1100" kern="1200"/>
        </a:p>
      </dsp:txBody>
      <dsp:txXfrm>
        <a:off x="3418579" y="47912"/>
        <a:ext cx="1392440" cy="872063"/>
      </dsp:txXfrm>
    </dsp:sp>
    <dsp:sp modelId="{2BF3E57A-067E-4E94-B06B-6F5033669C2A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874166" y="245702"/>
              </a:moveTo>
              <a:arcTo wR="1931434" hR="1931434" stAng="17952946" swAng="121231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EDBE17-973E-40C3-88DE-1F5719F56CA6}">
      <dsp:nvSpPr>
        <dsp:cNvPr id="0" name=""/>
        <dsp:cNvSpPr/>
      </dsp:nvSpPr>
      <dsp:spPr>
        <a:xfrm>
          <a:off x="5208306" y="1335324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100" kern="1200" smtClean="0"/>
            <a:t>Selalu terjadi hubungan harmonis antara manusia dan kenyataan</a:t>
          </a:r>
          <a:endParaRPr lang="id-ID" sz="1100" kern="1200" dirty="0" smtClean="0"/>
        </a:p>
      </dsp:txBody>
      <dsp:txXfrm>
        <a:off x="5255482" y="1382500"/>
        <a:ext cx="1392440" cy="872063"/>
      </dsp:txXfrm>
    </dsp:sp>
    <dsp:sp modelId="{48DF1C38-56A6-4B8C-A255-7AD8D230E593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3858244" y="2064990"/>
              </a:moveTo>
              <a:arcTo wR="1931434" hR="1931434" stAng="21837907" swAng="136032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3BB85E-5E66-41C8-9D8A-F44BA7EA953C}">
      <dsp:nvSpPr>
        <dsp:cNvPr id="0" name=""/>
        <dsp:cNvSpPr/>
      </dsp:nvSpPr>
      <dsp:spPr>
        <a:xfrm>
          <a:off x="4506671" y="3494733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100" kern="1200" smtClean="0"/>
            <a:t>Akal selalu menemukan alasan yang mendukung kenyataan</a:t>
          </a:r>
          <a:endParaRPr lang="id-ID" sz="1100" kern="1200" dirty="0" smtClean="0"/>
        </a:p>
      </dsp:txBody>
      <dsp:txXfrm>
        <a:off x="4553847" y="3541909"/>
        <a:ext cx="1392440" cy="872063"/>
      </dsp:txXfrm>
    </dsp:sp>
    <dsp:sp modelId="{574BEB81-213A-4BDE-8283-0D66E17E4E5B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168696" y="3848239"/>
              </a:moveTo>
              <a:arcTo wR="1931434" hR="1931434" stAng="4976630" swAng="84674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D94AF-6E84-4583-B4F8-C056A6F62C63}">
      <dsp:nvSpPr>
        <dsp:cNvPr id="0" name=""/>
        <dsp:cNvSpPr/>
      </dsp:nvSpPr>
      <dsp:spPr>
        <a:xfrm>
          <a:off x="2236135" y="3494733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100" kern="1200" smtClean="0"/>
            <a:t>Pikiran manusia selalu membangun kenyataan-hidupnya yang terakhir</a:t>
          </a:r>
          <a:endParaRPr lang="id-ID" sz="1100" kern="1200" dirty="0" smtClean="0"/>
        </a:p>
      </dsp:txBody>
      <dsp:txXfrm>
        <a:off x="2283311" y="3541909"/>
        <a:ext cx="1392440" cy="872063"/>
      </dsp:txXfrm>
    </dsp:sp>
    <dsp:sp modelId="{6306104C-73F3-46F6-BD34-5D8BF3B38CD0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04996" y="2797373"/>
              </a:moveTo>
              <a:arcTo wR="1931434" hR="1931434" stAng="9201766" swAng="136032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50A63-7906-4271-9592-B9E24140D4ED}">
      <dsp:nvSpPr>
        <dsp:cNvPr id="0" name=""/>
        <dsp:cNvSpPr/>
      </dsp:nvSpPr>
      <dsp:spPr>
        <a:xfrm>
          <a:off x="1534500" y="1335324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100" kern="1200" smtClean="0"/>
            <a:t>Anda selalu lebih dari Anda saat ini</a:t>
          </a:r>
          <a:endParaRPr lang="id-ID" sz="1100" kern="1200" dirty="0"/>
        </a:p>
      </dsp:txBody>
      <dsp:txXfrm>
        <a:off x="1581676" y="1382500"/>
        <a:ext cx="1392440" cy="872063"/>
      </dsp:txXfrm>
    </dsp:sp>
    <dsp:sp modelId="{BD4E10AE-B321-4965-9EB5-1D56BEE6D800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464490" y="675044"/>
              </a:moveTo>
              <a:arcTo wR="1931434" hR="1931434" stAng="13234739" swAng="121231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4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2233-F38F-4E85-BE48-1E74FBD71FA7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AAA59-B2B4-41E3-AB2F-34953DC8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1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E8D3-10E2-4D0B-AFC7-7069F80A50AE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BEAF-25D8-450D-8AC1-499C90DA83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 rot="16200000">
            <a:off x="-1173250" y="1173252"/>
            <a:ext cx="2665952" cy="319451"/>
          </a:xfrm>
          <a:prstGeom prst="rect">
            <a:avLst/>
          </a:prstGeom>
          <a:solidFill>
            <a:srgbClr val="FF42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endParaRPr lang="en-US" altLang="en-US" sz="1400" b="1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 rot="5400000">
            <a:off x="6882763" y="4602252"/>
            <a:ext cx="4192045" cy="319451"/>
          </a:xfrm>
          <a:prstGeom prst="rect">
            <a:avLst/>
          </a:prstGeom>
          <a:solidFill>
            <a:srgbClr val="00458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endParaRPr lang="en-US" altLang="en-US" sz="1400" b="1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5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E8D3-10E2-4D0B-AFC7-7069F80A50AE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BEAF-25D8-450D-8AC1-499C90DA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5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E8D3-10E2-4D0B-AFC7-7069F80A50AE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BEAF-25D8-450D-8AC1-499C90DA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52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292-4B71-4410-826E-62452917769A}" type="datetimeFigureOut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22/09/2017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9D37-95E4-4F7D-8864-ECCEA47EC715}" type="slidenum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680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292-4B71-4410-826E-62452917769A}" type="datetimeFigureOut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22/09/2017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9D37-95E4-4F7D-8864-ECCEA47EC715}" type="slidenum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010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292-4B71-4410-826E-62452917769A}" type="datetimeFigureOut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22/09/2017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9D37-95E4-4F7D-8864-ECCEA47EC715}" type="slidenum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12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292-4B71-4410-826E-62452917769A}" type="datetimeFigureOut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22/09/2017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9D37-95E4-4F7D-8864-ECCEA47EC715}" type="slidenum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860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292-4B71-4410-826E-62452917769A}" type="datetimeFigureOut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22/09/2017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9D37-95E4-4F7D-8864-ECCEA47EC715}" type="slidenum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545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292-4B71-4410-826E-62452917769A}" type="datetimeFigureOut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22/09/2017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9D37-95E4-4F7D-8864-ECCEA47EC715}" type="slidenum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4409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292-4B71-4410-826E-62452917769A}" type="datetimeFigureOut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22/09/2017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9D37-95E4-4F7D-8864-ECCEA47EC715}" type="slidenum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150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292-4B71-4410-826E-62452917769A}" type="datetimeFigureOut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22/09/2017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9D37-95E4-4F7D-8864-ECCEA47EC715}" type="slidenum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04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>
            <a:normAutofit/>
          </a:bodyPr>
          <a:lstStyle>
            <a:lvl1pPr algn="ctr">
              <a:defRPr sz="4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E8D3-10E2-4D0B-AFC7-7069F80A50AE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BEAF-25D8-450D-8AC1-499C90DA83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1" y="6470705"/>
            <a:ext cx="2665952" cy="319451"/>
          </a:xfrm>
          <a:prstGeom prst="rect">
            <a:avLst/>
          </a:prstGeom>
          <a:solidFill>
            <a:srgbClr val="FF42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solidFill>
                  <a:srgbClr val="FFFFFF"/>
                </a:solidFill>
                <a:latin typeface="Tahoma" panose="020B0604030504040204" pitchFamily="34" charset="0"/>
              </a:rPr>
              <a:t>Program Studi TI &amp; SI </a:t>
            </a:r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2665953" y="6470705"/>
            <a:ext cx="6478048" cy="319451"/>
          </a:xfrm>
          <a:prstGeom prst="rect">
            <a:avLst/>
          </a:prstGeom>
          <a:solidFill>
            <a:srgbClr val="00458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solidFill>
                  <a:srgbClr val="FFFFFF"/>
                </a:solidFill>
                <a:latin typeface="Tahoma" panose="020B0604030504040204" pitchFamily="34" charset="0"/>
              </a:rPr>
              <a:t>STT Terpadu Nurul Fikri</a:t>
            </a:r>
          </a:p>
        </p:txBody>
      </p:sp>
    </p:spTree>
    <p:extLst>
      <p:ext uri="{BB962C8B-B14F-4D97-AF65-F5344CB8AC3E}">
        <p14:creationId xmlns:p14="http://schemas.microsoft.com/office/powerpoint/2010/main" val="153132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292-4B71-4410-826E-62452917769A}" type="datetimeFigureOut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22/09/2017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9D37-95E4-4F7D-8864-ECCEA47EC715}" type="slidenum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5741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292-4B71-4410-826E-62452917769A}" type="datetimeFigureOut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22/09/2017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9D37-95E4-4F7D-8864-ECCEA47EC715}" type="slidenum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9799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292-4B71-4410-826E-62452917769A}" type="datetimeFigureOut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22/09/2017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9D37-95E4-4F7D-8864-ECCEA47EC715}" type="slidenum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76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E8D3-10E2-4D0B-AFC7-7069F80A50AE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BEAF-25D8-450D-8AC1-499C90DA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6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E8D3-10E2-4D0B-AFC7-7069F80A50AE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BEAF-25D8-450D-8AC1-499C90DA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4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E8D3-10E2-4D0B-AFC7-7069F80A50AE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BEAF-25D8-450D-8AC1-499C90DA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0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E8D3-10E2-4D0B-AFC7-7069F80A50AE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BEAF-25D8-450D-8AC1-499C90DA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1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E8D3-10E2-4D0B-AFC7-7069F80A50AE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BEAF-25D8-450D-8AC1-499C90DA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6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E8D3-10E2-4D0B-AFC7-7069F80A50AE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BEAF-25D8-450D-8AC1-499C90DA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7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E8D3-10E2-4D0B-AFC7-7069F80A50AE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BEAF-25D8-450D-8AC1-499C90DA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3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EE8D3-10E2-4D0B-AFC7-7069F80A50AE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BBEAF-25D8-450D-8AC1-499C90DA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3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0292-4B71-4410-826E-62452917769A}" type="datetimeFigureOut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22/09/2017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19D37-95E4-4F7D-8864-ECCEA47EC715}" type="slidenum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578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1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942741"/>
            <a:ext cx="6858000" cy="1424471"/>
          </a:xfrm>
        </p:spPr>
        <p:txBody>
          <a:bodyPr>
            <a:normAutofit/>
          </a:bodyPr>
          <a:lstStyle/>
          <a:p>
            <a:r>
              <a:rPr lang="en-US" sz="6000" b="1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BERPIKIR BISA</a:t>
            </a:r>
            <a:endParaRPr lang="en-US" sz="6000" b="1">
              <a:ln w="12700" cmpd="sng">
                <a:solidFill>
                  <a:schemeClr val="accent4"/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47908"/>
            <a:ext cx="6858000" cy="1655762"/>
          </a:xfrm>
        </p:spPr>
        <p:txBody>
          <a:bodyPr/>
          <a:lstStyle/>
          <a:p>
            <a:r>
              <a:rPr lang="en-US" smtClean="0"/>
              <a:t>Mata Kuliah </a:t>
            </a:r>
          </a:p>
          <a:p>
            <a:r>
              <a:rPr lang="en-US" b="1" smtClean="0"/>
              <a:t>Keterampilan Berpikir Kreatif</a:t>
            </a:r>
          </a:p>
          <a:p>
            <a:r>
              <a:rPr lang="en-US" i="1" smtClean="0"/>
              <a:t>Pertemuan ke-3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5" y="1222527"/>
            <a:ext cx="14287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158" y="357166"/>
            <a:ext cx="8786841" cy="5643602"/>
          </a:xfrm>
        </p:spPr>
        <p:txBody>
          <a:bodyPr>
            <a:noAutofit/>
          </a:bodyPr>
          <a:lstStyle/>
          <a:p>
            <a:r>
              <a:rPr lang="id-ID" sz="11500" dirty="0" smtClean="0">
                <a:solidFill>
                  <a:srgbClr val="FF0000"/>
                </a:solidFill>
              </a:rPr>
              <a:t>You </a:t>
            </a:r>
            <a:r>
              <a:rPr lang="id-ID" sz="115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are</a:t>
            </a:r>
            <a:r>
              <a:rPr lang="id-ID" sz="11500" dirty="0" smtClean="0"/>
              <a:t> </a:t>
            </a:r>
            <a:r>
              <a:rPr lang="id-ID" sz="11500" dirty="0" smtClean="0">
                <a:solidFill>
                  <a:schemeClr val="accent3"/>
                </a:solidFill>
              </a:rPr>
              <a:t>what </a:t>
            </a:r>
            <a:r>
              <a:rPr lang="id-ID" sz="11500" dirty="0" smtClean="0">
                <a:solidFill>
                  <a:srgbClr val="FF0000"/>
                </a:solidFill>
              </a:rPr>
              <a:t>you</a:t>
            </a:r>
            <a:r>
              <a:rPr lang="id-ID" sz="11500" dirty="0" smtClean="0"/>
              <a:t> </a:t>
            </a:r>
            <a:r>
              <a:rPr lang="id-ID" sz="16600" dirty="0" smtClean="0">
                <a:solidFill>
                  <a:srgbClr val="FFFF00"/>
                </a:solidFill>
                <a:latin typeface="Arial Black" pitchFamily="34" charset="0"/>
                <a:cs typeface="Arial" pitchFamily="34" charset="0"/>
              </a:rPr>
              <a:t>think</a:t>
            </a:r>
            <a:endParaRPr lang="id-ID" sz="11500" dirty="0">
              <a:solidFill>
                <a:srgbClr val="FFFF00"/>
              </a:solidFill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03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Kekuatan Pikiran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45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Sumber Pikiran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13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Pikiran Membuat </a:t>
            </a:r>
            <a:br>
              <a:rPr lang="id-ID" dirty="0" smtClean="0"/>
            </a:br>
            <a:r>
              <a:rPr lang="id-ID" dirty="0" smtClean="0"/>
              <a:t>Arsip Memori dalam Akal</a:t>
            </a:r>
            <a:endParaRPr lang="id-ID" dirty="0"/>
          </a:p>
        </p:txBody>
      </p:sp>
      <p:pic>
        <p:nvPicPr>
          <p:cNvPr id="6" name="Picture 4" descr="http://zazenlife.com/wp-content/uploads/2011/12/power_of_your_subconscious_mind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86116" y="3000372"/>
            <a:ext cx="2928958" cy="2920518"/>
          </a:xfrm>
          <a:prstGeom prst="rect">
            <a:avLst/>
          </a:prstGeom>
          <a:noFill/>
        </p:spPr>
      </p:pic>
      <p:grpSp>
        <p:nvGrpSpPr>
          <p:cNvPr id="14" name="Group 13"/>
          <p:cNvGrpSpPr/>
          <p:nvPr/>
        </p:nvGrpSpPr>
        <p:grpSpPr>
          <a:xfrm>
            <a:off x="7215206" y="3286125"/>
            <a:ext cx="1143008" cy="581018"/>
            <a:chOff x="7215206" y="3286125"/>
            <a:chExt cx="1143008" cy="581018"/>
          </a:xfrm>
        </p:grpSpPr>
        <p:sp>
          <p:nvSpPr>
            <p:cNvPr id="21509" name="Document"/>
            <p:cNvSpPr>
              <a:spLocks noEditPoints="1" noChangeArrowheads="1"/>
            </p:cNvSpPr>
            <p:nvPr/>
          </p:nvSpPr>
          <p:spPr bwMode="auto">
            <a:xfrm rot="16200000">
              <a:off x="7496201" y="3005130"/>
              <a:ext cx="581018" cy="1143008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prstClr val="white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58082" y="3357562"/>
              <a:ext cx="6921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prstClr val="black"/>
                  </a:solidFill>
                </a:rPr>
                <a:t>cinta</a:t>
              </a:r>
              <a:endParaRPr lang="id-ID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786578" y="2500306"/>
            <a:ext cx="1146677" cy="581018"/>
            <a:chOff x="7215206" y="3286125"/>
            <a:chExt cx="1146677" cy="581018"/>
          </a:xfrm>
        </p:grpSpPr>
        <p:sp>
          <p:nvSpPr>
            <p:cNvPr id="16" name="Document"/>
            <p:cNvSpPr>
              <a:spLocks noEditPoints="1" noChangeArrowheads="1"/>
            </p:cNvSpPr>
            <p:nvPr/>
          </p:nvSpPr>
          <p:spPr bwMode="auto">
            <a:xfrm rot="16200000">
              <a:off x="7496201" y="3005130"/>
              <a:ext cx="581018" cy="1143008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prstClr val="white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58082" y="3357562"/>
              <a:ext cx="10038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prstClr val="black"/>
                  </a:solidFill>
                </a:rPr>
                <a:t>bahagia</a:t>
              </a:r>
              <a:endParaRPr lang="id-ID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15008" y="1776412"/>
            <a:ext cx="1143008" cy="581018"/>
            <a:chOff x="7215206" y="3286125"/>
            <a:chExt cx="1143008" cy="581018"/>
          </a:xfrm>
        </p:grpSpPr>
        <p:sp>
          <p:nvSpPr>
            <p:cNvPr id="19" name="Document"/>
            <p:cNvSpPr>
              <a:spLocks noEditPoints="1" noChangeArrowheads="1"/>
            </p:cNvSpPr>
            <p:nvPr/>
          </p:nvSpPr>
          <p:spPr bwMode="auto">
            <a:xfrm rot="16200000">
              <a:off x="7496201" y="3005130"/>
              <a:ext cx="581018" cy="1143008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prstClr val="white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358082" y="3357562"/>
              <a:ext cx="950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prstClr val="black"/>
                  </a:solidFill>
                </a:rPr>
                <a:t>malang</a:t>
              </a:r>
              <a:endParaRPr lang="id-ID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429124" y="1714488"/>
            <a:ext cx="1143008" cy="581018"/>
            <a:chOff x="7215206" y="3286125"/>
            <a:chExt cx="1143008" cy="581018"/>
          </a:xfrm>
        </p:grpSpPr>
        <p:sp>
          <p:nvSpPr>
            <p:cNvPr id="22" name="Document"/>
            <p:cNvSpPr>
              <a:spLocks noEditPoints="1" noChangeArrowheads="1"/>
            </p:cNvSpPr>
            <p:nvPr/>
          </p:nvSpPr>
          <p:spPr bwMode="auto">
            <a:xfrm rot="16200000">
              <a:off x="7496201" y="3005130"/>
              <a:ext cx="581018" cy="1143008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prstClr val="white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58082" y="3357562"/>
              <a:ext cx="7569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prstClr val="black"/>
                  </a:solidFill>
                </a:rPr>
                <a:t>sabar</a:t>
              </a:r>
              <a:endParaRPr lang="id-ID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143240" y="1776412"/>
            <a:ext cx="1143008" cy="581018"/>
            <a:chOff x="7215206" y="3286125"/>
            <a:chExt cx="1143008" cy="581018"/>
          </a:xfrm>
        </p:grpSpPr>
        <p:sp>
          <p:nvSpPr>
            <p:cNvPr id="25" name="Document"/>
            <p:cNvSpPr>
              <a:spLocks noEditPoints="1" noChangeArrowheads="1"/>
            </p:cNvSpPr>
            <p:nvPr/>
          </p:nvSpPr>
          <p:spPr bwMode="auto">
            <a:xfrm rot="16200000">
              <a:off x="7496201" y="3005130"/>
              <a:ext cx="581018" cy="1143008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prstClr val="white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358082" y="3357562"/>
              <a:ext cx="8558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prstClr val="black"/>
                  </a:solidFill>
                </a:rPr>
                <a:t>marah</a:t>
              </a:r>
              <a:endParaRPr lang="id-ID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71670" y="2428868"/>
            <a:ext cx="1143008" cy="581018"/>
            <a:chOff x="7215206" y="3286125"/>
            <a:chExt cx="1143008" cy="581018"/>
          </a:xfrm>
        </p:grpSpPr>
        <p:sp>
          <p:nvSpPr>
            <p:cNvPr id="28" name="Document"/>
            <p:cNvSpPr>
              <a:spLocks noEditPoints="1" noChangeArrowheads="1"/>
            </p:cNvSpPr>
            <p:nvPr/>
          </p:nvSpPr>
          <p:spPr bwMode="auto">
            <a:xfrm rot="16200000">
              <a:off x="7496201" y="3005130"/>
              <a:ext cx="581018" cy="1143008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prstClr val="white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58082" y="3357562"/>
              <a:ext cx="851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prstClr val="black"/>
                  </a:solidFill>
                </a:rPr>
                <a:t>cemas</a:t>
              </a:r>
              <a:endParaRPr lang="id-ID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357290" y="3214686"/>
            <a:ext cx="1143008" cy="581018"/>
            <a:chOff x="7215206" y="3286125"/>
            <a:chExt cx="1143008" cy="581018"/>
          </a:xfrm>
        </p:grpSpPr>
        <p:sp>
          <p:nvSpPr>
            <p:cNvPr id="31" name="Document"/>
            <p:cNvSpPr>
              <a:spLocks noEditPoints="1" noChangeArrowheads="1"/>
            </p:cNvSpPr>
            <p:nvPr/>
          </p:nvSpPr>
          <p:spPr bwMode="auto">
            <a:xfrm rot="16200000">
              <a:off x="7496201" y="3005130"/>
              <a:ext cx="581018" cy="1143008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prstClr val="white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58082" y="3357562"/>
              <a:ext cx="8651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prstClr val="black"/>
                  </a:solidFill>
                </a:rPr>
                <a:t>sukses</a:t>
              </a:r>
              <a:endParaRPr lang="id-ID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428728" y="4143380"/>
            <a:ext cx="1143008" cy="581018"/>
            <a:chOff x="7215206" y="3286125"/>
            <a:chExt cx="1143008" cy="581018"/>
          </a:xfrm>
        </p:grpSpPr>
        <p:sp>
          <p:nvSpPr>
            <p:cNvPr id="34" name="Document"/>
            <p:cNvSpPr>
              <a:spLocks noEditPoints="1" noChangeArrowheads="1"/>
            </p:cNvSpPr>
            <p:nvPr/>
          </p:nvSpPr>
          <p:spPr bwMode="auto">
            <a:xfrm rot="16200000">
              <a:off x="7496201" y="3005130"/>
              <a:ext cx="581018" cy="1143008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prstClr val="white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58082" y="3357562"/>
              <a:ext cx="8354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prstClr val="black"/>
                  </a:solidFill>
                </a:rPr>
                <a:t>lemah</a:t>
              </a:r>
              <a:endParaRPr lang="id-ID" sz="16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39" name="Straight Connector 38"/>
          <p:cNvCxnSpPr>
            <a:endCxn id="19" idx="1"/>
          </p:cNvCxnSpPr>
          <p:nvPr/>
        </p:nvCxnSpPr>
        <p:spPr>
          <a:xfrm rot="5400000" flipH="1" flipV="1">
            <a:off x="4857905" y="2426429"/>
            <a:ext cx="1502484" cy="13599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2" idx="1"/>
          </p:cNvCxnSpPr>
          <p:nvPr/>
        </p:nvCxnSpPr>
        <p:spPr>
          <a:xfrm rot="5400000" flipH="1" flipV="1">
            <a:off x="4148282" y="3074128"/>
            <a:ext cx="1635846" cy="740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25" idx="1"/>
          </p:cNvCxnSpPr>
          <p:nvPr/>
        </p:nvCxnSpPr>
        <p:spPr>
          <a:xfrm rot="16200000" flipV="1">
            <a:off x="3500584" y="2571897"/>
            <a:ext cx="1573922" cy="11404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28" idx="1"/>
          </p:cNvCxnSpPr>
          <p:nvPr/>
        </p:nvCxnSpPr>
        <p:spPr>
          <a:xfrm rot="10800000">
            <a:off x="2645768" y="3007600"/>
            <a:ext cx="2140547" cy="9929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31" idx="0"/>
          </p:cNvCxnSpPr>
          <p:nvPr/>
        </p:nvCxnSpPr>
        <p:spPr>
          <a:xfrm rot="10800000">
            <a:off x="2501992" y="3506352"/>
            <a:ext cx="2212885" cy="4941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34" idx="0"/>
          </p:cNvCxnSpPr>
          <p:nvPr/>
        </p:nvCxnSpPr>
        <p:spPr>
          <a:xfrm rot="10800000" flipV="1">
            <a:off x="2573430" y="4071942"/>
            <a:ext cx="2212885" cy="3631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6" idx="2"/>
          </p:cNvCxnSpPr>
          <p:nvPr/>
        </p:nvCxnSpPr>
        <p:spPr>
          <a:xfrm flipV="1">
            <a:off x="4929190" y="2791972"/>
            <a:ext cx="1861674" cy="12799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21509" idx="2"/>
          </p:cNvCxnSpPr>
          <p:nvPr/>
        </p:nvCxnSpPr>
        <p:spPr>
          <a:xfrm flipV="1">
            <a:off x="4929190" y="3577791"/>
            <a:ext cx="2290302" cy="4941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91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id-ID" dirty="0" smtClean="0"/>
              <a:t>Pikiran Melahirkan Mindset</a:t>
            </a:r>
            <a:endParaRPr lang="id-ID" dirty="0"/>
          </a:p>
        </p:txBody>
      </p:sp>
      <p:pic>
        <p:nvPicPr>
          <p:cNvPr id="7" name="Picture 4" descr="http://zazenlife.com/wp-content/uploads/2011/12/power_of_your_subconscious_mind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214555"/>
            <a:ext cx="1289599" cy="1285883"/>
          </a:xfrm>
          <a:prstGeom prst="rect">
            <a:avLst/>
          </a:prstGeom>
          <a:noFill/>
        </p:spPr>
      </p:pic>
      <p:pic>
        <p:nvPicPr>
          <p:cNvPr id="8" name="Picture 4" descr="http://zazenlife.com/wp-content/uploads/2011/12/power_of_your_subconscious_min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1" y="2285992"/>
            <a:ext cx="1576178" cy="1571636"/>
          </a:xfrm>
          <a:prstGeom prst="rect">
            <a:avLst/>
          </a:prstGeom>
          <a:noFill/>
        </p:spPr>
      </p:pic>
      <p:pic>
        <p:nvPicPr>
          <p:cNvPr id="9" name="Picture 4" descr="http://zazenlife.com/wp-content/uploads/2011/12/power_of_your_subconscious_min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2285992"/>
            <a:ext cx="1934400" cy="1928826"/>
          </a:xfrm>
          <a:prstGeom prst="rect">
            <a:avLst/>
          </a:prstGeom>
          <a:noFill/>
        </p:spPr>
      </p:pic>
      <p:pic>
        <p:nvPicPr>
          <p:cNvPr id="10" name="Picture 4" descr="http://zazenlife.com/wp-content/uploads/2011/12/power_of_your_subconscious_min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2357429"/>
            <a:ext cx="2214578" cy="2208197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71472" y="4500570"/>
            <a:ext cx="82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prstClr val="white"/>
                </a:solidFill>
              </a:rPr>
              <a:t>pikiran</a:t>
            </a:r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5984" y="4500570"/>
            <a:ext cx="1179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solidFill>
                  <a:prstClr val="white"/>
                </a:solidFill>
              </a:rPr>
              <a:t>pikiran</a:t>
            </a:r>
            <a:endParaRPr lang="id-ID" sz="2800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14810" y="4714884"/>
            <a:ext cx="1462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solidFill>
                  <a:prstClr val="white"/>
                </a:solidFill>
              </a:rPr>
              <a:t>pikiran</a:t>
            </a:r>
            <a:endParaRPr lang="id-ID" sz="3600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57950" y="5143512"/>
            <a:ext cx="1750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dirty="0" smtClean="0">
                <a:solidFill>
                  <a:prstClr val="white"/>
                </a:solidFill>
              </a:rPr>
              <a:t>pikiran</a:t>
            </a:r>
            <a:endParaRPr lang="id-ID" sz="4400" dirty="0">
              <a:solidFill>
                <a:prstClr val="white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71604" y="4786322"/>
            <a:ext cx="500066" cy="1588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428992" y="4929198"/>
            <a:ext cx="500066" cy="1588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715008" y="5429264"/>
            <a:ext cx="500066" cy="1588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5143512"/>
            <a:ext cx="24000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i="1" dirty="0" smtClean="0">
                <a:solidFill>
                  <a:srgbClr val="FFFF00"/>
                </a:solidFill>
              </a:rPr>
              <a:t>Kalau batuk </a:t>
            </a:r>
          </a:p>
          <a:p>
            <a:r>
              <a:rPr lang="id-ID" sz="2400" i="1" dirty="0" smtClean="0">
                <a:solidFill>
                  <a:srgbClr val="FFFF00"/>
                </a:solidFill>
              </a:rPr>
              <a:t>saya harus </a:t>
            </a:r>
          </a:p>
          <a:p>
            <a:r>
              <a:rPr lang="id-ID" sz="2400" i="1" dirty="0" smtClean="0">
                <a:solidFill>
                  <a:srgbClr val="FFFF00"/>
                </a:solidFill>
              </a:rPr>
              <a:t>minum Laserin </a:t>
            </a:r>
          </a:p>
          <a:p>
            <a:r>
              <a:rPr lang="id-ID" sz="2400" i="1" dirty="0" smtClean="0">
                <a:solidFill>
                  <a:srgbClr val="FFFF00"/>
                </a:solidFill>
              </a:rPr>
              <a:t>baru bisa sembuh</a:t>
            </a:r>
            <a:endParaRPr lang="id-ID" sz="24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7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Pikiran Memengaruhi Intelektualitas</a:t>
            </a:r>
            <a:endParaRPr lang="id-ID" dirty="0"/>
          </a:p>
        </p:txBody>
      </p:sp>
      <p:pic>
        <p:nvPicPr>
          <p:cNvPr id="4" name="Picture 4" descr="http://zazenlife.com/wp-content/uploads/2011/12/power_of_your_subconscious_min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2928934"/>
            <a:ext cx="2361996" cy="235519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429124" y="3500438"/>
            <a:ext cx="59541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ysClr val="windowText" lastClr="000000"/>
                </a:solidFill>
              </a:rPr>
              <a:t>otak</a:t>
            </a:r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6" name="Cloud 5"/>
          <p:cNvSpPr/>
          <p:nvPr/>
        </p:nvSpPr>
        <p:spPr>
          <a:xfrm>
            <a:off x="5500694" y="2643182"/>
            <a:ext cx="1928826" cy="857256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>
                <a:solidFill>
                  <a:sysClr val="windowText" lastClr="000000"/>
                </a:solidFill>
              </a:rPr>
              <a:t>Berpikir</a:t>
            </a:r>
            <a:endParaRPr lang="id-ID" sz="2400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1802" y="1857364"/>
            <a:ext cx="2379754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id-ID" dirty="0" smtClean="0">
                <a:solidFill>
                  <a:prstClr val="white"/>
                </a:solidFill>
              </a:rPr>
              <a:t>Pengaruh dari luar atau</a:t>
            </a:r>
          </a:p>
          <a:p>
            <a:pPr algn="ctr"/>
            <a:r>
              <a:rPr lang="id-ID" dirty="0" smtClean="0">
                <a:solidFill>
                  <a:prstClr val="white"/>
                </a:solidFill>
              </a:rPr>
              <a:t>dari dalam</a:t>
            </a:r>
            <a:endParaRPr lang="id-ID" dirty="0">
              <a:solidFill>
                <a:prstClr val="white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6200000" flipH="1">
            <a:off x="3500430" y="2786058"/>
            <a:ext cx="714380" cy="5715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4286248" y="2928934"/>
            <a:ext cx="642942" cy="714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2786050" y="3786190"/>
            <a:ext cx="142876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43108" y="3643314"/>
            <a:ext cx="625557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id-ID" dirty="0" smtClean="0">
                <a:solidFill>
                  <a:prstClr val="white"/>
                </a:solidFill>
              </a:rPr>
              <a:t>Arah</a:t>
            </a:r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5852" y="3214686"/>
            <a:ext cx="763543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id-ID" dirty="0" smtClean="0">
                <a:solidFill>
                  <a:prstClr val="white"/>
                </a:solidFill>
              </a:rPr>
              <a:t>Positif</a:t>
            </a:r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85852" y="4071942"/>
            <a:ext cx="862737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id-ID" dirty="0" smtClean="0">
                <a:solidFill>
                  <a:prstClr val="white"/>
                </a:solidFill>
              </a:rPr>
              <a:t>Negatif</a:t>
            </a:r>
            <a:endParaRPr lang="id-ID" dirty="0">
              <a:solidFill>
                <a:prstClr val="white"/>
              </a:solidFill>
            </a:endParaRPr>
          </a:p>
        </p:txBody>
      </p:sp>
      <p:cxnSp>
        <p:nvCxnSpPr>
          <p:cNvPr id="22" name="Straight Arrow Connector 21"/>
          <p:cNvCxnSpPr>
            <a:stCxn id="18" idx="0"/>
            <a:endCxn id="19" idx="3"/>
          </p:cNvCxnSpPr>
          <p:nvPr/>
        </p:nvCxnSpPr>
        <p:spPr>
          <a:xfrm rot="16200000" flipV="1">
            <a:off x="2130660" y="3318087"/>
            <a:ext cx="243962" cy="406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2"/>
            <a:endCxn id="20" idx="3"/>
          </p:cNvCxnSpPr>
          <p:nvPr/>
        </p:nvCxnSpPr>
        <p:spPr>
          <a:xfrm rot="5400000">
            <a:off x="2180257" y="3980978"/>
            <a:ext cx="243962" cy="307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54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Pikiran Memengaruhi Fisik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9218" name="Picture 2" descr="http://www.dreamstime.com/orange-fruit-on-white-background-thumb1529162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357430"/>
            <a:ext cx="3810000" cy="35909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224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id-ID" dirty="0" smtClean="0"/>
              <a:t>Pikiran Memengaruhi Perasaan</a:t>
            </a:r>
          </a:p>
        </p:txBody>
      </p:sp>
      <p:pic>
        <p:nvPicPr>
          <p:cNvPr id="8196" name="Picture 4" descr="https://encrypted-tbn0.google.com/images?q=tbn:ANd9GcRrEdnqN4hCo3me2G-rtQY1orWRfjD-CsN2XxxR5txuZhCbBc77mw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480724"/>
            <a:ext cx="4143404" cy="4764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385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Pikiran Mempengaruhi Sikap</a:t>
            </a:r>
            <a:endParaRPr lang="id-ID" dirty="0"/>
          </a:p>
        </p:txBody>
      </p:sp>
      <p:pic>
        <p:nvPicPr>
          <p:cNvPr id="5" name="Picture 4" descr="http://zazenlife.com/wp-content/uploads/2011/12/power_of_your_subconscious_min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3143248"/>
            <a:ext cx="2361996" cy="235519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143372" y="3714752"/>
            <a:ext cx="55899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ysClr val="windowText" lastClr="000000"/>
                </a:solidFill>
              </a:rPr>
              <a:t>akal</a:t>
            </a:r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5214942" y="2857496"/>
            <a:ext cx="1928826" cy="857256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>
                <a:solidFill>
                  <a:sysClr val="windowText" lastClr="000000"/>
                </a:solidFill>
              </a:rPr>
              <a:t>Berpikir</a:t>
            </a:r>
            <a:endParaRPr lang="id-ID" sz="24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6050" y="2071678"/>
            <a:ext cx="2379754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id-ID" dirty="0" smtClean="0">
                <a:solidFill>
                  <a:prstClr val="white"/>
                </a:solidFill>
              </a:rPr>
              <a:t>Pengaruh dari luar atau</a:t>
            </a:r>
          </a:p>
          <a:p>
            <a:pPr algn="ctr"/>
            <a:r>
              <a:rPr lang="id-ID" dirty="0" smtClean="0">
                <a:solidFill>
                  <a:prstClr val="white"/>
                </a:solidFill>
              </a:rPr>
              <a:t>dari dalam</a:t>
            </a:r>
            <a:endParaRPr lang="id-ID" dirty="0">
              <a:solidFill>
                <a:prstClr val="white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6200000" flipH="1">
            <a:off x="3214678" y="3000372"/>
            <a:ext cx="714380" cy="5715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4000496" y="3143248"/>
            <a:ext cx="642942" cy="714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3143240" y="3714752"/>
            <a:ext cx="785818" cy="1588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85918" y="3571876"/>
            <a:ext cx="1255280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id-ID" dirty="0" smtClean="0">
                <a:solidFill>
                  <a:prstClr val="white"/>
                </a:solidFill>
              </a:rPr>
              <a:t>konsentrasi</a:t>
            </a:r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7422" y="4857760"/>
            <a:ext cx="676019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id-ID" dirty="0" smtClean="0">
                <a:solidFill>
                  <a:prstClr val="white"/>
                </a:solidFill>
              </a:rPr>
              <a:t>Sikap</a:t>
            </a:r>
            <a:endParaRPr lang="id-ID" dirty="0">
              <a:solidFill>
                <a:prstClr val="white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3143240" y="4929198"/>
            <a:ext cx="785818" cy="1588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H="1">
            <a:off x="4143372" y="4572008"/>
            <a:ext cx="714380" cy="14287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00496" y="5143512"/>
            <a:ext cx="104073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id-ID" dirty="0" smtClean="0">
                <a:solidFill>
                  <a:prstClr val="white"/>
                </a:solidFill>
              </a:rPr>
              <a:t>perasaan</a:t>
            </a:r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86446" y="4572008"/>
            <a:ext cx="329295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id-ID" dirty="0" smtClean="0">
                <a:solidFill>
                  <a:prstClr val="white"/>
                </a:solidFill>
              </a:rPr>
              <a:t>Sikap memusuhi atau menyerang</a:t>
            </a:r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86446" y="5214950"/>
            <a:ext cx="2524153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id-ID" dirty="0" smtClean="0">
                <a:solidFill>
                  <a:prstClr val="white"/>
                </a:solidFill>
              </a:rPr>
              <a:t>Sikap taat dan menerima</a:t>
            </a:r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86446" y="5786454"/>
            <a:ext cx="277210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id-ID" dirty="0" smtClean="0">
                <a:solidFill>
                  <a:prstClr val="white"/>
                </a:solidFill>
              </a:rPr>
              <a:t>Sikap tegas dan percaya diri</a:t>
            </a:r>
            <a:endParaRPr lang="id-ID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30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Pikiran Mempengaruhi Hasil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Arrow Connector 4"/>
          <p:cNvCxnSpPr/>
          <p:nvPr/>
        </p:nvCxnSpPr>
        <p:spPr>
          <a:xfrm rot="10800000">
            <a:off x="3143240" y="5857892"/>
            <a:ext cx="785818" cy="1588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28728" y="5572140"/>
            <a:ext cx="161247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2400" dirty="0" smtClean="0">
                <a:solidFill>
                  <a:prstClr val="white"/>
                </a:solidFill>
              </a:rPr>
              <a:t>Positif</a:t>
            </a:r>
            <a:endParaRPr lang="id-ID" sz="2400" dirty="0">
              <a:solidFill>
                <a:prstClr val="white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214942" y="5851767"/>
            <a:ext cx="857256" cy="1588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43636" y="5643578"/>
            <a:ext cx="161247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2400" dirty="0" smtClean="0">
                <a:solidFill>
                  <a:prstClr val="white"/>
                </a:solidFill>
              </a:rPr>
              <a:t>Negatif</a:t>
            </a:r>
            <a:endParaRPr lang="id-ID" sz="2400" dirty="0">
              <a:solidFill>
                <a:prstClr val="white"/>
              </a:solidFill>
            </a:endParaRPr>
          </a:p>
        </p:txBody>
      </p:sp>
      <p:sp>
        <p:nvSpPr>
          <p:cNvPr id="14" name="Arc 13"/>
          <p:cNvSpPr/>
          <p:nvPr/>
        </p:nvSpPr>
        <p:spPr>
          <a:xfrm rot="9797654">
            <a:off x="2941893" y="4487001"/>
            <a:ext cx="3692690" cy="2096735"/>
          </a:xfrm>
          <a:prstGeom prst="arc">
            <a:avLst>
              <a:gd name="adj1" fmla="val 13318261"/>
              <a:gd name="adj2" fmla="val 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857224" y="6426076"/>
            <a:ext cx="2428892" cy="4908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-1285916" y="4214818"/>
            <a:ext cx="4429156" cy="1588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00100" y="2000240"/>
            <a:ext cx="2928958" cy="1588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4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Berpikir Bisa &amp; Berpikir Kreatif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Kreatif = mencari solusi</a:t>
            </a:r>
          </a:p>
          <a:p>
            <a:r>
              <a:rPr lang="en-US" smtClean="0"/>
              <a:t>Kreatifitas berawal dari pikiran</a:t>
            </a:r>
          </a:p>
          <a:p>
            <a:r>
              <a:rPr lang="en-US" smtClean="0"/>
              <a:t>Berpikir bisa = berpikir mencari solusi = menggunakan pikiran</a:t>
            </a:r>
          </a:p>
        </p:txBody>
      </p:sp>
    </p:spTree>
    <p:extLst>
      <p:ext uri="{BB962C8B-B14F-4D97-AF65-F5344CB8AC3E}">
        <p14:creationId xmlns:p14="http://schemas.microsoft.com/office/powerpoint/2010/main" val="66763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Pikiran dan Rasa Percaya Diri</a:t>
            </a:r>
            <a:endParaRPr lang="id-ID" dirty="0"/>
          </a:p>
        </p:txBody>
      </p:sp>
      <p:pic>
        <p:nvPicPr>
          <p:cNvPr id="5" name="Picture 4" descr="lion_ca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38425" y="1408557"/>
            <a:ext cx="3729056" cy="517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3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Pikiran Mempengaruhi Kondisi Jiwa</a:t>
            </a:r>
            <a:endParaRPr lang="id-ID" dirty="0"/>
          </a:p>
        </p:txBody>
      </p:sp>
      <p:pic>
        <p:nvPicPr>
          <p:cNvPr id="2054" name="Picture 6" descr="https://encrypted-tbn0.google.com/images?q=tbn:ANd9GcSHxbICjBDEvwKGPqGzHSY-JZQsrWV4KIA3MQO1tYNerjUROkcWAQ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37619" y="1928803"/>
            <a:ext cx="3868762" cy="38687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131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Pikiran Mempengaruhi Kesehatan</a:t>
            </a:r>
            <a:endParaRPr lang="id-ID" dirty="0"/>
          </a:p>
        </p:txBody>
      </p:sp>
      <p:pic>
        <p:nvPicPr>
          <p:cNvPr id="1026" name="Picture 2" descr="https://encrypted-tbn2.google.com/images?q=tbn:ANd9GcTzTpaIn1m4CjCDvpeQ4DF-a74J2GJtxN8QlQM-ZvUuD2hhSk3dY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11466"/>
          <a:stretch>
            <a:fillRect/>
          </a:stretch>
        </p:blipFill>
        <p:spPr bwMode="auto">
          <a:xfrm>
            <a:off x="2928926" y="1846589"/>
            <a:ext cx="3286148" cy="43324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206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Pikiran Menembus Batas Waktu</a:t>
            </a:r>
            <a:endParaRPr lang="id-ID" dirty="0"/>
          </a:p>
        </p:txBody>
      </p:sp>
      <p:pic>
        <p:nvPicPr>
          <p:cNvPr id="4" name="Picture 4" descr="http://zazenlife.com/wp-content/uploads/2011/12/power_of_your_subconscious_min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2928934"/>
            <a:ext cx="2361996" cy="2355190"/>
          </a:xfrm>
          <a:prstGeom prst="rect">
            <a:avLst/>
          </a:prstGeom>
          <a:noFill/>
        </p:spPr>
      </p:pic>
      <p:sp>
        <p:nvSpPr>
          <p:cNvPr id="6" name="Rounded Rectangular Callout 5"/>
          <p:cNvSpPr/>
          <p:nvPr/>
        </p:nvSpPr>
        <p:spPr>
          <a:xfrm>
            <a:off x="1357290" y="2357430"/>
            <a:ext cx="1571636" cy="1071570"/>
          </a:xfrm>
          <a:prstGeom prst="wedgeRoundRectCallout">
            <a:avLst>
              <a:gd name="adj1" fmla="val 53972"/>
              <a:gd name="adj2" fmla="val 7875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prstClr val="white"/>
                </a:solidFill>
              </a:rPr>
              <a:t>Masa Lalu</a:t>
            </a:r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143240" y="1285860"/>
            <a:ext cx="1571636" cy="1071570"/>
          </a:xfrm>
          <a:prstGeom prst="wedgeRoundRectCallout">
            <a:avLst>
              <a:gd name="adj1" fmla="val 17955"/>
              <a:gd name="adj2" fmla="val 9094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prstClr val="white"/>
                </a:solidFill>
              </a:rPr>
              <a:t>Sekarang</a:t>
            </a:r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286380" y="2000240"/>
            <a:ext cx="1571636" cy="1071570"/>
          </a:xfrm>
          <a:prstGeom prst="wedgeRoundRectCallout">
            <a:avLst>
              <a:gd name="adj1" fmla="val -47153"/>
              <a:gd name="adj2" fmla="val 10313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prstClr val="white"/>
                </a:solidFill>
              </a:rPr>
              <a:t>Yang Akan Datang</a:t>
            </a:r>
            <a:endParaRPr lang="id-ID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66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Pikiran Tidak Mengenal Jarak</a:t>
            </a:r>
            <a:endParaRPr lang="id-ID" dirty="0"/>
          </a:p>
        </p:txBody>
      </p:sp>
      <p:pic>
        <p:nvPicPr>
          <p:cNvPr id="5" name="Picture 4" descr="http://zazenlife.com/wp-content/uploads/2011/12/power_of_your_subconscious_min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2928934"/>
            <a:ext cx="2361996" cy="2355190"/>
          </a:xfrm>
          <a:prstGeom prst="rect">
            <a:avLst/>
          </a:prstGeom>
          <a:noFill/>
        </p:spPr>
      </p:pic>
      <p:sp>
        <p:nvSpPr>
          <p:cNvPr id="6" name="Rounded Rectangular Callout 5"/>
          <p:cNvSpPr/>
          <p:nvPr/>
        </p:nvSpPr>
        <p:spPr>
          <a:xfrm>
            <a:off x="1643042" y="3000372"/>
            <a:ext cx="1071570" cy="428628"/>
          </a:xfrm>
          <a:prstGeom prst="wedgeRoundRectCallout">
            <a:avLst>
              <a:gd name="adj1" fmla="val 72258"/>
              <a:gd name="adj2" fmla="val 10923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prstClr val="white"/>
                </a:solidFill>
              </a:rPr>
              <a:t>Mesir</a:t>
            </a:r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071670" y="2071678"/>
            <a:ext cx="1143008" cy="500066"/>
          </a:xfrm>
          <a:prstGeom prst="wedgeRoundRectCallout">
            <a:avLst>
              <a:gd name="adj1" fmla="val 73193"/>
              <a:gd name="adj2" fmla="val 1649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prstClr val="white"/>
                </a:solidFill>
              </a:rPr>
              <a:t>Jepang</a:t>
            </a:r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3214678" y="1428736"/>
            <a:ext cx="1143008" cy="500066"/>
          </a:xfrm>
          <a:prstGeom prst="wedgeRoundRectCallout">
            <a:avLst>
              <a:gd name="adj1" fmla="val 25574"/>
              <a:gd name="adj2" fmla="val 22155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prstClr val="white"/>
                </a:solidFill>
              </a:rPr>
              <a:t>Eropa</a:t>
            </a:r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857752" y="1785926"/>
            <a:ext cx="1143008" cy="500066"/>
          </a:xfrm>
          <a:prstGeom prst="wedgeRoundRectCallout">
            <a:avLst>
              <a:gd name="adj1" fmla="val -62045"/>
              <a:gd name="adj2" fmla="val 20414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prstClr val="white"/>
                </a:solidFill>
              </a:rPr>
              <a:t>India</a:t>
            </a:r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715008" y="2643182"/>
            <a:ext cx="1143008" cy="500066"/>
          </a:xfrm>
          <a:prstGeom prst="wedgeRoundRectCallout">
            <a:avLst>
              <a:gd name="adj1" fmla="val -90616"/>
              <a:gd name="adj2" fmla="val 13883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prstClr val="white"/>
                </a:solidFill>
              </a:rPr>
              <a:t>Amerika</a:t>
            </a:r>
            <a:endParaRPr lang="id-ID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19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000232" y="2214554"/>
            <a:ext cx="5214974" cy="37862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Pikiran Menambah </a:t>
            </a:r>
            <a:r>
              <a:rPr lang="en-US" sz="3600" dirty="0"/>
              <a:t>&amp;</a:t>
            </a:r>
            <a:r>
              <a:rPr lang="id-ID" sz="3600" dirty="0" smtClean="0"/>
              <a:t> </a:t>
            </a:r>
            <a:r>
              <a:rPr lang="id-ID" sz="3600" dirty="0" smtClean="0"/>
              <a:t>Mengurangi Energi</a:t>
            </a:r>
            <a:endParaRPr lang="id-ID" sz="3600" dirty="0"/>
          </a:p>
        </p:txBody>
      </p:sp>
      <p:pic>
        <p:nvPicPr>
          <p:cNvPr id="4" name="Picture 3" descr="http://zazenlife.com/wp-content/uploads/2011/12/power_of_your_subconscious_min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8698" y="2928934"/>
            <a:ext cx="2361996" cy="235519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928662" y="1857364"/>
            <a:ext cx="2214578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prstClr val="white"/>
                </a:solidFill>
              </a:rPr>
              <a:t>Energi Positif Tingkat  Tinggi</a:t>
            </a:r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15008" y="1857364"/>
            <a:ext cx="2214578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prstClr val="white"/>
                </a:solidFill>
              </a:rPr>
              <a:t>Energi Negatiff Tingkat  Tinggi</a:t>
            </a:r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85786" y="5357826"/>
            <a:ext cx="2500330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prstClr val="white"/>
                </a:solidFill>
              </a:rPr>
              <a:t>Energi Positif Tingkat  Rendah</a:t>
            </a:r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00694" y="5357826"/>
            <a:ext cx="264320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prstClr val="white"/>
                </a:solidFill>
              </a:rPr>
              <a:t>Energi Positif Tingkat  Rendah</a:t>
            </a:r>
            <a:endParaRPr lang="id-ID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17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Pikiran Melahirkan Kebiasaan</a:t>
            </a:r>
            <a:endParaRPr lang="id-ID" dirty="0"/>
          </a:p>
        </p:txBody>
      </p:sp>
      <p:pic>
        <p:nvPicPr>
          <p:cNvPr id="4" name="Picture 3" descr="http://zazenlife.com/wp-content/uploads/2011/12/power_of_your_subconscious_min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8698" y="2928934"/>
            <a:ext cx="2361996" cy="2355190"/>
          </a:xfrm>
          <a:prstGeom prst="rect">
            <a:avLst/>
          </a:prstGeom>
          <a:noFill/>
        </p:spPr>
      </p:pic>
      <p:graphicFrame>
        <p:nvGraphicFramePr>
          <p:cNvPr id="5" name="Diagram 4"/>
          <p:cNvGraphicFramePr/>
          <p:nvPr/>
        </p:nvGraphicFramePr>
        <p:xfrm>
          <a:off x="71406" y="1174696"/>
          <a:ext cx="8715436" cy="5683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4034" name="Picture 2" descr="https://encrypted-tbn2.google.com/images?q=tbn:ANd9GcRdjY4bqE23wZ2Y6n0Bs5fZ4n9Kg7y5aysUTcglmGDkxeuAP_a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5357826"/>
            <a:ext cx="2002841" cy="1500198"/>
          </a:xfrm>
          <a:prstGeom prst="rect">
            <a:avLst/>
          </a:prstGeom>
          <a:noFill/>
        </p:spPr>
      </p:pic>
      <p:pic>
        <p:nvPicPr>
          <p:cNvPr id="44036" name="Picture 4" descr="https://encrypted-tbn3.google.com/images?q=tbn:ANd9GcTlv9-alj7lt0uWDD55_sQvrPsxPTkdtm46nO8eI9wAlHfwdXa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143768" y="5485146"/>
            <a:ext cx="2000232" cy="13728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605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Pengaruh Pikiran terhadap Sistem Kerja Akal Bawah Sadar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24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 Kerja Akal Bawah Sadar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6600" dirty="0" smtClean="0">
                <a:solidFill>
                  <a:srgbClr val="FFFF00"/>
                </a:solidFill>
              </a:rPr>
              <a:t>Apa pun yang anda pikirkan pasti menyebar luas</a:t>
            </a:r>
            <a:endParaRPr lang="id-ID" sz="6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4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Hukum berpikir paralel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id-ID" sz="6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Apa pun yang anda pikirkan pasti menyebar luas sesuai dengan apa yang anda pikirkan. Akal pun memberinya data-data yang sejenis dengan pikiran itu yang tersimpan dalam memori</a:t>
            </a:r>
            <a:endParaRPr lang="id-ID" sz="66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4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147689">
            <a:off x="6581170" y="2167461"/>
            <a:ext cx="2696300" cy="1779249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en-US"/>
              <a:t>Kreatif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= </a:t>
            </a:r>
            <a:br>
              <a:rPr lang="en-US" smtClean="0"/>
            </a:br>
            <a:r>
              <a:rPr lang="en-US" smtClean="0"/>
              <a:t>mencari </a:t>
            </a:r>
            <a:br>
              <a:rPr lang="en-US" smtClean="0"/>
            </a:br>
            <a:r>
              <a:rPr lang="en-US" smtClean="0"/>
              <a:t>solusi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</p:txBody>
      </p:sp>
      <p:pic>
        <p:nvPicPr>
          <p:cNvPr id="1026" name="Picture 2" descr="http://www.digsdigs.com/photos/creative-door-chain-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"/>
          <a:stretch/>
        </p:blipFill>
        <p:spPr bwMode="auto">
          <a:xfrm>
            <a:off x="0" y="-1183474"/>
            <a:ext cx="6732104" cy="764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3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Hukum Konsentrasi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id-ID" sz="6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Apa pun yang menjadi pusat konsentrasi Anda, ia akan mempengaruhi sikap, perasaan, dan perilaku Anda. Ia menyebabkan tiga hal: ketidakpedulian, generalisasi, dan imajinasi</a:t>
            </a:r>
            <a:endParaRPr lang="id-ID" sz="6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8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Hukum Korespondensi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id-ID" sz="6600" dirty="0" smtClean="0">
                <a:solidFill>
                  <a:srgbClr val="92D050"/>
                </a:solidFill>
              </a:rPr>
              <a:t>Alam batin adalah persepsi, pengertian dan cara pandang seseorang terhadap segala sesuatu dan kehidupan. Alam batin inilah yang menyebabkan adanya alam luar</a:t>
            </a:r>
            <a:endParaRPr lang="id-ID" sz="6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93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Hukum Pantulan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6600" dirty="0" smtClean="0">
                <a:solidFill>
                  <a:srgbClr val="FFFF00"/>
                </a:solidFill>
              </a:rPr>
              <a:t>Dunia luar adalah pantulan dunia dalam</a:t>
            </a:r>
            <a:endParaRPr lang="id-ID" sz="6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0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Hukum Keyakinan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id-ID" sz="6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Apa pun yang Anda yakini sebagai kenyataan, ia akan menentukan sikap dan perilaku Anda, meski sejatinya ia bukan kenyataan</a:t>
            </a:r>
            <a:endParaRPr lang="id-ID" sz="66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4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Hukum Sebab-Akibat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id-ID" sz="6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Jika Anda melakukan hal yang sama, maka hasilnya sama. Perubahan tidak akan terjadi sampai Anda mengubah penyebabnya</a:t>
            </a:r>
            <a:endParaRPr lang="id-ID" sz="6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83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Hukum Akumulasi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id-ID" sz="6600" dirty="0" smtClean="0">
                <a:solidFill>
                  <a:srgbClr val="92D050"/>
                </a:solidFill>
              </a:rPr>
              <a:t>Apa pun yang Anda pikirkan dicatat oleh akal dan file khusus terbuka untuknya. Jika pikiran itu berkali-kali Anda lakukan maka data sejenis akan terakumulasi. Hal itu membuat Anda merasakan sesuatu yang sama kendati tidak Anda lakukan di dunia luar</a:t>
            </a:r>
            <a:endParaRPr lang="id-ID" sz="6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24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Pikiran dan Mata Rantai Persepsi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665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158" y="357166"/>
            <a:ext cx="8786841" cy="5643602"/>
          </a:xfrm>
        </p:spPr>
        <p:txBody>
          <a:bodyPr>
            <a:noAutofit/>
          </a:bodyPr>
          <a:lstStyle/>
          <a:p>
            <a:pPr algn="ctr"/>
            <a:r>
              <a:rPr lang="id-ID" sz="9600" dirty="0" smtClean="0">
                <a:solidFill>
                  <a:srgbClr val="FF0000"/>
                </a:solidFill>
              </a:rPr>
              <a:t>Great </a:t>
            </a:r>
            <a:br>
              <a:rPr lang="id-ID" sz="9600" dirty="0" smtClean="0">
                <a:solidFill>
                  <a:srgbClr val="FF0000"/>
                </a:solidFill>
              </a:rPr>
            </a:br>
            <a:r>
              <a:rPr lang="id-ID" sz="115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MIND</a:t>
            </a:r>
            <a:r>
              <a:rPr lang="id-ID" sz="11500" dirty="0" smtClean="0"/>
              <a:t> </a:t>
            </a:r>
            <a:r>
              <a:rPr lang="id-ID" sz="9600" dirty="0" smtClean="0"/>
              <a:t/>
            </a:r>
            <a:br>
              <a:rPr lang="id-ID" sz="9600" dirty="0" smtClean="0"/>
            </a:br>
            <a:r>
              <a:rPr lang="id-ID" sz="9600" dirty="0" smtClean="0">
                <a:solidFill>
                  <a:srgbClr val="FF0000"/>
                </a:solidFill>
              </a:rPr>
              <a:t>GREAT </a:t>
            </a:r>
            <a:br>
              <a:rPr lang="id-ID" sz="9600" dirty="0" smtClean="0">
                <a:solidFill>
                  <a:srgbClr val="FF0000"/>
                </a:solidFill>
              </a:rPr>
            </a:br>
            <a:r>
              <a:rPr lang="id-ID" sz="13800" dirty="0" smtClean="0">
                <a:solidFill>
                  <a:schemeClr val="accent3"/>
                </a:solidFill>
              </a:rPr>
              <a:t>RESULT</a:t>
            </a:r>
            <a:endParaRPr lang="id-ID" sz="16600" dirty="0">
              <a:solidFill>
                <a:srgbClr val="FFFF00"/>
              </a:solidFill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77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709739"/>
            <a:ext cx="9144000" cy="3617635"/>
          </a:xfrm>
          <a:solidFill>
            <a:srgbClr val="C00000"/>
          </a:solidFill>
        </p:spPr>
        <p:txBody>
          <a:bodyPr/>
          <a:lstStyle/>
          <a:p>
            <a:pPr algn="ctr"/>
            <a:r>
              <a:rPr lang="en-US" b="1" smtClean="0">
                <a:solidFill>
                  <a:srgbClr val="FFFF00"/>
                </a:solidFill>
                <a:latin typeface="Futura Bk BT" panose="020B0502020204020303" pitchFamily="34" charset="0"/>
              </a:rPr>
              <a:t>3. </a:t>
            </a:r>
            <a:br>
              <a:rPr lang="en-US" b="1" smtClean="0">
                <a:solidFill>
                  <a:srgbClr val="FFFF00"/>
                </a:solidFill>
                <a:latin typeface="Futura Bk BT" panose="020B0502020204020303" pitchFamily="34" charset="0"/>
              </a:rPr>
            </a:br>
            <a:r>
              <a:rPr lang="en-US" sz="7200" b="1" smtClean="0">
                <a:solidFill>
                  <a:srgbClr val="FFFF00"/>
                </a:solidFill>
                <a:latin typeface="Futura Bk BT" panose="020B0502020204020303" pitchFamily="34" charset="0"/>
              </a:rPr>
              <a:t>Breaking The Limits</a:t>
            </a:r>
            <a:br>
              <a:rPr lang="en-US" sz="7200" b="1" smtClean="0">
                <a:solidFill>
                  <a:srgbClr val="FFFF00"/>
                </a:solidFill>
                <a:latin typeface="Futura Bk BT" panose="020B0502020204020303" pitchFamily="34" charset="0"/>
              </a:rPr>
            </a:br>
            <a:r>
              <a:rPr lang="en-US" b="1">
                <a:solidFill>
                  <a:srgbClr val="FFFF00"/>
                </a:solidFill>
                <a:latin typeface="Futura Bk BT" panose="020B0502020204020303" pitchFamily="34" charset="0"/>
              </a:rPr>
              <a:t/>
            </a:r>
            <a:br>
              <a:rPr lang="en-US" b="1">
                <a:solidFill>
                  <a:srgbClr val="FFFF00"/>
                </a:solidFill>
                <a:latin typeface="Futura Bk BT" panose="020B0502020204020303" pitchFamily="34" charset="0"/>
              </a:rPr>
            </a:br>
            <a:endParaRPr lang="en-US" b="1">
              <a:solidFill>
                <a:srgbClr val="FFFF00"/>
              </a:solidFill>
              <a:latin typeface="Futura Bk BT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06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Dalam waktu yang lama manusia meyakini adalah hal yang mustahil seorang dapat berlasri sepanjang 1 mil (=1,6 km) dalam waktu kurang dari 4 menit</a:t>
            </a:r>
          </a:p>
          <a:p>
            <a:r>
              <a:rPr lang="id-ID" sz="3200" dirty="0" smtClean="0"/>
              <a:t>Pelatih Tim Olimpiade Atletik Inggris tahun 1903 mengatakan: “</a:t>
            </a:r>
            <a:r>
              <a:rPr lang="id-ID" sz="3200" i="1" dirty="0" smtClean="0"/>
              <a:t>Rekor lari satu mil adalah 4 menit 12,75 detik. Rekor ini tidak mungkin lagi dipecahkan</a:t>
            </a:r>
          </a:p>
          <a:p>
            <a:endParaRPr lang="id-ID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Breaking The </a:t>
            </a:r>
            <a:r>
              <a:rPr lang="id-ID" smtClean="0"/>
              <a:t>Limits!</a:t>
            </a:r>
            <a:r>
              <a:rPr lang="en-US" smtClean="0"/>
              <a:t> (1)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9072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/>
              <a:t>Mental Creation before Physical Creation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The Power of Mind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Breaking The Limits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780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4070" y="1690689"/>
            <a:ext cx="5757655" cy="4486274"/>
          </a:xfrm>
        </p:spPr>
        <p:txBody>
          <a:bodyPr>
            <a:noAutofit/>
          </a:bodyPr>
          <a:lstStyle/>
          <a:p>
            <a:r>
              <a:rPr lang="id-ID" sz="2400" dirty="0" smtClean="0"/>
              <a:t>Pada 6 Maret 1954, Roger Bannister memecahkan rekor ini menjadi 3 menit 59 detik</a:t>
            </a:r>
          </a:p>
          <a:p>
            <a:r>
              <a:rPr lang="id-ID" sz="2400" dirty="0" smtClean="0"/>
              <a:t>Roger memasang 4 pelari lain pada setiap ¼ mil</a:t>
            </a:r>
          </a:p>
          <a:p>
            <a:r>
              <a:rPr lang="id-ID" sz="2400" dirty="0" smtClean="0"/>
              <a:t>Dalam waktu 30 hari setelah rekor dipecahkan 32 orang telah mampu berlari di bawah empat menit </a:t>
            </a:r>
          </a:p>
          <a:p>
            <a:r>
              <a:rPr lang="id-ID" sz="2400" dirty="0" smtClean="0"/>
              <a:t>Dalam waktu satu </a:t>
            </a:r>
            <a:r>
              <a:rPr lang="id-ID" sz="2400" smtClean="0"/>
              <a:t>tahun </a:t>
            </a:r>
            <a:r>
              <a:rPr lang="en-US" sz="2400" smtClean="0"/>
              <a:t>berikutnya, </a:t>
            </a:r>
            <a:r>
              <a:rPr lang="id-ID" sz="2400" smtClean="0"/>
              <a:t>sudah </a:t>
            </a:r>
            <a:r>
              <a:rPr lang="id-ID" sz="2400" dirty="0" smtClean="0"/>
              <a:t>ada 317 orang yang memecahkan </a:t>
            </a:r>
            <a:r>
              <a:rPr lang="id-ID" sz="2400" smtClean="0"/>
              <a:t>rekor </a:t>
            </a:r>
            <a:r>
              <a:rPr lang="en-US" sz="2400" smtClean="0"/>
              <a:t>tersebut</a:t>
            </a:r>
            <a:endParaRPr lang="id-ID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Breaking </a:t>
            </a:r>
            <a:r>
              <a:rPr lang="id-ID" smtClean="0"/>
              <a:t>The Limits</a:t>
            </a:r>
            <a:r>
              <a:rPr lang="en-US" smtClean="0"/>
              <a:t> (2)</a:t>
            </a:r>
            <a:endParaRPr lang="id-ID" dirty="0"/>
          </a:p>
        </p:txBody>
      </p:sp>
      <p:pic>
        <p:nvPicPr>
          <p:cNvPr id="4" name="Picture 2" descr="Roger Bannister 4 Minute M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690689"/>
            <a:ext cx="2962275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80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381" y="3882888"/>
            <a:ext cx="7886700" cy="253116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300" smtClean="0"/>
              <a:t>On </a:t>
            </a:r>
            <a:r>
              <a:rPr lang="en-US" sz="3300"/>
              <a:t>this particular day there were two problems. They seemed more difficult than usual. When I handed in the assignment, I apologized for taking so long. Neyman told me to throw the paper on his desk. If you knew Neyman, you knew his desk was always covered with a huge pile of papers. I threw the paper on the top of the pile and left, never expecting to hear about it again.</a:t>
            </a:r>
          </a:p>
          <a:p>
            <a:pPr marL="0" indent="0">
              <a:buNone/>
            </a:pPr>
            <a:r>
              <a:rPr lang="en-US" sz="3300" smtClean="0"/>
              <a:t>One </a:t>
            </a:r>
            <a:r>
              <a:rPr lang="en-US" sz="3300"/>
              <a:t>Sunday morning a couple of weeks later he came running over to my house and banged on the door. We lived upstairs. I came down and opened the door. He rushed in and said he had written an introduction to the problems I had solved and was going to submit the paper for publication. It turns out that those two problems were two very well-known, unsolved statistical problems. I had solved them both.</a:t>
            </a:r>
          </a:p>
        </p:txBody>
      </p:sp>
      <p:pic>
        <p:nvPicPr>
          <p:cNvPr id="4" name="Picture 2" descr="http://www.princetontourcompany.com/userfiles/image/mattdam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1148"/>
            <a:ext cx="5103920" cy="279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224255" y="924627"/>
            <a:ext cx="38137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I was a grad student at Berkeley working on my Ph.D. I wasn't very good at getting to his class on time. Neyman had a habit of putting homework assignments up on the blackboard at the start of class. When I came in late, I'd copy the problem, take it home and work on it.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1701" y="92765"/>
            <a:ext cx="4792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George Dantzig recounted his feat in a 1986 interview for the </a:t>
            </a:r>
            <a:r>
              <a:rPr lang="en-US" i="1" smtClean="0"/>
              <a:t>College Mathematics Journal</a:t>
            </a:r>
            <a:r>
              <a:rPr lang="en-US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382355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Setiap manusia memang memiliki batasan</a:t>
            </a:r>
          </a:p>
          <a:p>
            <a:r>
              <a:rPr lang="id-ID" sz="3200" dirty="0" smtClean="0"/>
              <a:t>Tapi tidak satupun dari kita yang tahu batasan itu</a:t>
            </a:r>
          </a:p>
          <a:p>
            <a:r>
              <a:rPr lang="id-ID" sz="3200" dirty="0" smtClean="0"/>
              <a:t>Ketika kita menyatakan bahwa kemampuan kita hanyas SEBATAS INI, maka itulah PILIHAN batasan kita</a:t>
            </a:r>
            <a:endParaRPr lang="id-ID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Antara Pilihan dan Batasan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5355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smtClean="0">
                <a:solidFill>
                  <a:srgbClr val="FFFF00"/>
                </a:solidFill>
                <a:latin typeface="Franklin Gothic Medium" panose="020B0603020102020204" pitchFamily="34" charset="0"/>
              </a:rPr>
              <a:t>Berpikir Bisa</a:t>
            </a:r>
            <a:endParaRPr lang="en-US" sz="4400" b="1">
              <a:solidFill>
                <a:srgbClr val="FFFF00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smtClean="0"/>
              <a:t>Penghambat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Masa lalu</a:t>
            </a:r>
          </a:p>
          <a:p>
            <a:r>
              <a:rPr lang="en-US" smtClean="0"/>
              <a:t>Masa depan</a:t>
            </a:r>
          </a:p>
          <a:p>
            <a:r>
              <a:rPr lang="en-US" smtClean="0"/>
              <a:t>Stigma/persepsi negatif</a:t>
            </a:r>
          </a:p>
          <a:p>
            <a:r>
              <a:rPr lang="en-US" smtClean="0"/>
              <a:t>Lelah mencoba</a:t>
            </a:r>
          </a:p>
          <a:p>
            <a:r>
              <a:rPr lang="en-US" smtClean="0"/>
              <a:t>Tidak percaya diri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smtClean="0"/>
              <a:t>SOLUSI</a:t>
            </a:r>
            <a:endParaRPr lang="en-US" sz="400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Keyakinan Diri</a:t>
            </a:r>
          </a:p>
          <a:p>
            <a:r>
              <a:rPr lang="en-US" smtClean="0"/>
              <a:t>Menghapus pikiran negative</a:t>
            </a:r>
          </a:p>
          <a:p>
            <a:r>
              <a:rPr lang="en-US" smtClean="0"/>
              <a:t>Berpikir bisa = positif</a:t>
            </a:r>
          </a:p>
          <a:p>
            <a:r>
              <a:rPr lang="en-US" smtClean="0"/>
              <a:t>Terus dan berani mencoba</a:t>
            </a:r>
          </a:p>
          <a:p>
            <a:r>
              <a:rPr lang="en-US" smtClean="0"/>
              <a:t>Dekat dengan Allah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6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/>
      <p:bldP spid="5" grpId="0" build="p"/>
      <p:bldP spid="6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4320208"/>
          </a:xfrm>
          <a:solidFill>
            <a:srgbClr val="C00000"/>
          </a:solidFill>
        </p:spPr>
        <p:txBody>
          <a:bodyPr/>
          <a:lstStyle/>
          <a:p>
            <a:pPr algn="ctr"/>
            <a:r>
              <a:rPr lang="en-US" smtClean="0">
                <a:solidFill>
                  <a:srgbClr val="FFFF00"/>
                </a:solidFill>
                <a:latin typeface="Berlin Sans FB" panose="020E0602020502020306" pitchFamily="34" charset="0"/>
              </a:rPr>
              <a:t/>
            </a:r>
            <a:br>
              <a:rPr lang="en-US" smtClean="0">
                <a:solidFill>
                  <a:srgbClr val="FFFF00"/>
                </a:solidFill>
                <a:latin typeface="Berlin Sans FB" panose="020E0602020502020306" pitchFamily="34" charset="0"/>
              </a:rPr>
            </a:br>
            <a:r>
              <a:rPr lang="en-US" smtClean="0">
                <a:solidFill>
                  <a:srgbClr val="FFFF00"/>
                </a:solidFill>
                <a:latin typeface="Berlin Sans FB" panose="020E0602020502020306" pitchFamily="34" charset="0"/>
              </a:rPr>
              <a:t>Whether </a:t>
            </a:r>
            <a:r>
              <a:rPr lang="en-US">
                <a:solidFill>
                  <a:srgbClr val="FFFF00"/>
                </a:solidFill>
                <a:latin typeface="Berlin Sans FB" panose="020E0602020502020306" pitchFamily="34" charset="0"/>
              </a:rPr>
              <a:t>you think you can, or you think you can't--you're right</a:t>
            </a:r>
            <a:r>
              <a:rPr lang="en-US" smtClean="0">
                <a:solidFill>
                  <a:srgbClr val="FFFF00"/>
                </a:solidFill>
                <a:latin typeface="Berlin Sans FB" panose="020E0602020502020306" pitchFamily="34" charset="0"/>
              </a:rPr>
              <a:t>.</a:t>
            </a:r>
            <a:br>
              <a:rPr lang="en-US" smtClean="0">
                <a:solidFill>
                  <a:srgbClr val="FFFF00"/>
                </a:solidFill>
                <a:latin typeface="Berlin Sans FB" panose="020E0602020502020306" pitchFamily="34" charset="0"/>
              </a:rPr>
            </a:br>
            <a:r>
              <a:rPr lang="en-US" sz="3600">
                <a:solidFill>
                  <a:schemeClr val="bg1"/>
                </a:solidFill>
              </a:rPr>
              <a:t> ~Henry Ford</a:t>
            </a:r>
            <a:r>
              <a:rPr lang="en-US" sz="3600" smtClean="0">
                <a:solidFill>
                  <a:schemeClr val="bg1"/>
                </a:solidFill>
              </a:rPr>
              <a:t>~</a:t>
            </a:r>
            <a:endParaRPr lang="en-US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3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Apa yang mereka lakukan?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Seorang </a:t>
            </a:r>
            <a:r>
              <a:rPr lang="en-US" b="1" smtClean="0"/>
              <a:t>PILOT</a:t>
            </a:r>
            <a:r>
              <a:rPr lang="en-US" smtClean="0"/>
              <a:t> yang akan menerbangkan pesawat?</a:t>
            </a:r>
          </a:p>
          <a:p>
            <a:endParaRPr lang="en-US" smtClean="0"/>
          </a:p>
          <a:p>
            <a:r>
              <a:rPr lang="en-US" smtClean="0"/>
              <a:t>Seorang </a:t>
            </a:r>
            <a:r>
              <a:rPr lang="en-US" b="1" smtClean="0"/>
              <a:t>KOKI </a:t>
            </a:r>
            <a:r>
              <a:rPr lang="en-US" smtClean="0"/>
              <a:t>sebelum memasak?</a:t>
            </a:r>
          </a:p>
          <a:p>
            <a:endParaRPr lang="en-US" smtClean="0"/>
          </a:p>
          <a:p>
            <a:r>
              <a:rPr lang="en-US"/>
              <a:t>Seorang </a:t>
            </a:r>
            <a:r>
              <a:rPr lang="en-US" b="1"/>
              <a:t>KEPALA PROYEK </a:t>
            </a:r>
            <a:r>
              <a:rPr lang="en-US"/>
              <a:t>yang akan membangun rumah</a:t>
            </a:r>
            <a:r>
              <a:rPr lang="en-US" smtClean="0"/>
              <a:t>?</a:t>
            </a:r>
          </a:p>
          <a:p>
            <a:endParaRPr lang="en-US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909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81" y="576619"/>
            <a:ext cx="8095238" cy="5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2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709739"/>
            <a:ext cx="9144000" cy="3617635"/>
          </a:xfrm>
          <a:solidFill>
            <a:srgbClr val="C00000"/>
          </a:solidFill>
        </p:spPr>
        <p:txBody>
          <a:bodyPr/>
          <a:lstStyle/>
          <a:p>
            <a:pPr algn="ctr"/>
            <a:r>
              <a:rPr lang="en-US" b="1" smtClean="0">
                <a:solidFill>
                  <a:srgbClr val="FFFF00"/>
                </a:solidFill>
                <a:latin typeface="Futura Bk BT" panose="020B0502020204020303" pitchFamily="34" charset="0"/>
              </a:rPr>
              <a:t>1. </a:t>
            </a:r>
            <a:br>
              <a:rPr lang="en-US" b="1" smtClean="0">
                <a:solidFill>
                  <a:srgbClr val="FFFF00"/>
                </a:solidFill>
                <a:latin typeface="Futura Bk BT" panose="020B0502020204020303" pitchFamily="34" charset="0"/>
              </a:rPr>
            </a:br>
            <a:r>
              <a:rPr lang="en-US" b="1" smtClean="0">
                <a:solidFill>
                  <a:srgbClr val="FFFF00"/>
                </a:solidFill>
                <a:latin typeface="Futura Bk BT" panose="020B0502020204020303" pitchFamily="34" charset="0"/>
              </a:rPr>
              <a:t>Mental Creation </a:t>
            </a:r>
            <a:br>
              <a:rPr lang="en-US" b="1" smtClean="0">
                <a:solidFill>
                  <a:srgbClr val="FFFF00"/>
                </a:solidFill>
                <a:latin typeface="Futura Bk BT" panose="020B0502020204020303" pitchFamily="34" charset="0"/>
              </a:rPr>
            </a:br>
            <a:r>
              <a:rPr lang="en-US" b="1" smtClean="0">
                <a:solidFill>
                  <a:srgbClr val="FFFF00"/>
                </a:solidFill>
                <a:latin typeface="Futura Bk BT" panose="020B0502020204020303" pitchFamily="34" charset="0"/>
              </a:rPr>
              <a:t>preceed </a:t>
            </a:r>
            <a:br>
              <a:rPr lang="en-US" b="1" smtClean="0">
                <a:solidFill>
                  <a:srgbClr val="FFFF00"/>
                </a:solidFill>
                <a:latin typeface="Futura Bk BT" panose="020B0502020204020303" pitchFamily="34" charset="0"/>
              </a:rPr>
            </a:br>
            <a:r>
              <a:rPr lang="en-US" b="1" smtClean="0">
                <a:solidFill>
                  <a:srgbClr val="FFFF00"/>
                </a:solidFill>
                <a:latin typeface="Futura Bk BT" panose="020B0502020204020303" pitchFamily="34" charset="0"/>
              </a:rPr>
              <a:t>Physical Creation</a:t>
            </a:r>
            <a:br>
              <a:rPr lang="en-US" b="1" smtClean="0">
                <a:solidFill>
                  <a:srgbClr val="FFFF00"/>
                </a:solidFill>
                <a:latin typeface="Futura Bk BT" panose="020B0502020204020303" pitchFamily="34" charset="0"/>
              </a:rPr>
            </a:br>
            <a:endParaRPr lang="en-US" b="1">
              <a:solidFill>
                <a:srgbClr val="FFFF00"/>
              </a:solidFill>
              <a:latin typeface="Futura Bk BT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4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Segala sesuatu diciptakan dua </a:t>
            </a:r>
            <a:r>
              <a:rPr lang="en-US" smtClean="0"/>
              <a:t>tahap :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8777458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889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709739"/>
            <a:ext cx="9144000" cy="3617635"/>
          </a:xfrm>
          <a:solidFill>
            <a:srgbClr val="C00000"/>
          </a:solidFill>
        </p:spPr>
        <p:txBody>
          <a:bodyPr/>
          <a:lstStyle/>
          <a:p>
            <a:pPr algn="ctr"/>
            <a:r>
              <a:rPr lang="en-US" b="1">
                <a:solidFill>
                  <a:srgbClr val="FFFF00"/>
                </a:solidFill>
                <a:latin typeface="Futura Bk BT" panose="020B0502020204020303" pitchFamily="34" charset="0"/>
              </a:rPr>
              <a:t>2</a:t>
            </a:r>
            <a:r>
              <a:rPr lang="en-US" b="1" smtClean="0">
                <a:solidFill>
                  <a:srgbClr val="FFFF00"/>
                </a:solidFill>
                <a:latin typeface="Futura Bk BT" panose="020B0502020204020303" pitchFamily="34" charset="0"/>
              </a:rPr>
              <a:t>. </a:t>
            </a:r>
            <a:br>
              <a:rPr lang="en-US" b="1" smtClean="0">
                <a:solidFill>
                  <a:srgbClr val="FFFF00"/>
                </a:solidFill>
                <a:latin typeface="Futura Bk BT" panose="020B0502020204020303" pitchFamily="34" charset="0"/>
              </a:rPr>
            </a:br>
            <a:r>
              <a:rPr lang="en-US" sz="7200" b="1" smtClean="0">
                <a:solidFill>
                  <a:srgbClr val="FFFF00"/>
                </a:solidFill>
                <a:latin typeface="Futura Bk BT" panose="020B0502020204020303" pitchFamily="34" charset="0"/>
              </a:rPr>
              <a:t>The Power of Mind</a:t>
            </a:r>
            <a:br>
              <a:rPr lang="en-US" sz="7200" b="1" smtClean="0">
                <a:solidFill>
                  <a:srgbClr val="FFFF00"/>
                </a:solidFill>
                <a:latin typeface="Futura Bk BT" panose="020B0502020204020303" pitchFamily="34" charset="0"/>
              </a:rPr>
            </a:br>
            <a:r>
              <a:rPr lang="en-US" b="1">
                <a:solidFill>
                  <a:srgbClr val="FFFF00"/>
                </a:solidFill>
                <a:latin typeface="Futura Bk BT" panose="020B0502020204020303" pitchFamily="34" charset="0"/>
              </a:rPr>
              <a:t/>
            </a:r>
            <a:br>
              <a:rPr lang="en-US" b="1">
                <a:solidFill>
                  <a:srgbClr val="FFFF00"/>
                </a:solidFill>
                <a:latin typeface="Futura Bk BT" panose="020B0502020204020303" pitchFamily="34" charset="0"/>
              </a:rPr>
            </a:br>
            <a:endParaRPr lang="en-US" b="1">
              <a:solidFill>
                <a:srgbClr val="FFFF00"/>
              </a:solidFill>
              <a:latin typeface="Futura Bk BT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63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1263</TotalTime>
  <Words>1030</Words>
  <Application>Microsoft Office PowerPoint</Application>
  <PresentationFormat>On-screen Show (4:3)</PresentationFormat>
  <Paragraphs>190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7" baseType="lpstr">
      <vt:lpstr>Aharoni</vt:lpstr>
      <vt:lpstr>Arial</vt:lpstr>
      <vt:lpstr>Arial Black</vt:lpstr>
      <vt:lpstr>Arial Unicode MS</vt:lpstr>
      <vt:lpstr>Berlin Sans FB</vt:lpstr>
      <vt:lpstr>Calibri</vt:lpstr>
      <vt:lpstr>Calibri Light</vt:lpstr>
      <vt:lpstr>Droid Sans Fallback</vt:lpstr>
      <vt:lpstr>Franklin Gothic Medium</vt:lpstr>
      <vt:lpstr>Futura Bk BT</vt:lpstr>
      <vt:lpstr>Tahoma</vt:lpstr>
      <vt:lpstr>Office Theme</vt:lpstr>
      <vt:lpstr>1_Office Theme</vt:lpstr>
      <vt:lpstr>BERPIKIR BISA</vt:lpstr>
      <vt:lpstr>Berpikir Bisa &amp; Berpikir Kreatif</vt:lpstr>
      <vt:lpstr>Kreatif  =  mencari  solusi</vt:lpstr>
      <vt:lpstr>PowerPoint Presentation</vt:lpstr>
      <vt:lpstr>Apa yang mereka lakukan?</vt:lpstr>
      <vt:lpstr>PowerPoint Presentation</vt:lpstr>
      <vt:lpstr>1.  Mental Creation  preceed  Physical Creation </vt:lpstr>
      <vt:lpstr>Segala sesuatu diciptakan dua tahap :</vt:lpstr>
      <vt:lpstr>2.  The Power of Mind  </vt:lpstr>
      <vt:lpstr>You are what you think</vt:lpstr>
      <vt:lpstr>Kekuatan Pikiran</vt:lpstr>
      <vt:lpstr>Sumber Pikiran</vt:lpstr>
      <vt:lpstr>Pikiran Membuat  Arsip Memori dalam Akal</vt:lpstr>
      <vt:lpstr>Pikiran Melahirkan Mindset</vt:lpstr>
      <vt:lpstr>Pikiran Memengaruhi Intelektualitas</vt:lpstr>
      <vt:lpstr>Pikiran Memengaruhi Fisik</vt:lpstr>
      <vt:lpstr>Pikiran Memengaruhi Perasaan</vt:lpstr>
      <vt:lpstr>Pikiran Mempengaruhi Sikap</vt:lpstr>
      <vt:lpstr>Pikiran Mempengaruhi Hasil</vt:lpstr>
      <vt:lpstr>Pikiran dan Rasa Percaya Diri</vt:lpstr>
      <vt:lpstr>Pikiran Mempengaruhi Kondisi Jiwa</vt:lpstr>
      <vt:lpstr>Pikiran Mempengaruhi Kesehatan</vt:lpstr>
      <vt:lpstr>Pikiran Menembus Batas Waktu</vt:lpstr>
      <vt:lpstr>Pikiran Tidak Mengenal Jarak</vt:lpstr>
      <vt:lpstr>Pikiran Menambah &amp; Mengurangi Energi</vt:lpstr>
      <vt:lpstr>Pikiran Melahirkan Kebiasaan</vt:lpstr>
      <vt:lpstr>Pengaruh Pikiran terhadap Sistem Kerja Akal Bawah Sadar</vt:lpstr>
      <vt:lpstr>Sistem Kerja Akal Bawah Sadar</vt:lpstr>
      <vt:lpstr>Hukum berpikir paralel</vt:lpstr>
      <vt:lpstr>Hukum Konsentrasi</vt:lpstr>
      <vt:lpstr>Hukum Korespondensi</vt:lpstr>
      <vt:lpstr>Hukum Pantulan</vt:lpstr>
      <vt:lpstr>Hukum Keyakinan</vt:lpstr>
      <vt:lpstr>Hukum Sebab-Akibat</vt:lpstr>
      <vt:lpstr>Hukum Akumulasi</vt:lpstr>
      <vt:lpstr>Pikiran dan Mata Rantai Persepsi</vt:lpstr>
      <vt:lpstr>Great  MIND  GREAT  RESULT</vt:lpstr>
      <vt:lpstr>3.  Breaking The Limits  </vt:lpstr>
      <vt:lpstr>Breaking The Limits! (1)</vt:lpstr>
      <vt:lpstr>Breaking The Limits (2)</vt:lpstr>
      <vt:lpstr>PowerPoint Presentation</vt:lpstr>
      <vt:lpstr>Antara Pilihan dan Batasan</vt:lpstr>
      <vt:lpstr>Berpikir Bisa</vt:lpstr>
      <vt:lpstr> Whether you think you can, or you think you can't--you're right.  ~Henry Ford~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Wahyu Adji</dc:creator>
  <cp:lastModifiedBy>Fachriadi Tanjung</cp:lastModifiedBy>
  <cp:revision>49</cp:revision>
  <dcterms:created xsi:type="dcterms:W3CDTF">2015-03-01T20:33:03Z</dcterms:created>
  <dcterms:modified xsi:type="dcterms:W3CDTF">2017-09-22T11:26:17Z</dcterms:modified>
</cp:coreProperties>
</file>