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230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271036-C9A7-420C-939D-876493B88E34}" type="datetimeFigureOut">
              <a:rPr lang="id-ID" smtClean="0"/>
              <a:t>01/10/2019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BDDE-F8F2-47A6-966F-04BAADF33FD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44798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2445" algn="l"/>
                <a:tab pos="904890" algn="l"/>
                <a:tab pos="1357335" algn="l"/>
                <a:tab pos="1809780" algn="l"/>
                <a:tab pos="2262226" algn="l"/>
                <a:tab pos="2714671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2445" algn="l"/>
                <a:tab pos="904890" algn="l"/>
                <a:tab pos="1357335" algn="l"/>
                <a:tab pos="1809780" algn="l"/>
                <a:tab pos="2262226" algn="l"/>
                <a:tab pos="2714671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2445" algn="l"/>
                <a:tab pos="904890" algn="l"/>
                <a:tab pos="1357335" algn="l"/>
                <a:tab pos="1809780" algn="l"/>
                <a:tab pos="2262226" algn="l"/>
                <a:tab pos="2714671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2445" algn="l"/>
                <a:tab pos="904890" algn="l"/>
                <a:tab pos="1357335" algn="l"/>
                <a:tab pos="1809780" algn="l"/>
                <a:tab pos="2262226" algn="l"/>
                <a:tab pos="2714671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2445" algn="l"/>
                <a:tab pos="904890" algn="l"/>
                <a:tab pos="1357335" algn="l"/>
                <a:tab pos="1809780" algn="l"/>
                <a:tab pos="2262226" algn="l"/>
                <a:tab pos="2714671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5pPr>
            <a:lvl6pPr marL="2488448" indent="-226223" defTabSz="45244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52445" algn="l"/>
                <a:tab pos="904890" algn="l"/>
                <a:tab pos="1357335" algn="l"/>
                <a:tab pos="1809780" algn="l"/>
                <a:tab pos="2262226" algn="l"/>
                <a:tab pos="2714671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6pPr>
            <a:lvl7pPr marL="2940893" indent="-226223" defTabSz="45244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52445" algn="l"/>
                <a:tab pos="904890" algn="l"/>
                <a:tab pos="1357335" algn="l"/>
                <a:tab pos="1809780" algn="l"/>
                <a:tab pos="2262226" algn="l"/>
                <a:tab pos="2714671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7pPr>
            <a:lvl8pPr marL="3393338" indent="-226223" defTabSz="45244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52445" algn="l"/>
                <a:tab pos="904890" algn="l"/>
                <a:tab pos="1357335" algn="l"/>
                <a:tab pos="1809780" algn="l"/>
                <a:tab pos="2262226" algn="l"/>
                <a:tab pos="2714671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8pPr>
            <a:lvl9pPr marL="3845784" indent="-226223" defTabSz="45244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52445" algn="l"/>
                <a:tab pos="904890" algn="l"/>
                <a:tab pos="1357335" algn="l"/>
                <a:tab pos="1809780" algn="l"/>
                <a:tab pos="2262226" algn="l"/>
                <a:tab pos="2714671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roid Sans Fallback" charset="0"/>
                <a:cs typeface="Droid Sans Fallback" charset="0"/>
              </a:defRPr>
            </a:lvl9pPr>
          </a:lstStyle>
          <a:p>
            <a:fld id="{38ED7592-C4E4-4E48-AB40-EAFB40860554}" type="slidenum">
              <a:rPr lang="en-US" sz="1400">
                <a:solidFill>
                  <a:srgbClr val="000000"/>
                </a:solidFill>
                <a:ea typeface="DejaVu Sans" charset="0"/>
                <a:cs typeface="DejaVu Sans" charset="0"/>
              </a:rPr>
              <a:pPr/>
              <a:t>1</a:t>
            </a:fld>
            <a:endParaRPr lang="en-US" sz="14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245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679450"/>
            <a:ext cx="4625975" cy="34702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80" name="Text Box 2"/>
          <p:cNvSpPr txBox="1">
            <a:spLocks noChangeArrowheads="1"/>
          </p:cNvSpPr>
          <p:nvPr/>
        </p:nvSpPr>
        <p:spPr bwMode="auto">
          <a:xfrm>
            <a:off x="904352" y="4376293"/>
            <a:ext cx="5049297" cy="4074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489" tIns="45245" rIns="90489" bIns="45245" anchor="ctr"/>
          <a:lstStyle/>
          <a:p>
            <a:pPr defTabSz="45244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id-ID" sz="2400">
              <a:solidFill>
                <a:prstClr val="white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C7A0C4-28F4-438D-A1FC-62AA93745E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33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ADE3D-506F-469D-8643-4989792F3D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1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5813" cy="5578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578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3AE7DA-9B80-47E7-927C-08877F8162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5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8013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C7AF6B-97EB-4E79-865A-F006672299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84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872EAA-9113-4BC2-BCE8-006B6ED936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01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C08871-9D90-446B-A401-F6F31D51B0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9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32335-B0E3-4D51-8D45-FE37AEBD4E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874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050ABD-F561-48E2-84FE-C0EB71F07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91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ED8BC6-582B-4EE7-B808-49B008644D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2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E74EFD-25B6-435C-9540-FD5BFF890F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910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D27424-40CE-4847-8DC8-E2BD67089F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72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d-ID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14C354-FED7-4CCD-917F-55CBF44EA4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4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24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4192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6813"/>
            <a:ext cx="2128838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Font typeface="Times New Roman" pitchFamily="16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7375" y="6246813"/>
            <a:ext cx="2897188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>
              <a:lnSpc>
                <a:spcPct val="93000"/>
              </a:lnSpc>
              <a:buFont typeface="Times New Roman" pitchFamily="16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6375" y="6246813"/>
            <a:ext cx="2128838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Font typeface="Times New Roman" pitchFamily="16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fld id="{DB125FA8-AC4F-4F5C-8977-154874142A23}" type="slidenum">
              <a:rPr lang="en-US"/>
              <a:pPr defTabSz="45720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defRPr/>
              </a:pPr>
              <a:t>‹#›</a:t>
            </a:fld>
            <a:endParaRPr lang="en-US"/>
          </a:p>
        </p:txBody>
      </p:sp>
      <p:sp>
        <p:nvSpPr>
          <p:cNvPr id="2055" name="Line 6"/>
          <p:cNvSpPr>
            <a:spLocks noChangeShapeType="1"/>
          </p:cNvSpPr>
          <p:nvPr/>
        </p:nvSpPr>
        <p:spPr bwMode="auto">
          <a:xfrm>
            <a:off x="457200" y="6126163"/>
            <a:ext cx="8229600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d-ID" sz="24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457200" y="6256338"/>
            <a:ext cx="8229600" cy="306387"/>
          </a:xfrm>
          <a:prstGeom prst="rect">
            <a:avLst/>
          </a:prstGeom>
          <a:solidFill>
            <a:srgbClr val="FF420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Droid Sans Fallback" charset="0"/>
                <a:cs typeface="Droid Sans Fallback" charset="0"/>
              </a:defRPr>
            </a:lvl9pPr>
          </a:lstStyle>
          <a:p>
            <a:pPr defTabSz="457200" eaLnBrk="0" fontAlgn="base" hangingPunct="0">
              <a:spcBef>
                <a:spcPts val="875"/>
              </a:spcBef>
              <a:spcAft>
                <a:spcPct val="0"/>
              </a:spcAft>
              <a:buSzPct val="100000"/>
              <a:defRPr/>
            </a:pPr>
            <a:r>
              <a:rPr lang="en-US" sz="1400" b="1" smtClean="0">
                <a:solidFill>
                  <a:srgbClr val="FFFFFF"/>
                </a:solidFill>
                <a:latin typeface="Tahoma" pitchFamily="32" charset="0"/>
              </a:rPr>
              <a:t>Program Studi Sistem Informasi – STT Terpadu NurulFikri</a:t>
            </a:r>
          </a:p>
        </p:txBody>
      </p:sp>
    </p:spTree>
    <p:extLst>
      <p:ext uri="{BB962C8B-B14F-4D97-AF65-F5344CB8AC3E}">
        <p14:creationId xmlns:p14="http://schemas.microsoft.com/office/powerpoint/2010/main" val="2973631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 b="1">
          <a:solidFill>
            <a:srgbClr val="336699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 b="1">
          <a:solidFill>
            <a:srgbClr val="336699"/>
          </a:solidFill>
          <a:latin typeface="Times New Roman" pitchFamily="16" charset="0"/>
          <a:ea typeface="Droid Sans Fallback" charset="0"/>
          <a:cs typeface="Droid Sans Fallback" charset="0"/>
        </a:defRPr>
      </a:lvl2pPr>
      <a:lvl3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 b="1">
          <a:solidFill>
            <a:srgbClr val="336699"/>
          </a:solidFill>
          <a:latin typeface="Times New Roman" pitchFamily="16" charset="0"/>
          <a:ea typeface="Droid Sans Fallback" charset="0"/>
          <a:cs typeface="Droid Sans Fallback" charset="0"/>
        </a:defRPr>
      </a:lvl3pPr>
      <a:lvl4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 b="1">
          <a:solidFill>
            <a:srgbClr val="336699"/>
          </a:solidFill>
          <a:latin typeface="Times New Roman" pitchFamily="16" charset="0"/>
          <a:ea typeface="Droid Sans Fallback" charset="0"/>
          <a:cs typeface="Droid Sans Fallback" charset="0"/>
        </a:defRPr>
      </a:lvl4pPr>
      <a:lvl5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 b="1">
          <a:solidFill>
            <a:srgbClr val="336699"/>
          </a:solidFill>
          <a:latin typeface="Times New Roman" pitchFamily="16" charset="0"/>
          <a:ea typeface="Droid Sans Fallback" charset="0"/>
          <a:cs typeface="Droid Sans Fallback" charset="0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6699"/>
          </a:solidFill>
          <a:latin typeface="Times New Roman" pitchFamily="16" charset="0"/>
          <a:ea typeface="Droid Sans Fallback" charset="0"/>
          <a:cs typeface="Droid Sans Fallback" charset="0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6699"/>
          </a:solidFill>
          <a:latin typeface="Times New Roman" pitchFamily="16" charset="0"/>
          <a:ea typeface="Droid Sans Fallback" charset="0"/>
          <a:cs typeface="Droid Sans Fallback" charset="0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6699"/>
          </a:solidFill>
          <a:latin typeface="Times New Roman" pitchFamily="16" charset="0"/>
          <a:ea typeface="Droid Sans Fallback" charset="0"/>
          <a:cs typeface="Droid Sans Fallback" charset="0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336699"/>
          </a:solidFill>
          <a:latin typeface="Times New Roman" pitchFamily="16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57200" rtl="0" eaLnBrk="0" fontAlgn="base" hangingPunct="0">
        <a:lnSpc>
          <a:spcPct val="94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4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94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94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782763"/>
            <a:ext cx="7772400" cy="1143000"/>
          </a:xfrm>
        </p:spPr>
        <p:txBody>
          <a:bodyPr lIns="90000" tIns="46800" rIns="90000" bIns="46800"/>
          <a:lstStyle/>
          <a:p>
            <a:pPr eaLnBrk="1">
              <a:lnSpc>
                <a:spcPct val="100000"/>
              </a:lnSpc>
              <a:buClrTx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</a:pPr>
            <a:r>
              <a:rPr lang="en-US" sz="2800" dirty="0" smtClean="0">
                <a:solidFill>
                  <a:srgbClr val="FF6600"/>
                </a:solidFill>
              </a:rPr>
              <a:t>TATAKEKOLA TEKNOLOGI INFORMASI</a:t>
            </a:r>
            <a:br>
              <a:rPr lang="en-US" sz="2800" dirty="0" smtClean="0">
                <a:solidFill>
                  <a:srgbClr val="FF6600"/>
                </a:solidFill>
              </a:rPr>
            </a:br>
            <a:r>
              <a:rPr lang="id-ID" sz="2000" dirty="0" smtClean="0"/>
              <a:t>STRUKTUR HAK KEPUTUSAN</a:t>
            </a:r>
            <a:endParaRPr lang="en-US" sz="2000" dirty="0" smtClean="0">
              <a:solidFill>
                <a:srgbClr val="FF6600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4206875"/>
            <a:ext cx="6400800" cy="1050925"/>
          </a:xfrm>
        </p:spPr>
        <p:txBody>
          <a:bodyPr lIns="90000" tIns="46800" rIns="90000" bIns="46800"/>
          <a:lstStyle/>
          <a:p>
            <a:pPr marL="0" indent="0" algn="ctr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Tx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</a:pPr>
            <a:r>
              <a:rPr lang="id-ID" sz="2200" smtClean="0">
                <a:solidFill>
                  <a:srgbClr val="006699"/>
                </a:solidFill>
              </a:rPr>
              <a:t>Suhendi</a:t>
            </a:r>
            <a:r>
              <a:rPr lang="en-US" sz="2200" smtClean="0">
                <a:solidFill>
                  <a:srgbClr val="006699"/>
                </a:solidFill>
              </a:rPr>
              <a:t>,ST.,MMSI</a:t>
            </a:r>
          </a:p>
          <a:p>
            <a:pPr marL="0" indent="0" algn="ctr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Tx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</a:pPr>
            <a:r>
              <a:rPr lang="id-ID" sz="2200" smtClean="0">
                <a:solidFill>
                  <a:srgbClr val="006699"/>
                </a:solidFill>
              </a:rPr>
              <a:t>suhendi</a:t>
            </a:r>
            <a:r>
              <a:rPr lang="en-US" sz="2200" smtClean="0">
                <a:solidFill>
                  <a:srgbClr val="006699"/>
                </a:solidFill>
              </a:rPr>
              <a:t>@nurulfikri.ac.id</a:t>
            </a:r>
          </a:p>
        </p:txBody>
      </p:sp>
    </p:spTree>
    <p:extLst>
      <p:ext uri="{BB962C8B-B14F-4D97-AF65-F5344CB8AC3E}">
        <p14:creationId xmlns:p14="http://schemas.microsoft.com/office/powerpoint/2010/main" val="19145535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0" t="19375" r="51508" b="36875"/>
          <a:stretch/>
        </p:blipFill>
        <p:spPr bwMode="auto">
          <a:xfrm>
            <a:off x="971600" y="527466"/>
            <a:ext cx="7237737" cy="5467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093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end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0413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47" t="23750" r="51860" b="33125"/>
          <a:stretch/>
        </p:blipFill>
        <p:spPr bwMode="auto">
          <a:xfrm>
            <a:off x="971600" y="404141"/>
            <a:ext cx="7200800" cy="5440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950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0" t="16041" r="51508" b="38959"/>
          <a:stretch/>
        </p:blipFill>
        <p:spPr bwMode="auto">
          <a:xfrm>
            <a:off x="755576" y="260648"/>
            <a:ext cx="7639048" cy="5935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26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12" t="30417" r="51508" b="25833"/>
          <a:stretch/>
        </p:blipFill>
        <p:spPr bwMode="auto">
          <a:xfrm>
            <a:off x="971600" y="389155"/>
            <a:ext cx="7272808" cy="5474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208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12" t="24167" r="51626" b="31459"/>
          <a:stretch/>
        </p:blipFill>
        <p:spPr bwMode="auto">
          <a:xfrm>
            <a:off x="1043608" y="548680"/>
            <a:ext cx="7153867" cy="54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923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47" t="17084" r="51508" b="39375"/>
          <a:stretch/>
        </p:blipFill>
        <p:spPr bwMode="auto">
          <a:xfrm>
            <a:off x="971600" y="476672"/>
            <a:ext cx="7324760" cy="5526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781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12" t="18125" r="51743" b="37500"/>
          <a:stretch/>
        </p:blipFill>
        <p:spPr bwMode="auto">
          <a:xfrm>
            <a:off x="827584" y="404664"/>
            <a:ext cx="7085287" cy="5448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621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96" t="11667" r="51859" b="44166"/>
          <a:stretch/>
        </p:blipFill>
        <p:spPr bwMode="auto">
          <a:xfrm>
            <a:off x="971600" y="548680"/>
            <a:ext cx="6988602" cy="5348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264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12" t="17084" r="51860" b="37917"/>
          <a:stretch/>
        </p:blipFill>
        <p:spPr bwMode="auto">
          <a:xfrm>
            <a:off x="971600" y="263055"/>
            <a:ext cx="7357743" cy="5758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242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Droid Sans Fallback"/>
        <a:cs typeface="Droid Sans Fallback"/>
      </a:majorFont>
      <a:minorFont>
        <a:latin typeface="Arial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11</Words>
  <Application>Microsoft Office PowerPoint</Application>
  <PresentationFormat>On-screen Show (4:3)</PresentationFormat>
  <Paragraphs>5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1_Office Theme</vt:lpstr>
      <vt:lpstr>TATAKEKOLA TEKNOLOGI INFORMASI STRUKTUR HAK KEPUTUSAN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TATAKEKOLA TEKNOLOGI INFORMASI STRUKTUR HAK KEPUTUSAN</dc:title>
  <dc:creator>suhendi</dc:creator>
  <cp:lastModifiedBy>suhendi</cp:lastModifiedBy>
  <cp:revision>2</cp:revision>
  <dcterms:created xsi:type="dcterms:W3CDTF">2017-09-25T21:08:54Z</dcterms:created>
  <dcterms:modified xsi:type="dcterms:W3CDTF">2019-10-01T07:30:47Z</dcterms:modified>
</cp:coreProperties>
</file>