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6858000" cx="12192000"/>
  <p:notesSz cx="6858000" cy="9144000"/>
  <p:embeddedFontLst>
    <p:embeddedFont>
      <p:font typeface="Roboto"/>
      <p:regular r:id="rId31"/>
      <p:bold r:id="rId32"/>
      <p:italic r:id="rId33"/>
      <p:boldItalic r:id="rId34"/>
    </p:embeddedFont>
    <p:embeddedFont>
      <p:font typeface="PT Sans Caption"/>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5013E6-6301-436A-B7EC-BA18898E5A4B}">
  <a:tblStyle styleId="{085013E6-6301-436A-B7EC-BA18898E5A4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italic.fntdata"/><Relationship Id="rId10" Type="http://schemas.openxmlformats.org/officeDocument/2006/relationships/slide" Target="slides/slide3.xml"/><Relationship Id="rId32" Type="http://schemas.openxmlformats.org/officeDocument/2006/relationships/font" Target="fonts/Roboto-bold.fntdata"/><Relationship Id="rId13" Type="http://schemas.openxmlformats.org/officeDocument/2006/relationships/slide" Target="slides/slide6.xml"/><Relationship Id="rId35" Type="http://schemas.openxmlformats.org/officeDocument/2006/relationships/font" Target="fonts/PTSansCaption-regular.fntdata"/><Relationship Id="rId12" Type="http://schemas.openxmlformats.org/officeDocument/2006/relationships/slide" Target="slides/slide5.xml"/><Relationship Id="rId34" Type="http://schemas.openxmlformats.org/officeDocument/2006/relationships/font" Target="fonts/Roboto-boldItalic.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PTSansCaption-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5b1b06c3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5b1b06c37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65cfffc47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g765cfffc47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765cfffc47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g765cfffc47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65cfffc47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g765cfffc47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65cfffc47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765cfffc47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65cfffc47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g765cfffc47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65cfffc47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765cfffc47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65cfffc47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765cfffc47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65cfffc47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g765cfffc47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65cfffc47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765cfffc47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7d405a302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87d405a302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65cfffc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765cfffc47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87d405a302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g87d405a302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7d405a302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g87d405a302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87d405a302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3" name="Google Shape;333;g87d405a302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87d405a302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g87d405a302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65cfffc47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765cfffc4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65cfffc47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765cfffc47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765cfffc47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765cfffc47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65cfffc47_0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765cfffc47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65cfffc47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765cfffc47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65cfffc47_0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765cfffc47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65cfffc47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765cfffc47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10995300" y="5661233"/>
            <a:ext cx="1196700" cy="1196700"/>
          </a:xfrm>
          <a:prstGeom prst="rtTriangle">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 name="Google Shape;11;p2"/>
          <p:cNvSpPr/>
          <p:nvPr/>
        </p:nvSpPr>
        <p:spPr>
          <a:xfrm flipH="1">
            <a:off x="10995300" y="5661167"/>
            <a:ext cx="1196700" cy="1196700"/>
          </a:xfrm>
          <a:prstGeom prst="round1Rect">
            <a:avLst>
              <a:gd fmla="val 16667" name="adj"/>
            </a:avLst>
          </a:prstGeom>
          <a:solidFill>
            <a:schemeClr val="lt1">
              <a:alpha val="67450"/>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520700" y="2425700"/>
            <a:ext cx="10962900" cy="1244700"/>
          </a:xfrm>
          <a:prstGeom prst="rect">
            <a:avLst/>
          </a:prstGeom>
          <a:noFill/>
          <a:ln>
            <a:noFill/>
          </a:ln>
        </p:spPr>
        <p:txBody>
          <a:bodyPr anchorCtr="0" anchor="b" bIns="121900" lIns="121900" spcFirstLastPara="1" rIns="121900" wrap="square" tIns="121900">
            <a:noAutofit/>
          </a:bodyPr>
          <a:lstStyle>
            <a:lvl1pPr lvl="0"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6400"/>
              <a:buFont typeface="Roboto"/>
              <a:buNone/>
              <a:defRPr b="0" i="0" sz="6400" u="none" cap="none" strike="noStrike">
                <a:solidFill>
                  <a:schemeClr val="lt1"/>
                </a:solidFill>
                <a:latin typeface="Roboto"/>
                <a:ea typeface="Roboto"/>
                <a:cs typeface="Roboto"/>
                <a:sym typeface="Roboto"/>
              </a:defRPr>
            </a:lvl9pPr>
          </a:lstStyle>
          <a:p/>
        </p:txBody>
      </p:sp>
      <p:sp>
        <p:nvSpPr>
          <p:cNvPr id="13" name="Google Shape;13;p2"/>
          <p:cNvSpPr txBox="1"/>
          <p:nvPr>
            <p:ph idx="1" type="subTitle"/>
          </p:nvPr>
        </p:nvSpPr>
        <p:spPr>
          <a:xfrm>
            <a:off x="520700" y="3718840"/>
            <a:ext cx="10962900" cy="577200"/>
          </a:xfrm>
          <a:prstGeom prst="rect">
            <a:avLst/>
          </a:prstGeom>
          <a:noFill/>
          <a:ln>
            <a:noFill/>
          </a:ln>
        </p:spPr>
        <p:txBody>
          <a:bodyPr anchorCtr="0" anchor="t" bIns="121900" lIns="121900" spcFirstLastPara="1" rIns="121900" wrap="square" tIns="121900">
            <a:noAutofit/>
          </a:bodyPr>
          <a:lstStyle>
            <a:lvl1pPr lvl="0"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9pPr>
          </a:lstStyle>
          <a:p/>
        </p:txBody>
      </p:sp>
      <p:sp>
        <p:nvSpPr>
          <p:cNvPr id="14" name="Google Shape;14;p2"/>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5" name="Shape 55"/>
        <p:cNvGrpSpPr/>
        <p:nvPr/>
      </p:nvGrpSpPr>
      <p:grpSpPr>
        <a:xfrm>
          <a:off x="0" y="0"/>
          <a:ext cx="0" cy="0"/>
          <a:chOff x="0" y="0"/>
          <a:chExt cx="0" cy="0"/>
        </a:xfrm>
      </p:grpSpPr>
      <p:sp>
        <p:nvSpPr>
          <p:cNvPr id="56" name="Google Shape;56;p11"/>
          <p:cNvSpPr txBox="1"/>
          <p:nvPr>
            <p:ph hasCustomPrompt="1" type="title"/>
          </p:nvPr>
        </p:nvSpPr>
        <p:spPr>
          <a:xfrm>
            <a:off x="634000" y="1678033"/>
            <a:ext cx="10962900" cy="2618100"/>
          </a:xfrm>
          <a:prstGeom prst="rect">
            <a:avLst/>
          </a:prstGeom>
          <a:noFill/>
          <a:ln>
            <a:noFill/>
          </a:ln>
        </p:spPr>
        <p:txBody>
          <a:bodyPr anchorCtr="0" anchor="b" bIns="121900" lIns="121900" spcFirstLastPara="1" rIns="121900" wrap="square" tIns="121900">
            <a:noAutofit/>
          </a:bodyPr>
          <a:lstStyle>
            <a:lvl1pPr lvl="0"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1pPr>
            <a:lvl2pPr lvl="1"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2pPr>
            <a:lvl3pPr lvl="2"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3pPr>
            <a:lvl4pPr lvl="3"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4pPr>
            <a:lvl5pPr lvl="4"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5pPr>
            <a:lvl6pPr lvl="5"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6pPr>
            <a:lvl7pPr lvl="6"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7pPr>
            <a:lvl8pPr lvl="7"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8pPr>
            <a:lvl9pPr lvl="8" marR="0" algn="ctr">
              <a:lnSpc>
                <a:spcPct val="100000"/>
              </a:lnSpc>
              <a:spcBef>
                <a:spcPts val="0"/>
              </a:spcBef>
              <a:spcAft>
                <a:spcPts val="0"/>
              </a:spcAft>
              <a:buClr>
                <a:schemeClr val="dk2"/>
              </a:buClr>
              <a:buSzPts val="16000"/>
              <a:buFont typeface="Roboto"/>
              <a:buNone/>
              <a:defRPr b="0" i="0" sz="16000" u="none" cap="none" strike="noStrike">
                <a:solidFill>
                  <a:schemeClr val="dk2"/>
                </a:solidFill>
                <a:latin typeface="Roboto"/>
                <a:ea typeface="Roboto"/>
                <a:cs typeface="Roboto"/>
                <a:sym typeface="Roboto"/>
              </a:defRPr>
            </a:lvl9pPr>
          </a:lstStyle>
          <a:p>
            <a:r>
              <a:t>xx%</a:t>
            </a:r>
          </a:p>
        </p:txBody>
      </p:sp>
      <p:sp>
        <p:nvSpPr>
          <p:cNvPr id="57" name="Google Shape;57;p11"/>
          <p:cNvSpPr txBox="1"/>
          <p:nvPr>
            <p:ph idx="1" type="body"/>
          </p:nvPr>
        </p:nvSpPr>
        <p:spPr>
          <a:xfrm>
            <a:off x="634000" y="4406167"/>
            <a:ext cx="10962900" cy="1734300"/>
          </a:xfrm>
          <a:prstGeom prst="rect">
            <a:avLst/>
          </a:prstGeom>
          <a:noFill/>
          <a:ln>
            <a:noFill/>
          </a:ln>
        </p:spPr>
        <p:txBody>
          <a:bodyPr anchorCtr="0" anchor="t" bIns="121900" lIns="121900" spcFirstLastPara="1" rIns="121900" wrap="square" tIns="121900">
            <a:noAutofit/>
          </a:bodyPr>
          <a:lstStyle>
            <a:lvl1pPr indent="-381000" lvl="0" marL="457200" marR="0" algn="ctr">
              <a:lnSpc>
                <a:spcPct val="115000"/>
              </a:lnSpc>
              <a:spcBef>
                <a:spcPts val="0"/>
              </a:spcBef>
              <a:spcAft>
                <a:spcPts val="0"/>
              </a:spcAft>
              <a:buClr>
                <a:schemeClr val="lt2"/>
              </a:buClr>
              <a:buSzPts val="2400"/>
              <a:buFont typeface="Roboto"/>
              <a:buChar char="●"/>
              <a:defRPr b="0" i="0" sz="2400" u="none" cap="none" strike="noStrike">
                <a:solidFill>
                  <a:schemeClr val="lt2"/>
                </a:solidFill>
                <a:latin typeface="Roboto"/>
                <a:ea typeface="Roboto"/>
                <a:cs typeface="Roboto"/>
                <a:sym typeface="Roboto"/>
              </a:defRPr>
            </a:lvl1pPr>
            <a:lvl2pPr indent="-349250" lvl="1" marL="914400" marR="0" algn="ctr">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2pPr>
            <a:lvl3pPr indent="-349250" lvl="2" marL="1371600" marR="0" algn="ctr">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3pPr>
            <a:lvl4pPr indent="-349250" lvl="3" marL="1828800" marR="0" algn="ctr">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4pPr>
            <a:lvl5pPr indent="-349250" lvl="4" marL="2286000" marR="0" algn="ctr">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5pPr>
            <a:lvl6pPr indent="-349250" lvl="5" marL="2743200" marR="0" algn="ctr">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6pPr>
            <a:lvl7pPr indent="-349250" lvl="6" marL="3200400" marR="0" algn="ctr">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7pPr>
            <a:lvl8pPr indent="-349250" lvl="7" marL="3657600" marR="0" algn="ctr">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8pPr>
            <a:lvl9pPr indent="-349250" lvl="8" marL="4114800" marR="0" algn="ctr">
              <a:lnSpc>
                <a:spcPct val="115000"/>
              </a:lnSpc>
              <a:spcBef>
                <a:spcPts val="2100"/>
              </a:spcBef>
              <a:spcAft>
                <a:spcPts val="2100"/>
              </a:spcAft>
              <a:buClr>
                <a:schemeClr val="lt2"/>
              </a:buClr>
              <a:buSzPts val="1900"/>
              <a:buFont typeface="Roboto"/>
              <a:buChar char="■"/>
              <a:defRPr b="0" i="0" sz="1900" u="none" cap="none" strike="noStrike">
                <a:solidFill>
                  <a:schemeClr val="lt2"/>
                </a:solidFill>
                <a:latin typeface="Roboto"/>
                <a:ea typeface="Roboto"/>
                <a:cs typeface="Roboto"/>
                <a:sym typeface="Roboto"/>
              </a:defRPr>
            </a:lvl9pPr>
          </a:lstStyle>
          <a:p/>
        </p:txBody>
      </p:sp>
      <p:sp>
        <p:nvSpPr>
          <p:cNvPr id="58" name="Google Shape;58;p11"/>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9" name="Shape 59"/>
        <p:cNvGrpSpPr/>
        <p:nvPr/>
      </p:nvGrpSpPr>
      <p:grpSpPr>
        <a:xfrm>
          <a:off x="0" y="0"/>
          <a:ext cx="0" cy="0"/>
          <a:chOff x="0" y="0"/>
          <a:chExt cx="0" cy="0"/>
        </a:xfrm>
      </p:grpSpPr>
      <p:sp>
        <p:nvSpPr>
          <p:cNvPr id="60" name="Google Shape;60;p12"/>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 column text">
    <p:spTree>
      <p:nvGrpSpPr>
        <p:cNvPr id="61" name="Shape 61"/>
        <p:cNvGrpSpPr/>
        <p:nvPr/>
      </p:nvGrpSpPr>
      <p:grpSpPr>
        <a:xfrm>
          <a:off x="0" y="0"/>
          <a:ext cx="0" cy="0"/>
          <a:chOff x="0" y="0"/>
          <a:chExt cx="0" cy="0"/>
        </a:xfrm>
      </p:grpSpPr>
      <p:sp>
        <p:nvSpPr>
          <p:cNvPr id="62" name="Google Shape;62;p13"/>
          <p:cNvSpPr txBox="1"/>
          <p:nvPr/>
        </p:nvSpPr>
        <p:spPr>
          <a:xfrm flipH="1" rot="10800000">
            <a:off x="3773675" y="25"/>
            <a:ext cx="84183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 name="Google Shape;63;p13"/>
          <p:cNvSpPr txBox="1"/>
          <p:nvPr>
            <p:ph type="title"/>
          </p:nvPr>
        </p:nvSpPr>
        <p:spPr>
          <a:xfrm>
            <a:off x="301437" y="477067"/>
            <a:ext cx="3744000" cy="1271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9pPr>
          </a:lstStyle>
          <a:p/>
        </p:txBody>
      </p:sp>
      <p:sp>
        <p:nvSpPr>
          <p:cNvPr id="64" name="Google Shape;64;p13"/>
          <p:cNvSpPr txBox="1"/>
          <p:nvPr>
            <p:ph idx="1" type="body"/>
          </p:nvPr>
        </p:nvSpPr>
        <p:spPr>
          <a:xfrm>
            <a:off x="301433" y="1954400"/>
            <a:ext cx="3744000" cy="42180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1"/>
              </a:buClr>
              <a:buSzPts val="1200"/>
              <a:buFont typeface="Roboto"/>
              <a:buChar char="■"/>
              <a:defRPr b="0" i="0" sz="1200" u="none" cap="none" strike="noStrike">
                <a:solidFill>
                  <a:schemeClr val="lt1"/>
                </a:solidFill>
                <a:latin typeface="Roboto"/>
                <a:ea typeface="Roboto"/>
                <a:cs typeface="Roboto"/>
                <a:sym typeface="Roboto"/>
              </a:defRPr>
            </a:lvl9pPr>
          </a:lstStyle>
          <a:p/>
        </p:txBody>
      </p:sp>
      <p:sp>
        <p:nvSpPr>
          <p:cNvPr id="65" name="Google Shape;65;p13"/>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000"/>
              <a:buFont typeface="Roboto"/>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5"/>
          <p:cNvSpPr/>
          <p:nvPr/>
        </p:nvSpPr>
        <p:spPr>
          <a:xfrm flipH="1" rot="10800000">
            <a:off x="0" y="875100"/>
            <a:ext cx="12192000" cy="5982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72" name="Google Shape;72;p15"/>
          <p:cNvSpPr/>
          <p:nvPr/>
        </p:nvSpPr>
        <p:spPr>
          <a:xfrm>
            <a:off x="0" y="875133"/>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73" name="Google Shape;73;p15"/>
          <p:cNvSpPr txBox="1"/>
          <p:nvPr>
            <p:ph type="title"/>
          </p:nvPr>
        </p:nvSpPr>
        <p:spPr>
          <a:xfrm>
            <a:off x="131000" y="21800"/>
            <a:ext cx="11768700" cy="803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900"/>
              <a:buNone/>
              <a:defRPr sz="1900"/>
            </a:lvl1pPr>
            <a:lvl2pPr lvl="1" rtl="0" algn="l">
              <a:lnSpc>
                <a:spcPct val="100000"/>
              </a:lnSpc>
              <a:spcBef>
                <a:spcPts val="0"/>
              </a:spcBef>
              <a:spcAft>
                <a:spcPts val="0"/>
              </a:spcAft>
              <a:buSzPts val="1900"/>
              <a:buNone/>
              <a:defRPr sz="1900"/>
            </a:lvl2pPr>
            <a:lvl3pPr lvl="2" rtl="0" algn="l">
              <a:lnSpc>
                <a:spcPct val="100000"/>
              </a:lnSpc>
              <a:spcBef>
                <a:spcPts val="0"/>
              </a:spcBef>
              <a:spcAft>
                <a:spcPts val="0"/>
              </a:spcAft>
              <a:buSzPts val="1900"/>
              <a:buNone/>
              <a:defRPr sz="1900"/>
            </a:lvl3pPr>
            <a:lvl4pPr lvl="3" rtl="0" algn="l">
              <a:lnSpc>
                <a:spcPct val="100000"/>
              </a:lnSpc>
              <a:spcBef>
                <a:spcPts val="0"/>
              </a:spcBef>
              <a:spcAft>
                <a:spcPts val="0"/>
              </a:spcAft>
              <a:buSzPts val="1900"/>
              <a:buNone/>
              <a:defRPr sz="1900"/>
            </a:lvl4pPr>
            <a:lvl5pPr lvl="4" rtl="0" algn="l">
              <a:lnSpc>
                <a:spcPct val="100000"/>
              </a:lnSpc>
              <a:spcBef>
                <a:spcPts val="0"/>
              </a:spcBef>
              <a:spcAft>
                <a:spcPts val="0"/>
              </a:spcAft>
              <a:buSzPts val="1900"/>
              <a:buNone/>
              <a:defRPr sz="1900"/>
            </a:lvl5pPr>
            <a:lvl6pPr lvl="5" rtl="0" algn="l">
              <a:lnSpc>
                <a:spcPct val="100000"/>
              </a:lnSpc>
              <a:spcBef>
                <a:spcPts val="0"/>
              </a:spcBef>
              <a:spcAft>
                <a:spcPts val="0"/>
              </a:spcAft>
              <a:buSzPts val="1900"/>
              <a:buNone/>
              <a:defRPr sz="1900"/>
            </a:lvl6pPr>
            <a:lvl7pPr lvl="6" rtl="0" algn="l">
              <a:lnSpc>
                <a:spcPct val="100000"/>
              </a:lnSpc>
              <a:spcBef>
                <a:spcPts val="0"/>
              </a:spcBef>
              <a:spcAft>
                <a:spcPts val="0"/>
              </a:spcAft>
              <a:buSzPts val="1900"/>
              <a:buNone/>
              <a:defRPr sz="1900"/>
            </a:lvl7pPr>
            <a:lvl8pPr lvl="7" rtl="0" algn="l">
              <a:lnSpc>
                <a:spcPct val="100000"/>
              </a:lnSpc>
              <a:spcBef>
                <a:spcPts val="0"/>
              </a:spcBef>
              <a:spcAft>
                <a:spcPts val="0"/>
              </a:spcAft>
              <a:buSzPts val="1900"/>
              <a:buNone/>
              <a:defRPr sz="1900"/>
            </a:lvl8pPr>
            <a:lvl9pPr lvl="8" rtl="0" algn="l">
              <a:lnSpc>
                <a:spcPct val="100000"/>
              </a:lnSpc>
              <a:spcBef>
                <a:spcPts val="0"/>
              </a:spcBef>
              <a:spcAft>
                <a:spcPts val="0"/>
              </a:spcAft>
              <a:buSzPts val="1900"/>
              <a:buNone/>
              <a:defRPr sz="1900"/>
            </a:lvl9pPr>
          </a:lstStyle>
          <a:p/>
        </p:txBody>
      </p:sp>
      <p:sp>
        <p:nvSpPr>
          <p:cNvPr id="74" name="Google Shape;74;p15"/>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5" name="Shape 75"/>
        <p:cNvGrpSpPr/>
        <p:nvPr/>
      </p:nvGrpSpPr>
      <p:grpSpPr>
        <a:xfrm>
          <a:off x="0" y="0"/>
          <a:ext cx="0" cy="0"/>
          <a:chOff x="0" y="0"/>
          <a:chExt cx="0" cy="0"/>
        </a:xfrm>
      </p:grpSpPr>
      <p:sp>
        <p:nvSpPr>
          <p:cNvPr id="76" name="Google Shape;76;p16"/>
          <p:cNvSpPr/>
          <p:nvPr/>
        </p:nvSpPr>
        <p:spPr>
          <a:xfrm flipH="1">
            <a:off x="10995300" y="5661233"/>
            <a:ext cx="1196700" cy="11967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77" name="Google Shape;77;p16"/>
          <p:cNvSpPr/>
          <p:nvPr/>
        </p:nvSpPr>
        <p:spPr>
          <a:xfrm flipH="1">
            <a:off x="10995300" y="5661167"/>
            <a:ext cx="1196700" cy="1196700"/>
          </a:xfrm>
          <a:prstGeom prst="round1Rect">
            <a:avLst>
              <a:gd fmla="val 16667" name="adj"/>
            </a:avLst>
          </a:prstGeom>
          <a:solidFill>
            <a:schemeClr val="lt1">
              <a:alpha val="6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78" name="Google Shape;78;p16"/>
          <p:cNvSpPr txBox="1"/>
          <p:nvPr>
            <p:ph type="ctrTitle"/>
          </p:nvPr>
        </p:nvSpPr>
        <p:spPr>
          <a:xfrm>
            <a:off x="520700" y="2425700"/>
            <a:ext cx="10962900" cy="1244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16"/>
          <p:cNvSpPr txBox="1"/>
          <p:nvPr>
            <p:ph idx="1" type="subTitle"/>
          </p:nvPr>
        </p:nvSpPr>
        <p:spPr>
          <a:xfrm>
            <a:off x="520700" y="3718840"/>
            <a:ext cx="10962900" cy="577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900"/>
              <a:buNone/>
              <a:defRPr>
                <a:solidFill>
                  <a:schemeClr val="lt1"/>
                </a:solidFill>
              </a:defRPr>
            </a:lvl1pPr>
            <a:lvl2pPr lvl="1" rtl="0" algn="l">
              <a:lnSpc>
                <a:spcPct val="100000"/>
              </a:lnSpc>
              <a:spcBef>
                <a:spcPts val="0"/>
              </a:spcBef>
              <a:spcAft>
                <a:spcPts val="0"/>
              </a:spcAft>
              <a:buClr>
                <a:schemeClr val="lt1"/>
              </a:buClr>
              <a:buSzPts val="1900"/>
              <a:buNone/>
              <a:defRPr sz="1900">
                <a:solidFill>
                  <a:schemeClr val="lt1"/>
                </a:solidFill>
              </a:defRPr>
            </a:lvl2pPr>
            <a:lvl3pPr lvl="2" rtl="0" algn="l">
              <a:lnSpc>
                <a:spcPct val="100000"/>
              </a:lnSpc>
              <a:spcBef>
                <a:spcPts val="0"/>
              </a:spcBef>
              <a:spcAft>
                <a:spcPts val="0"/>
              </a:spcAft>
              <a:buClr>
                <a:schemeClr val="lt1"/>
              </a:buClr>
              <a:buSzPts val="1900"/>
              <a:buNone/>
              <a:defRPr sz="1900">
                <a:solidFill>
                  <a:schemeClr val="lt1"/>
                </a:solidFill>
              </a:defRPr>
            </a:lvl3pPr>
            <a:lvl4pPr lvl="3" rtl="0" algn="l">
              <a:lnSpc>
                <a:spcPct val="100000"/>
              </a:lnSpc>
              <a:spcBef>
                <a:spcPts val="0"/>
              </a:spcBef>
              <a:spcAft>
                <a:spcPts val="0"/>
              </a:spcAft>
              <a:buClr>
                <a:schemeClr val="lt1"/>
              </a:buClr>
              <a:buSzPts val="1900"/>
              <a:buNone/>
              <a:defRPr sz="1900">
                <a:solidFill>
                  <a:schemeClr val="lt1"/>
                </a:solidFill>
              </a:defRPr>
            </a:lvl4pPr>
            <a:lvl5pPr lvl="4" rtl="0" algn="l">
              <a:lnSpc>
                <a:spcPct val="100000"/>
              </a:lnSpc>
              <a:spcBef>
                <a:spcPts val="0"/>
              </a:spcBef>
              <a:spcAft>
                <a:spcPts val="0"/>
              </a:spcAft>
              <a:buClr>
                <a:schemeClr val="lt1"/>
              </a:buClr>
              <a:buSzPts val="1900"/>
              <a:buNone/>
              <a:defRPr sz="1900">
                <a:solidFill>
                  <a:schemeClr val="lt1"/>
                </a:solidFill>
              </a:defRPr>
            </a:lvl5pPr>
            <a:lvl6pPr lvl="5" rtl="0" algn="l">
              <a:lnSpc>
                <a:spcPct val="100000"/>
              </a:lnSpc>
              <a:spcBef>
                <a:spcPts val="0"/>
              </a:spcBef>
              <a:spcAft>
                <a:spcPts val="0"/>
              </a:spcAft>
              <a:buClr>
                <a:schemeClr val="lt1"/>
              </a:buClr>
              <a:buSzPts val="1900"/>
              <a:buNone/>
              <a:defRPr sz="1900">
                <a:solidFill>
                  <a:schemeClr val="lt1"/>
                </a:solidFill>
              </a:defRPr>
            </a:lvl6pPr>
            <a:lvl7pPr lvl="6" rtl="0" algn="l">
              <a:lnSpc>
                <a:spcPct val="100000"/>
              </a:lnSpc>
              <a:spcBef>
                <a:spcPts val="0"/>
              </a:spcBef>
              <a:spcAft>
                <a:spcPts val="0"/>
              </a:spcAft>
              <a:buClr>
                <a:schemeClr val="lt1"/>
              </a:buClr>
              <a:buSzPts val="1900"/>
              <a:buNone/>
              <a:defRPr sz="1900">
                <a:solidFill>
                  <a:schemeClr val="lt1"/>
                </a:solidFill>
              </a:defRPr>
            </a:lvl7pPr>
            <a:lvl8pPr lvl="7" rtl="0" algn="l">
              <a:lnSpc>
                <a:spcPct val="100000"/>
              </a:lnSpc>
              <a:spcBef>
                <a:spcPts val="0"/>
              </a:spcBef>
              <a:spcAft>
                <a:spcPts val="0"/>
              </a:spcAft>
              <a:buClr>
                <a:schemeClr val="lt1"/>
              </a:buClr>
              <a:buSzPts val="1900"/>
              <a:buNone/>
              <a:defRPr sz="1900">
                <a:solidFill>
                  <a:schemeClr val="lt1"/>
                </a:solidFill>
              </a:defRPr>
            </a:lvl8pPr>
            <a:lvl9pPr lvl="8" rtl="0" algn="l">
              <a:lnSpc>
                <a:spcPct val="100000"/>
              </a:lnSpc>
              <a:spcBef>
                <a:spcPts val="0"/>
              </a:spcBef>
              <a:spcAft>
                <a:spcPts val="0"/>
              </a:spcAft>
              <a:buClr>
                <a:schemeClr val="lt1"/>
              </a:buClr>
              <a:buSzPts val="1900"/>
              <a:buNone/>
              <a:defRPr sz="1900">
                <a:solidFill>
                  <a:schemeClr val="lt1"/>
                </a:solidFill>
              </a:defRPr>
            </a:lvl9pPr>
          </a:lstStyle>
          <a:p/>
        </p:txBody>
      </p:sp>
      <p:sp>
        <p:nvSpPr>
          <p:cNvPr id="80" name="Google Shape;80;p16"/>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7"/>
          <p:cNvSpPr txBox="1"/>
          <p:nvPr>
            <p:ph type="title"/>
          </p:nvPr>
        </p:nvSpPr>
        <p:spPr>
          <a:xfrm>
            <a:off x="614600" y="2753800"/>
            <a:ext cx="10962900" cy="1350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300"/>
              <a:buNone/>
              <a:defRPr sz="4300"/>
            </a:lvl1pPr>
            <a:lvl2pPr lvl="1" rtl="0" algn="l">
              <a:lnSpc>
                <a:spcPct val="100000"/>
              </a:lnSpc>
              <a:spcBef>
                <a:spcPts val="0"/>
              </a:spcBef>
              <a:spcAft>
                <a:spcPts val="0"/>
              </a:spcAft>
              <a:buSzPts val="4300"/>
              <a:buNone/>
              <a:defRPr sz="4300"/>
            </a:lvl2pPr>
            <a:lvl3pPr lvl="2" rtl="0" algn="l">
              <a:lnSpc>
                <a:spcPct val="100000"/>
              </a:lnSpc>
              <a:spcBef>
                <a:spcPts val="0"/>
              </a:spcBef>
              <a:spcAft>
                <a:spcPts val="0"/>
              </a:spcAft>
              <a:buSzPts val="4300"/>
              <a:buNone/>
              <a:defRPr sz="4300"/>
            </a:lvl3pPr>
            <a:lvl4pPr lvl="3" rtl="0" algn="l">
              <a:lnSpc>
                <a:spcPct val="100000"/>
              </a:lnSpc>
              <a:spcBef>
                <a:spcPts val="0"/>
              </a:spcBef>
              <a:spcAft>
                <a:spcPts val="0"/>
              </a:spcAft>
              <a:buSzPts val="4300"/>
              <a:buNone/>
              <a:defRPr sz="4300"/>
            </a:lvl4pPr>
            <a:lvl5pPr lvl="4" rtl="0" algn="l">
              <a:lnSpc>
                <a:spcPct val="100000"/>
              </a:lnSpc>
              <a:spcBef>
                <a:spcPts val="0"/>
              </a:spcBef>
              <a:spcAft>
                <a:spcPts val="0"/>
              </a:spcAft>
              <a:buSzPts val="4300"/>
              <a:buNone/>
              <a:defRPr sz="4300"/>
            </a:lvl5pPr>
            <a:lvl6pPr lvl="5" rtl="0" algn="l">
              <a:lnSpc>
                <a:spcPct val="100000"/>
              </a:lnSpc>
              <a:spcBef>
                <a:spcPts val="0"/>
              </a:spcBef>
              <a:spcAft>
                <a:spcPts val="0"/>
              </a:spcAft>
              <a:buSzPts val="4300"/>
              <a:buNone/>
              <a:defRPr sz="4300"/>
            </a:lvl6pPr>
            <a:lvl7pPr lvl="6" rtl="0" algn="l">
              <a:lnSpc>
                <a:spcPct val="100000"/>
              </a:lnSpc>
              <a:spcBef>
                <a:spcPts val="0"/>
              </a:spcBef>
              <a:spcAft>
                <a:spcPts val="0"/>
              </a:spcAft>
              <a:buSzPts val="4300"/>
              <a:buNone/>
              <a:defRPr sz="4300"/>
            </a:lvl7pPr>
            <a:lvl8pPr lvl="7" rtl="0" algn="l">
              <a:lnSpc>
                <a:spcPct val="100000"/>
              </a:lnSpc>
              <a:spcBef>
                <a:spcPts val="0"/>
              </a:spcBef>
              <a:spcAft>
                <a:spcPts val="0"/>
              </a:spcAft>
              <a:buSzPts val="4300"/>
              <a:buNone/>
              <a:defRPr sz="4300"/>
            </a:lvl8pPr>
            <a:lvl9pPr lvl="8" rtl="0" algn="l">
              <a:lnSpc>
                <a:spcPct val="100000"/>
              </a:lnSpc>
              <a:spcBef>
                <a:spcPts val="0"/>
              </a:spcBef>
              <a:spcAft>
                <a:spcPts val="0"/>
              </a:spcAft>
              <a:buSzPts val="4300"/>
              <a:buNone/>
              <a:defRPr sz="4300"/>
            </a:lvl9pPr>
          </a:lstStyle>
          <a:p/>
        </p:txBody>
      </p:sp>
      <p:sp>
        <p:nvSpPr>
          <p:cNvPr id="83" name="Google Shape;83;p17"/>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18"/>
          <p:cNvSpPr/>
          <p:nvPr/>
        </p:nvSpPr>
        <p:spPr>
          <a:xfrm flipH="1" rot="10800000">
            <a:off x="0" y="2247900"/>
            <a:ext cx="12192000" cy="4610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86" name="Google Shape;86;p18"/>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87" name="Google Shape;87;p18"/>
          <p:cNvSpPr txBox="1"/>
          <p:nvPr>
            <p:ph type="title"/>
          </p:nvPr>
        </p:nvSpPr>
        <p:spPr>
          <a:xfrm>
            <a:off x="629200" y="984967"/>
            <a:ext cx="10962900" cy="1023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88" name="Google Shape;88;p18"/>
          <p:cNvSpPr txBox="1"/>
          <p:nvPr>
            <p:ph idx="1" type="body"/>
          </p:nvPr>
        </p:nvSpPr>
        <p:spPr>
          <a:xfrm>
            <a:off x="629200" y="2558767"/>
            <a:ext cx="10962900" cy="3613500"/>
          </a:xfrm>
          <a:prstGeom prst="rect">
            <a:avLst/>
          </a:prstGeom>
          <a:noFill/>
          <a:ln>
            <a:noFill/>
          </a:ln>
        </p:spPr>
        <p:txBody>
          <a:bodyPr anchorCtr="0" anchor="t" bIns="91425" lIns="91425" spcFirstLastPara="1" rIns="91425" wrap="square" tIns="91425">
            <a:noAutofit/>
          </a:bodyPr>
          <a:lstStyle>
            <a:lvl1pPr indent="-349250" lvl="0" marL="457200" rtl="0" algn="l">
              <a:lnSpc>
                <a:spcPct val="115000"/>
              </a:lnSpc>
              <a:spcBef>
                <a:spcPts val="0"/>
              </a:spcBef>
              <a:spcAft>
                <a:spcPts val="0"/>
              </a:spcAft>
              <a:buSzPts val="1900"/>
              <a:buChar char="●"/>
              <a:defRPr/>
            </a:lvl1pPr>
            <a:lvl2pPr indent="-323850" lvl="1" marL="914400" rtl="0" algn="l">
              <a:lnSpc>
                <a:spcPct val="115000"/>
              </a:lnSpc>
              <a:spcBef>
                <a:spcPts val="1600"/>
              </a:spcBef>
              <a:spcAft>
                <a:spcPts val="0"/>
              </a:spcAft>
              <a:buSzPts val="1500"/>
              <a:buChar char="○"/>
              <a:defRPr/>
            </a:lvl2pPr>
            <a:lvl3pPr indent="-323850" lvl="2" marL="1371600" rtl="0" algn="l">
              <a:lnSpc>
                <a:spcPct val="115000"/>
              </a:lnSpc>
              <a:spcBef>
                <a:spcPts val="1600"/>
              </a:spcBef>
              <a:spcAft>
                <a:spcPts val="0"/>
              </a:spcAft>
              <a:buSzPts val="1500"/>
              <a:buChar char="■"/>
              <a:defRPr/>
            </a:lvl3pPr>
            <a:lvl4pPr indent="-323850" lvl="3" marL="1828800" rtl="0" algn="l">
              <a:lnSpc>
                <a:spcPct val="115000"/>
              </a:lnSpc>
              <a:spcBef>
                <a:spcPts val="1600"/>
              </a:spcBef>
              <a:spcAft>
                <a:spcPts val="0"/>
              </a:spcAft>
              <a:buSzPts val="1500"/>
              <a:buChar char="●"/>
              <a:defRPr/>
            </a:lvl4pPr>
            <a:lvl5pPr indent="-323850" lvl="4" marL="2286000" rtl="0" algn="l">
              <a:lnSpc>
                <a:spcPct val="115000"/>
              </a:lnSpc>
              <a:spcBef>
                <a:spcPts val="1600"/>
              </a:spcBef>
              <a:spcAft>
                <a:spcPts val="0"/>
              </a:spcAft>
              <a:buSzPts val="1500"/>
              <a:buChar char="○"/>
              <a:defRPr/>
            </a:lvl5pPr>
            <a:lvl6pPr indent="-323850" lvl="5" marL="2743200" rtl="0" algn="l">
              <a:lnSpc>
                <a:spcPct val="115000"/>
              </a:lnSpc>
              <a:spcBef>
                <a:spcPts val="1600"/>
              </a:spcBef>
              <a:spcAft>
                <a:spcPts val="0"/>
              </a:spcAft>
              <a:buSzPts val="1500"/>
              <a:buChar char="■"/>
              <a:defRPr/>
            </a:lvl6pPr>
            <a:lvl7pPr indent="-323850" lvl="6" marL="3200400" rtl="0" algn="l">
              <a:lnSpc>
                <a:spcPct val="115000"/>
              </a:lnSpc>
              <a:spcBef>
                <a:spcPts val="1600"/>
              </a:spcBef>
              <a:spcAft>
                <a:spcPts val="0"/>
              </a:spcAft>
              <a:buSzPts val="1500"/>
              <a:buChar char="●"/>
              <a:defRPr/>
            </a:lvl7pPr>
            <a:lvl8pPr indent="-323850" lvl="7" marL="3657600" rtl="0" algn="l">
              <a:lnSpc>
                <a:spcPct val="115000"/>
              </a:lnSpc>
              <a:spcBef>
                <a:spcPts val="1600"/>
              </a:spcBef>
              <a:spcAft>
                <a:spcPts val="0"/>
              </a:spcAft>
              <a:buSzPts val="1500"/>
              <a:buChar char="○"/>
              <a:defRPr/>
            </a:lvl8pPr>
            <a:lvl9pPr indent="-323850" lvl="8" marL="4114800" rtl="0" algn="l">
              <a:lnSpc>
                <a:spcPct val="115000"/>
              </a:lnSpc>
              <a:spcBef>
                <a:spcPts val="1600"/>
              </a:spcBef>
              <a:spcAft>
                <a:spcPts val="1600"/>
              </a:spcAft>
              <a:buSzPts val="1500"/>
              <a:buChar char="■"/>
              <a:defRPr/>
            </a:lvl9pPr>
          </a:lstStyle>
          <a:p/>
        </p:txBody>
      </p:sp>
      <p:sp>
        <p:nvSpPr>
          <p:cNvPr id="89" name="Google Shape;89;p18"/>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0" name="Shape 90"/>
        <p:cNvGrpSpPr/>
        <p:nvPr/>
      </p:nvGrpSpPr>
      <p:grpSpPr>
        <a:xfrm>
          <a:off x="0" y="0"/>
          <a:ext cx="0" cy="0"/>
          <a:chOff x="0" y="0"/>
          <a:chExt cx="0" cy="0"/>
        </a:xfrm>
      </p:grpSpPr>
      <p:sp>
        <p:nvSpPr>
          <p:cNvPr id="91" name="Google Shape;91;p19"/>
          <p:cNvSpPr/>
          <p:nvPr/>
        </p:nvSpPr>
        <p:spPr>
          <a:xfrm flipH="1" rot="10800000">
            <a:off x="0" y="2247900"/>
            <a:ext cx="12192000" cy="4610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92" name="Google Shape;92;p19"/>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93" name="Google Shape;93;p19"/>
          <p:cNvSpPr txBox="1"/>
          <p:nvPr>
            <p:ph type="title"/>
          </p:nvPr>
        </p:nvSpPr>
        <p:spPr>
          <a:xfrm>
            <a:off x="629200" y="984967"/>
            <a:ext cx="10962900" cy="1023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94" name="Google Shape;94;p19"/>
          <p:cNvSpPr txBox="1"/>
          <p:nvPr>
            <p:ph idx="1" type="body"/>
          </p:nvPr>
        </p:nvSpPr>
        <p:spPr>
          <a:xfrm>
            <a:off x="629200" y="2558767"/>
            <a:ext cx="5333100" cy="3613500"/>
          </a:xfrm>
          <a:prstGeom prst="rect">
            <a:avLst/>
          </a:prstGeom>
          <a:noFill/>
          <a:ln>
            <a:noFill/>
          </a:ln>
        </p:spPr>
        <p:txBody>
          <a:bodyPr anchorCtr="0" anchor="t" bIns="91425" lIns="91425" spcFirstLastPara="1" rIns="91425" wrap="square" tIns="91425">
            <a:noAutofit/>
          </a:bodyPr>
          <a:lstStyle>
            <a:lvl1pPr indent="-323850" lvl="0" marL="457200" rtl="0" algn="l">
              <a:lnSpc>
                <a:spcPct val="115000"/>
              </a:lnSpc>
              <a:spcBef>
                <a:spcPts val="0"/>
              </a:spcBef>
              <a:spcAft>
                <a:spcPts val="0"/>
              </a:spcAft>
              <a:buSzPts val="1500"/>
              <a:buChar char="●"/>
              <a:defRPr sz="15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5" name="Google Shape;95;p19"/>
          <p:cNvSpPr txBox="1"/>
          <p:nvPr>
            <p:ph idx="2" type="body"/>
          </p:nvPr>
        </p:nvSpPr>
        <p:spPr>
          <a:xfrm>
            <a:off x="6259000" y="2558767"/>
            <a:ext cx="5333100" cy="3613500"/>
          </a:xfrm>
          <a:prstGeom prst="rect">
            <a:avLst/>
          </a:prstGeom>
          <a:noFill/>
          <a:ln>
            <a:noFill/>
          </a:ln>
        </p:spPr>
        <p:txBody>
          <a:bodyPr anchorCtr="0" anchor="t" bIns="91425" lIns="91425" spcFirstLastPara="1" rIns="91425" wrap="square" tIns="91425">
            <a:noAutofit/>
          </a:bodyPr>
          <a:lstStyle>
            <a:lvl1pPr indent="-323850" lvl="0" marL="457200" rtl="0" algn="l">
              <a:lnSpc>
                <a:spcPct val="115000"/>
              </a:lnSpc>
              <a:spcBef>
                <a:spcPts val="0"/>
              </a:spcBef>
              <a:spcAft>
                <a:spcPts val="0"/>
              </a:spcAft>
              <a:buSzPts val="1500"/>
              <a:buChar char="●"/>
              <a:defRPr sz="15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6" name="Google Shape;96;p19"/>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7" name="Shape 97"/>
        <p:cNvGrpSpPr/>
        <p:nvPr/>
      </p:nvGrpSpPr>
      <p:grpSpPr>
        <a:xfrm>
          <a:off x="0" y="0"/>
          <a:ext cx="0" cy="0"/>
          <a:chOff x="0" y="0"/>
          <a:chExt cx="0" cy="0"/>
        </a:xfrm>
      </p:grpSpPr>
      <p:sp>
        <p:nvSpPr>
          <p:cNvPr id="98" name="Google Shape;98;p20"/>
          <p:cNvSpPr txBox="1"/>
          <p:nvPr>
            <p:ph type="title"/>
          </p:nvPr>
        </p:nvSpPr>
        <p:spPr>
          <a:xfrm>
            <a:off x="653667" y="651000"/>
            <a:ext cx="8302800" cy="5454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6000"/>
              <a:buNone/>
              <a:defRPr sz="6000"/>
            </a:lvl1pPr>
            <a:lvl2pPr lvl="1" rtl="0" algn="l">
              <a:lnSpc>
                <a:spcPct val="100000"/>
              </a:lnSpc>
              <a:spcBef>
                <a:spcPts val="0"/>
              </a:spcBef>
              <a:spcAft>
                <a:spcPts val="0"/>
              </a:spcAft>
              <a:buSzPts val="6000"/>
              <a:buNone/>
              <a:defRPr sz="6000"/>
            </a:lvl2pPr>
            <a:lvl3pPr lvl="2" rtl="0" algn="l">
              <a:lnSpc>
                <a:spcPct val="100000"/>
              </a:lnSpc>
              <a:spcBef>
                <a:spcPts val="0"/>
              </a:spcBef>
              <a:spcAft>
                <a:spcPts val="0"/>
              </a:spcAft>
              <a:buSzPts val="6000"/>
              <a:buNone/>
              <a:defRPr sz="6000"/>
            </a:lvl3pPr>
            <a:lvl4pPr lvl="3" rtl="0" algn="l">
              <a:lnSpc>
                <a:spcPct val="100000"/>
              </a:lnSpc>
              <a:spcBef>
                <a:spcPts val="0"/>
              </a:spcBef>
              <a:spcAft>
                <a:spcPts val="0"/>
              </a:spcAft>
              <a:buSzPts val="6000"/>
              <a:buNone/>
              <a:defRPr sz="6000"/>
            </a:lvl4pPr>
            <a:lvl5pPr lvl="4" rtl="0" algn="l">
              <a:lnSpc>
                <a:spcPct val="100000"/>
              </a:lnSpc>
              <a:spcBef>
                <a:spcPts val="0"/>
              </a:spcBef>
              <a:spcAft>
                <a:spcPts val="0"/>
              </a:spcAft>
              <a:buSzPts val="6000"/>
              <a:buNone/>
              <a:defRPr sz="6000"/>
            </a:lvl5pPr>
            <a:lvl6pPr lvl="5" rtl="0" algn="l">
              <a:lnSpc>
                <a:spcPct val="100000"/>
              </a:lnSpc>
              <a:spcBef>
                <a:spcPts val="0"/>
              </a:spcBef>
              <a:spcAft>
                <a:spcPts val="0"/>
              </a:spcAft>
              <a:buSzPts val="6000"/>
              <a:buNone/>
              <a:defRPr sz="6000"/>
            </a:lvl6pPr>
            <a:lvl7pPr lvl="6" rtl="0" algn="l">
              <a:lnSpc>
                <a:spcPct val="100000"/>
              </a:lnSpc>
              <a:spcBef>
                <a:spcPts val="0"/>
              </a:spcBef>
              <a:spcAft>
                <a:spcPts val="0"/>
              </a:spcAft>
              <a:buSzPts val="6000"/>
              <a:buNone/>
              <a:defRPr sz="6000"/>
            </a:lvl7pPr>
            <a:lvl8pPr lvl="7" rtl="0" algn="l">
              <a:lnSpc>
                <a:spcPct val="100000"/>
              </a:lnSpc>
              <a:spcBef>
                <a:spcPts val="0"/>
              </a:spcBef>
              <a:spcAft>
                <a:spcPts val="0"/>
              </a:spcAft>
              <a:buSzPts val="6000"/>
              <a:buNone/>
              <a:defRPr sz="6000"/>
            </a:lvl8pPr>
            <a:lvl9pPr lvl="8" rtl="0" algn="l">
              <a:lnSpc>
                <a:spcPct val="100000"/>
              </a:lnSpc>
              <a:spcBef>
                <a:spcPts val="0"/>
              </a:spcBef>
              <a:spcAft>
                <a:spcPts val="0"/>
              </a:spcAft>
              <a:buSzPts val="6000"/>
              <a:buNone/>
              <a:defRPr sz="6000"/>
            </a:lvl9pPr>
          </a:lstStyle>
          <a:p/>
        </p:txBody>
      </p:sp>
      <p:sp>
        <p:nvSpPr>
          <p:cNvPr id="99" name="Google Shape;99;p20"/>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00" name="Shape 100"/>
        <p:cNvGrpSpPr/>
        <p:nvPr/>
      </p:nvGrpSpPr>
      <p:grpSpPr>
        <a:xfrm>
          <a:off x="0" y="0"/>
          <a:ext cx="0" cy="0"/>
          <a:chOff x="0" y="0"/>
          <a:chExt cx="0" cy="0"/>
        </a:xfrm>
      </p:grpSpPr>
      <p:sp>
        <p:nvSpPr>
          <p:cNvPr id="101" name="Google Shape;101;p21"/>
          <p:cNvSpPr/>
          <p:nvPr/>
        </p:nvSpPr>
        <p:spPr>
          <a:xfrm flipH="1">
            <a:off x="0" y="0"/>
            <a:ext cx="60960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02" name="Google Shape;102;p21"/>
          <p:cNvSpPr/>
          <p:nvPr/>
        </p:nvSpPr>
        <p:spPr>
          <a:xfrm rot="5400000">
            <a:off x="2595233" y="3356900"/>
            <a:ext cx="68571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03" name="Google Shape;103;p21"/>
          <p:cNvSpPr txBox="1"/>
          <p:nvPr>
            <p:ph type="title"/>
          </p:nvPr>
        </p:nvSpPr>
        <p:spPr>
          <a:xfrm>
            <a:off x="354000" y="1644233"/>
            <a:ext cx="5393700" cy="1976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4300"/>
              <a:buNone/>
              <a:defRPr sz="4300">
                <a:solidFill>
                  <a:schemeClr val="dk2"/>
                </a:solidFill>
              </a:defRPr>
            </a:lvl1pPr>
            <a:lvl2pPr lvl="1" rtl="0" algn="ctr">
              <a:lnSpc>
                <a:spcPct val="100000"/>
              </a:lnSpc>
              <a:spcBef>
                <a:spcPts val="0"/>
              </a:spcBef>
              <a:spcAft>
                <a:spcPts val="0"/>
              </a:spcAft>
              <a:buClr>
                <a:schemeClr val="dk2"/>
              </a:buClr>
              <a:buSzPts val="4300"/>
              <a:buNone/>
              <a:defRPr sz="4300">
                <a:solidFill>
                  <a:schemeClr val="dk2"/>
                </a:solidFill>
              </a:defRPr>
            </a:lvl2pPr>
            <a:lvl3pPr lvl="2" rtl="0" algn="ctr">
              <a:lnSpc>
                <a:spcPct val="100000"/>
              </a:lnSpc>
              <a:spcBef>
                <a:spcPts val="0"/>
              </a:spcBef>
              <a:spcAft>
                <a:spcPts val="0"/>
              </a:spcAft>
              <a:buClr>
                <a:schemeClr val="dk2"/>
              </a:buClr>
              <a:buSzPts val="4300"/>
              <a:buNone/>
              <a:defRPr sz="4300">
                <a:solidFill>
                  <a:schemeClr val="dk2"/>
                </a:solidFill>
              </a:defRPr>
            </a:lvl3pPr>
            <a:lvl4pPr lvl="3" rtl="0" algn="ctr">
              <a:lnSpc>
                <a:spcPct val="100000"/>
              </a:lnSpc>
              <a:spcBef>
                <a:spcPts val="0"/>
              </a:spcBef>
              <a:spcAft>
                <a:spcPts val="0"/>
              </a:spcAft>
              <a:buClr>
                <a:schemeClr val="dk2"/>
              </a:buClr>
              <a:buSzPts val="4300"/>
              <a:buNone/>
              <a:defRPr sz="4300">
                <a:solidFill>
                  <a:schemeClr val="dk2"/>
                </a:solidFill>
              </a:defRPr>
            </a:lvl4pPr>
            <a:lvl5pPr lvl="4" rtl="0" algn="ctr">
              <a:lnSpc>
                <a:spcPct val="100000"/>
              </a:lnSpc>
              <a:spcBef>
                <a:spcPts val="0"/>
              </a:spcBef>
              <a:spcAft>
                <a:spcPts val="0"/>
              </a:spcAft>
              <a:buClr>
                <a:schemeClr val="dk2"/>
              </a:buClr>
              <a:buSzPts val="4300"/>
              <a:buNone/>
              <a:defRPr sz="4300">
                <a:solidFill>
                  <a:schemeClr val="dk2"/>
                </a:solidFill>
              </a:defRPr>
            </a:lvl5pPr>
            <a:lvl6pPr lvl="5" rtl="0" algn="ctr">
              <a:lnSpc>
                <a:spcPct val="100000"/>
              </a:lnSpc>
              <a:spcBef>
                <a:spcPts val="0"/>
              </a:spcBef>
              <a:spcAft>
                <a:spcPts val="0"/>
              </a:spcAft>
              <a:buClr>
                <a:schemeClr val="dk2"/>
              </a:buClr>
              <a:buSzPts val="4300"/>
              <a:buNone/>
              <a:defRPr sz="4300">
                <a:solidFill>
                  <a:schemeClr val="dk2"/>
                </a:solidFill>
              </a:defRPr>
            </a:lvl6pPr>
            <a:lvl7pPr lvl="6" rtl="0" algn="ctr">
              <a:lnSpc>
                <a:spcPct val="100000"/>
              </a:lnSpc>
              <a:spcBef>
                <a:spcPts val="0"/>
              </a:spcBef>
              <a:spcAft>
                <a:spcPts val="0"/>
              </a:spcAft>
              <a:buClr>
                <a:schemeClr val="dk2"/>
              </a:buClr>
              <a:buSzPts val="4300"/>
              <a:buNone/>
              <a:defRPr sz="4300">
                <a:solidFill>
                  <a:schemeClr val="dk2"/>
                </a:solidFill>
              </a:defRPr>
            </a:lvl7pPr>
            <a:lvl8pPr lvl="7" rtl="0" algn="ctr">
              <a:lnSpc>
                <a:spcPct val="100000"/>
              </a:lnSpc>
              <a:spcBef>
                <a:spcPts val="0"/>
              </a:spcBef>
              <a:spcAft>
                <a:spcPts val="0"/>
              </a:spcAft>
              <a:buClr>
                <a:schemeClr val="dk2"/>
              </a:buClr>
              <a:buSzPts val="4300"/>
              <a:buNone/>
              <a:defRPr sz="4300">
                <a:solidFill>
                  <a:schemeClr val="dk2"/>
                </a:solidFill>
              </a:defRPr>
            </a:lvl8pPr>
            <a:lvl9pPr lvl="8" rtl="0" algn="ctr">
              <a:lnSpc>
                <a:spcPct val="100000"/>
              </a:lnSpc>
              <a:spcBef>
                <a:spcPts val="0"/>
              </a:spcBef>
              <a:spcAft>
                <a:spcPts val="0"/>
              </a:spcAft>
              <a:buClr>
                <a:schemeClr val="dk2"/>
              </a:buClr>
              <a:buSzPts val="4300"/>
              <a:buNone/>
              <a:defRPr sz="4300">
                <a:solidFill>
                  <a:schemeClr val="dk2"/>
                </a:solidFill>
              </a:defRPr>
            </a:lvl9pPr>
          </a:lstStyle>
          <a:p/>
        </p:txBody>
      </p:sp>
      <p:sp>
        <p:nvSpPr>
          <p:cNvPr id="104" name="Google Shape;104;p21"/>
          <p:cNvSpPr txBox="1"/>
          <p:nvPr>
            <p:ph idx="1" type="subTitle"/>
          </p:nvPr>
        </p:nvSpPr>
        <p:spPr>
          <a:xfrm>
            <a:off x="354000" y="3705956"/>
            <a:ext cx="5393700" cy="164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5" name="Google Shape;105;p21"/>
          <p:cNvSpPr txBox="1"/>
          <p:nvPr>
            <p:ph idx="2" type="body"/>
          </p:nvPr>
        </p:nvSpPr>
        <p:spPr>
          <a:xfrm>
            <a:off x="6586000" y="965600"/>
            <a:ext cx="5115900" cy="4926900"/>
          </a:xfrm>
          <a:prstGeom prst="rect">
            <a:avLst/>
          </a:prstGeom>
          <a:noFill/>
          <a:ln>
            <a:noFill/>
          </a:ln>
        </p:spPr>
        <p:txBody>
          <a:bodyPr anchorCtr="0" anchor="ctr" bIns="91425" lIns="91425" spcFirstLastPara="1" rIns="91425" wrap="square" tIns="91425">
            <a:noAutofit/>
          </a:bodyPr>
          <a:lstStyle>
            <a:lvl1pPr indent="-349250" lvl="0" marL="457200" rtl="0" algn="l">
              <a:lnSpc>
                <a:spcPct val="115000"/>
              </a:lnSpc>
              <a:spcBef>
                <a:spcPts val="0"/>
              </a:spcBef>
              <a:spcAft>
                <a:spcPts val="0"/>
              </a:spcAft>
              <a:buClr>
                <a:schemeClr val="lt1"/>
              </a:buClr>
              <a:buSzPts val="1900"/>
              <a:buChar char="●"/>
              <a:defRPr>
                <a:solidFill>
                  <a:schemeClr val="lt1"/>
                </a:solidFill>
              </a:defRPr>
            </a:lvl1pPr>
            <a:lvl2pPr indent="-323850" lvl="1" marL="914400" rtl="0" algn="l">
              <a:lnSpc>
                <a:spcPct val="115000"/>
              </a:lnSpc>
              <a:spcBef>
                <a:spcPts val="1600"/>
              </a:spcBef>
              <a:spcAft>
                <a:spcPts val="0"/>
              </a:spcAft>
              <a:buClr>
                <a:schemeClr val="lt1"/>
              </a:buClr>
              <a:buSzPts val="1500"/>
              <a:buChar char="○"/>
              <a:defRPr>
                <a:solidFill>
                  <a:schemeClr val="lt1"/>
                </a:solidFill>
              </a:defRPr>
            </a:lvl2pPr>
            <a:lvl3pPr indent="-323850" lvl="2" marL="1371600" rtl="0" algn="l">
              <a:lnSpc>
                <a:spcPct val="115000"/>
              </a:lnSpc>
              <a:spcBef>
                <a:spcPts val="1600"/>
              </a:spcBef>
              <a:spcAft>
                <a:spcPts val="0"/>
              </a:spcAft>
              <a:buClr>
                <a:schemeClr val="lt1"/>
              </a:buClr>
              <a:buSzPts val="1500"/>
              <a:buChar char="■"/>
              <a:defRPr>
                <a:solidFill>
                  <a:schemeClr val="lt1"/>
                </a:solidFill>
              </a:defRPr>
            </a:lvl3pPr>
            <a:lvl4pPr indent="-323850" lvl="3" marL="1828800" rtl="0" algn="l">
              <a:lnSpc>
                <a:spcPct val="115000"/>
              </a:lnSpc>
              <a:spcBef>
                <a:spcPts val="1600"/>
              </a:spcBef>
              <a:spcAft>
                <a:spcPts val="0"/>
              </a:spcAft>
              <a:buClr>
                <a:schemeClr val="lt1"/>
              </a:buClr>
              <a:buSzPts val="1500"/>
              <a:buChar char="●"/>
              <a:defRPr>
                <a:solidFill>
                  <a:schemeClr val="lt1"/>
                </a:solidFill>
              </a:defRPr>
            </a:lvl4pPr>
            <a:lvl5pPr indent="-323850" lvl="4" marL="2286000" rtl="0" algn="l">
              <a:lnSpc>
                <a:spcPct val="115000"/>
              </a:lnSpc>
              <a:spcBef>
                <a:spcPts val="1600"/>
              </a:spcBef>
              <a:spcAft>
                <a:spcPts val="0"/>
              </a:spcAft>
              <a:buClr>
                <a:schemeClr val="lt1"/>
              </a:buClr>
              <a:buSzPts val="1500"/>
              <a:buChar char="○"/>
              <a:defRPr>
                <a:solidFill>
                  <a:schemeClr val="lt1"/>
                </a:solidFill>
              </a:defRPr>
            </a:lvl5pPr>
            <a:lvl6pPr indent="-323850" lvl="5" marL="2743200" rtl="0" algn="l">
              <a:lnSpc>
                <a:spcPct val="115000"/>
              </a:lnSpc>
              <a:spcBef>
                <a:spcPts val="1600"/>
              </a:spcBef>
              <a:spcAft>
                <a:spcPts val="0"/>
              </a:spcAft>
              <a:buClr>
                <a:schemeClr val="lt1"/>
              </a:buClr>
              <a:buSzPts val="1500"/>
              <a:buChar char="■"/>
              <a:defRPr>
                <a:solidFill>
                  <a:schemeClr val="lt1"/>
                </a:solidFill>
              </a:defRPr>
            </a:lvl6pPr>
            <a:lvl7pPr indent="-323850" lvl="6" marL="3200400" rtl="0" algn="l">
              <a:lnSpc>
                <a:spcPct val="115000"/>
              </a:lnSpc>
              <a:spcBef>
                <a:spcPts val="1600"/>
              </a:spcBef>
              <a:spcAft>
                <a:spcPts val="0"/>
              </a:spcAft>
              <a:buClr>
                <a:schemeClr val="lt1"/>
              </a:buClr>
              <a:buSzPts val="1500"/>
              <a:buChar char="●"/>
              <a:defRPr>
                <a:solidFill>
                  <a:schemeClr val="lt1"/>
                </a:solidFill>
              </a:defRPr>
            </a:lvl7pPr>
            <a:lvl8pPr indent="-323850" lvl="7" marL="3657600" rtl="0" algn="l">
              <a:lnSpc>
                <a:spcPct val="115000"/>
              </a:lnSpc>
              <a:spcBef>
                <a:spcPts val="1600"/>
              </a:spcBef>
              <a:spcAft>
                <a:spcPts val="0"/>
              </a:spcAft>
              <a:buClr>
                <a:schemeClr val="lt1"/>
              </a:buClr>
              <a:buSzPts val="1500"/>
              <a:buChar char="○"/>
              <a:defRPr>
                <a:solidFill>
                  <a:schemeClr val="lt1"/>
                </a:solidFill>
              </a:defRPr>
            </a:lvl8pPr>
            <a:lvl9pPr indent="-323850" lvl="8" marL="4114800" rtl="0" algn="l">
              <a:lnSpc>
                <a:spcPct val="115000"/>
              </a:lnSpc>
              <a:spcBef>
                <a:spcPts val="1600"/>
              </a:spcBef>
              <a:spcAft>
                <a:spcPts val="1600"/>
              </a:spcAft>
              <a:buClr>
                <a:schemeClr val="lt1"/>
              </a:buClr>
              <a:buSzPts val="1500"/>
              <a:buChar char="■"/>
              <a:defRPr>
                <a:solidFill>
                  <a:schemeClr val="lt1"/>
                </a:solidFill>
              </a:defRPr>
            </a:lvl9pPr>
          </a:lstStyle>
          <a:p/>
        </p:txBody>
      </p:sp>
      <p:sp>
        <p:nvSpPr>
          <p:cNvPr id="106" name="Google Shape;106;p21"/>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flipH="1" rot="10800000">
            <a:off x="0" y="2247900"/>
            <a:ext cx="12192000" cy="46101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 name="Google Shape;17;p3"/>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629200" y="984967"/>
            <a:ext cx="10962900" cy="1023600"/>
          </a:xfrm>
          <a:prstGeom prst="rect">
            <a:avLst/>
          </a:prstGeom>
          <a:noFill/>
          <a:ln>
            <a:noFill/>
          </a:ln>
        </p:spPr>
        <p:txBody>
          <a:bodyPr anchorCtr="0" anchor="b" bIns="121900" lIns="121900" spcFirstLastPara="1" rIns="121900" wrap="square" tIns="121900">
            <a:noAutofit/>
          </a:bodyPr>
          <a:lstStyle>
            <a:lvl1pPr lvl="0"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9pPr>
          </a:lstStyle>
          <a:p/>
        </p:txBody>
      </p:sp>
      <p:sp>
        <p:nvSpPr>
          <p:cNvPr id="19" name="Google Shape;19;p3"/>
          <p:cNvSpPr txBox="1"/>
          <p:nvPr>
            <p:ph idx="1" type="body"/>
          </p:nvPr>
        </p:nvSpPr>
        <p:spPr>
          <a:xfrm>
            <a:off x="629200" y="2558767"/>
            <a:ext cx="10962900" cy="3613500"/>
          </a:xfrm>
          <a:prstGeom prst="rect">
            <a:avLst/>
          </a:prstGeom>
          <a:noFill/>
          <a:ln>
            <a:noFill/>
          </a:ln>
        </p:spPr>
        <p:txBody>
          <a:bodyPr anchorCtr="0" anchor="t" bIns="121900" lIns="121900" spcFirstLastPara="1" rIns="121900" wrap="square" tIns="121900">
            <a:noAutofit/>
          </a:bodyPr>
          <a:lstStyle>
            <a:lvl1pPr indent="-381000" lvl="0" marL="457200" marR="0" algn="l">
              <a:lnSpc>
                <a:spcPct val="115000"/>
              </a:lnSpc>
              <a:spcBef>
                <a:spcPts val="0"/>
              </a:spcBef>
              <a:spcAft>
                <a:spcPts val="0"/>
              </a:spcAft>
              <a:buClr>
                <a:schemeClr val="lt2"/>
              </a:buClr>
              <a:buSzPts val="2400"/>
              <a:buFont typeface="Roboto"/>
              <a:buChar char="●"/>
              <a:defRPr b="0" i="0" sz="2400" u="none" cap="none" strike="noStrike">
                <a:solidFill>
                  <a:schemeClr val="lt2"/>
                </a:solidFill>
                <a:latin typeface="Roboto"/>
                <a:ea typeface="Roboto"/>
                <a:cs typeface="Roboto"/>
                <a:sym typeface="Roboto"/>
              </a:defRPr>
            </a:lvl1pPr>
            <a:lvl2pPr indent="-349250" lvl="1" marL="914400" marR="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2pPr>
            <a:lvl3pPr indent="-349250" lvl="2" marL="1371600" marR="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3pPr>
            <a:lvl4pPr indent="-349250" lvl="3" marL="1828800" marR="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4pPr>
            <a:lvl5pPr indent="-349250" lvl="4" marL="2286000" marR="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5pPr>
            <a:lvl6pPr indent="-349250" lvl="5" marL="2743200" marR="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6pPr>
            <a:lvl7pPr indent="-349250" lvl="6" marL="3200400" marR="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7pPr>
            <a:lvl8pPr indent="-349250" lvl="7" marL="3657600" marR="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8pPr>
            <a:lvl9pPr indent="-349250" lvl="8" marL="4114800" marR="0" algn="l">
              <a:lnSpc>
                <a:spcPct val="115000"/>
              </a:lnSpc>
              <a:spcBef>
                <a:spcPts val="2100"/>
              </a:spcBef>
              <a:spcAft>
                <a:spcPts val="2100"/>
              </a:spcAft>
              <a:buClr>
                <a:schemeClr val="lt2"/>
              </a:buClr>
              <a:buSzPts val="1900"/>
              <a:buFont typeface="Roboto"/>
              <a:buChar char="■"/>
              <a:defRPr b="0" i="0" sz="1900" u="none" cap="none" strike="noStrike">
                <a:solidFill>
                  <a:schemeClr val="lt2"/>
                </a:solidFill>
                <a:latin typeface="Roboto"/>
                <a:ea typeface="Roboto"/>
                <a:cs typeface="Roboto"/>
                <a:sym typeface="Roboto"/>
              </a:defRPr>
            </a:lvl9pPr>
          </a:lstStyle>
          <a:p/>
        </p:txBody>
      </p:sp>
      <p:sp>
        <p:nvSpPr>
          <p:cNvPr id="20" name="Google Shape;20;p3"/>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07" name="Shape 107"/>
        <p:cNvGrpSpPr/>
        <p:nvPr/>
      </p:nvGrpSpPr>
      <p:grpSpPr>
        <a:xfrm>
          <a:off x="0" y="0"/>
          <a:ext cx="0" cy="0"/>
          <a:chOff x="0" y="0"/>
          <a:chExt cx="0" cy="0"/>
        </a:xfrm>
      </p:grpSpPr>
      <p:sp>
        <p:nvSpPr>
          <p:cNvPr id="108" name="Google Shape;108;p22"/>
          <p:cNvSpPr txBox="1"/>
          <p:nvPr/>
        </p:nvSpPr>
        <p:spPr>
          <a:xfrm flipH="1" rot="10800000">
            <a:off x="0" y="-100"/>
            <a:ext cx="12192000" cy="62613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09" name="Google Shape;109;p22"/>
          <p:cNvSpPr/>
          <p:nvPr/>
        </p:nvSpPr>
        <p:spPr>
          <a:xfrm flipH="1" rot="10800000">
            <a:off x="0" y="6163733"/>
            <a:ext cx="12192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10" name="Google Shape;110;p22"/>
          <p:cNvSpPr txBox="1"/>
          <p:nvPr>
            <p:ph idx="1" type="body"/>
          </p:nvPr>
        </p:nvSpPr>
        <p:spPr>
          <a:xfrm>
            <a:off x="76200" y="6262433"/>
            <a:ext cx="11175900" cy="5955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lt1"/>
              </a:buClr>
              <a:buSzPts val="1200"/>
              <a:buNone/>
              <a:defRPr sz="1200">
                <a:solidFill>
                  <a:schemeClr val="lt1"/>
                </a:solidFill>
              </a:defRPr>
            </a:lvl1pPr>
            <a:lvl2pPr indent="-323850" lvl="1" marL="914400" rtl="0" algn="l">
              <a:lnSpc>
                <a:spcPct val="115000"/>
              </a:lnSpc>
              <a:spcBef>
                <a:spcPts val="1600"/>
              </a:spcBef>
              <a:spcAft>
                <a:spcPts val="0"/>
              </a:spcAft>
              <a:buSzPts val="1500"/>
              <a:buChar char="○"/>
              <a:defRPr/>
            </a:lvl2pPr>
            <a:lvl3pPr indent="-323850" lvl="2" marL="1371600" rtl="0" algn="l">
              <a:lnSpc>
                <a:spcPct val="115000"/>
              </a:lnSpc>
              <a:spcBef>
                <a:spcPts val="1600"/>
              </a:spcBef>
              <a:spcAft>
                <a:spcPts val="0"/>
              </a:spcAft>
              <a:buSzPts val="1500"/>
              <a:buChar char="■"/>
              <a:defRPr/>
            </a:lvl3pPr>
            <a:lvl4pPr indent="-323850" lvl="3" marL="1828800" rtl="0" algn="l">
              <a:lnSpc>
                <a:spcPct val="115000"/>
              </a:lnSpc>
              <a:spcBef>
                <a:spcPts val="1600"/>
              </a:spcBef>
              <a:spcAft>
                <a:spcPts val="0"/>
              </a:spcAft>
              <a:buSzPts val="1500"/>
              <a:buChar char="●"/>
              <a:defRPr/>
            </a:lvl4pPr>
            <a:lvl5pPr indent="-323850" lvl="4" marL="2286000" rtl="0" algn="l">
              <a:lnSpc>
                <a:spcPct val="115000"/>
              </a:lnSpc>
              <a:spcBef>
                <a:spcPts val="1600"/>
              </a:spcBef>
              <a:spcAft>
                <a:spcPts val="0"/>
              </a:spcAft>
              <a:buSzPts val="1500"/>
              <a:buChar char="○"/>
              <a:defRPr/>
            </a:lvl5pPr>
            <a:lvl6pPr indent="-323850" lvl="5" marL="2743200" rtl="0" algn="l">
              <a:lnSpc>
                <a:spcPct val="115000"/>
              </a:lnSpc>
              <a:spcBef>
                <a:spcPts val="1600"/>
              </a:spcBef>
              <a:spcAft>
                <a:spcPts val="0"/>
              </a:spcAft>
              <a:buSzPts val="1500"/>
              <a:buChar char="■"/>
              <a:defRPr/>
            </a:lvl6pPr>
            <a:lvl7pPr indent="-323850" lvl="6" marL="3200400" rtl="0" algn="l">
              <a:lnSpc>
                <a:spcPct val="115000"/>
              </a:lnSpc>
              <a:spcBef>
                <a:spcPts val="1600"/>
              </a:spcBef>
              <a:spcAft>
                <a:spcPts val="0"/>
              </a:spcAft>
              <a:buSzPts val="1500"/>
              <a:buChar char="●"/>
              <a:defRPr/>
            </a:lvl7pPr>
            <a:lvl8pPr indent="-323850" lvl="7" marL="3657600" rtl="0" algn="l">
              <a:lnSpc>
                <a:spcPct val="115000"/>
              </a:lnSpc>
              <a:spcBef>
                <a:spcPts val="1600"/>
              </a:spcBef>
              <a:spcAft>
                <a:spcPts val="0"/>
              </a:spcAft>
              <a:buSzPts val="1500"/>
              <a:buChar char="○"/>
              <a:defRPr/>
            </a:lvl8pPr>
            <a:lvl9pPr indent="-323850" lvl="8" marL="4114800" rtl="0" algn="l">
              <a:lnSpc>
                <a:spcPct val="115000"/>
              </a:lnSpc>
              <a:spcBef>
                <a:spcPts val="1600"/>
              </a:spcBef>
              <a:spcAft>
                <a:spcPts val="1600"/>
              </a:spcAft>
              <a:buSzPts val="1500"/>
              <a:buChar char="■"/>
              <a:defRPr/>
            </a:lvl9pPr>
          </a:lstStyle>
          <a:p/>
        </p:txBody>
      </p:sp>
      <p:sp>
        <p:nvSpPr>
          <p:cNvPr id="111" name="Google Shape;111;p22"/>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bg>
      <p:bgPr>
        <a:solidFill>
          <a:schemeClr val="accent4"/>
        </a:solidFill>
      </p:bgPr>
    </p:bg>
    <p:spTree>
      <p:nvGrpSpPr>
        <p:cNvPr id="112" name="Shape 112"/>
        <p:cNvGrpSpPr/>
        <p:nvPr/>
      </p:nvGrpSpPr>
      <p:grpSpPr>
        <a:xfrm>
          <a:off x="0" y="0"/>
          <a:ext cx="0" cy="0"/>
          <a:chOff x="0" y="0"/>
          <a:chExt cx="0" cy="0"/>
        </a:xfrm>
      </p:grpSpPr>
      <p:sp>
        <p:nvSpPr>
          <p:cNvPr id="113" name="Google Shape;113;p23"/>
          <p:cNvSpPr txBox="1"/>
          <p:nvPr>
            <p:ph type="title"/>
          </p:nvPr>
        </p:nvSpPr>
        <p:spPr>
          <a:xfrm>
            <a:off x="634000" y="1678033"/>
            <a:ext cx="10962900" cy="2618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2000"/>
              <a:buNone/>
              <a:defRPr sz="12000">
                <a:solidFill>
                  <a:schemeClr val="dk2"/>
                </a:solidFill>
              </a:defRPr>
            </a:lvl1pPr>
            <a:lvl2pPr lvl="1" rtl="0" algn="ctr">
              <a:lnSpc>
                <a:spcPct val="100000"/>
              </a:lnSpc>
              <a:spcBef>
                <a:spcPts val="0"/>
              </a:spcBef>
              <a:spcAft>
                <a:spcPts val="0"/>
              </a:spcAft>
              <a:buClr>
                <a:schemeClr val="dk2"/>
              </a:buClr>
              <a:buSzPts val="12000"/>
              <a:buNone/>
              <a:defRPr sz="12000">
                <a:solidFill>
                  <a:schemeClr val="dk2"/>
                </a:solidFill>
              </a:defRPr>
            </a:lvl2pPr>
            <a:lvl3pPr lvl="2" rtl="0" algn="ctr">
              <a:lnSpc>
                <a:spcPct val="100000"/>
              </a:lnSpc>
              <a:spcBef>
                <a:spcPts val="0"/>
              </a:spcBef>
              <a:spcAft>
                <a:spcPts val="0"/>
              </a:spcAft>
              <a:buClr>
                <a:schemeClr val="dk2"/>
              </a:buClr>
              <a:buSzPts val="12000"/>
              <a:buNone/>
              <a:defRPr sz="12000">
                <a:solidFill>
                  <a:schemeClr val="dk2"/>
                </a:solidFill>
              </a:defRPr>
            </a:lvl3pPr>
            <a:lvl4pPr lvl="3" rtl="0" algn="ctr">
              <a:lnSpc>
                <a:spcPct val="100000"/>
              </a:lnSpc>
              <a:spcBef>
                <a:spcPts val="0"/>
              </a:spcBef>
              <a:spcAft>
                <a:spcPts val="0"/>
              </a:spcAft>
              <a:buClr>
                <a:schemeClr val="dk2"/>
              </a:buClr>
              <a:buSzPts val="12000"/>
              <a:buNone/>
              <a:defRPr sz="12000">
                <a:solidFill>
                  <a:schemeClr val="dk2"/>
                </a:solidFill>
              </a:defRPr>
            </a:lvl4pPr>
            <a:lvl5pPr lvl="4" rtl="0" algn="ctr">
              <a:lnSpc>
                <a:spcPct val="100000"/>
              </a:lnSpc>
              <a:spcBef>
                <a:spcPts val="0"/>
              </a:spcBef>
              <a:spcAft>
                <a:spcPts val="0"/>
              </a:spcAft>
              <a:buClr>
                <a:schemeClr val="dk2"/>
              </a:buClr>
              <a:buSzPts val="12000"/>
              <a:buNone/>
              <a:defRPr sz="12000">
                <a:solidFill>
                  <a:schemeClr val="dk2"/>
                </a:solidFill>
              </a:defRPr>
            </a:lvl5pPr>
            <a:lvl6pPr lvl="5" rtl="0" algn="ctr">
              <a:lnSpc>
                <a:spcPct val="100000"/>
              </a:lnSpc>
              <a:spcBef>
                <a:spcPts val="0"/>
              </a:spcBef>
              <a:spcAft>
                <a:spcPts val="0"/>
              </a:spcAft>
              <a:buClr>
                <a:schemeClr val="dk2"/>
              </a:buClr>
              <a:buSzPts val="12000"/>
              <a:buNone/>
              <a:defRPr sz="12000">
                <a:solidFill>
                  <a:schemeClr val="dk2"/>
                </a:solidFill>
              </a:defRPr>
            </a:lvl6pPr>
            <a:lvl7pPr lvl="6" rtl="0" algn="ctr">
              <a:lnSpc>
                <a:spcPct val="100000"/>
              </a:lnSpc>
              <a:spcBef>
                <a:spcPts val="0"/>
              </a:spcBef>
              <a:spcAft>
                <a:spcPts val="0"/>
              </a:spcAft>
              <a:buClr>
                <a:schemeClr val="dk2"/>
              </a:buClr>
              <a:buSzPts val="12000"/>
              <a:buNone/>
              <a:defRPr sz="12000">
                <a:solidFill>
                  <a:schemeClr val="dk2"/>
                </a:solidFill>
              </a:defRPr>
            </a:lvl7pPr>
            <a:lvl8pPr lvl="7" rtl="0" algn="ctr">
              <a:lnSpc>
                <a:spcPct val="100000"/>
              </a:lnSpc>
              <a:spcBef>
                <a:spcPts val="0"/>
              </a:spcBef>
              <a:spcAft>
                <a:spcPts val="0"/>
              </a:spcAft>
              <a:buClr>
                <a:schemeClr val="dk2"/>
              </a:buClr>
              <a:buSzPts val="12000"/>
              <a:buNone/>
              <a:defRPr sz="12000">
                <a:solidFill>
                  <a:schemeClr val="dk2"/>
                </a:solidFill>
              </a:defRPr>
            </a:lvl8pPr>
            <a:lvl9pPr lvl="8" rtl="0" algn="ctr">
              <a:lnSpc>
                <a:spcPct val="100000"/>
              </a:lnSpc>
              <a:spcBef>
                <a:spcPts val="0"/>
              </a:spcBef>
              <a:spcAft>
                <a:spcPts val="0"/>
              </a:spcAft>
              <a:buClr>
                <a:schemeClr val="dk2"/>
              </a:buClr>
              <a:buSzPts val="12000"/>
              <a:buNone/>
              <a:defRPr sz="12000">
                <a:solidFill>
                  <a:schemeClr val="dk2"/>
                </a:solidFill>
              </a:defRPr>
            </a:lvl9pPr>
          </a:lstStyle>
          <a:p/>
        </p:txBody>
      </p:sp>
      <p:sp>
        <p:nvSpPr>
          <p:cNvPr id="114" name="Google Shape;114;p23"/>
          <p:cNvSpPr txBox="1"/>
          <p:nvPr>
            <p:ph idx="1" type="body"/>
          </p:nvPr>
        </p:nvSpPr>
        <p:spPr>
          <a:xfrm>
            <a:off x="634000" y="4406167"/>
            <a:ext cx="10962900" cy="1734300"/>
          </a:xfrm>
          <a:prstGeom prst="rect">
            <a:avLst/>
          </a:prstGeom>
          <a:noFill/>
          <a:ln>
            <a:noFill/>
          </a:ln>
        </p:spPr>
        <p:txBody>
          <a:bodyPr anchorCtr="0" anchor="t" bIns="91425" lIns="91425" spcFirstLastPara="1" rIns="91425" wrap="square" tIns="91425">
            <a:noAutofit/>
          </a:bodyPr>
          <a:lstStyle>
            <a:lvl1pPr indent="-349250" lvl="0" marL="457200" rtl="0" algn="ctr">
              <a:lnSpc>
                <a:spcPct val="115000"/>
              </a:lnSpc>
              <a:spcBef>
                <a:spcPts val="0"/>
              </a:spcBef>
              <a:spcAft>
                <a:spcPts val="0"/>
              </a:spcAft>
              <a:buSzPts val="1900"/>
              <a:buChar char="●"/>
              <a:defRPr/>
            </a:lvl1pPr>
            <a:lvl2pPr indent="-323850" lvl="1" marL="914400" rtl="0" algn="ctr">
              <a:lnSpc>
                <a:spcPct val="115000"/>
              </a:lnSpc>
              <a:spcBef>
                <a:spcPts val="1600"/>
              </a:spcBef>
              <a:spcAft>
                <a:spcPts val="0"/>
              </a:spcAft>
              <a:buSzPts val="1500"/>
              <a:buChar char="○"/>
              <a:defRPr/>
            </a:lvl2pPr>
            <a:lvl3pPr indent="-323850" lvl="2" marL="1371600" rtl="0" algn="ctr">
              <a:lnSpc>
                <a:spcPct val="115000"/>
              </a:lnSpc>
              <a:spcBef>
                <a:spcPts val="1600"/>
              </a:spcBef>
              <a:spcAft>
                <a:spcPts val="0"/>
              </a:spcAft>
              <a:buSzPts val="1500"/>
              <a:buChar char="■"/>
              <a:defRPr/>
            </a:lvl3pPr>
            <a:lvl4pPr indent="-323850" lvl="3" marL="1828800" rtl="0" algn="ctr">
              <a:lnSpc>
                <a:spcPct val="115000"/>
              </a:lnSpc>
              <a:spcBef>
                <a:spcPts val="1600"/>
              </a:spcBef>
              <a:spcAft>
                <a:spcPts val="0"/>
              </a:spcAft>
              <a:buSzPts val="1500"/>
              <a:buChar char="●"/>
              <a:defRPr/>
            </a:lvl4pPr>
            <a:lvl5pPr indent="-323850" lvl="4" marL="2286000" rtl="0" algn="ctr">
              <a:lnSpc>
                <a:spcPct val="115000"/>
              </a:lnSpc>
              <a:spcBef>
                <a:spcPts val="1600"/>
              </a:spcBef>
              <a:spcAft>
                <a:spcPts val="0"/>
              </a:spcAft>
              <a:buSzPts val="1500"/>
              <a:buChar char="○"/>
              <a:defRPr/>
            </a:lvl5pPr>
            <a:lvl6pPr indent="-323850" lvl="5" marL="2743200" rtl="0" algn="ctr">
              <a:lnSpc>
                <a:spcPct val="115000"/>
              </a:lnSpc>
              <a:spcBef>
                <a:spcPts val="1600"/>
              </a:spcBef>
              <a:spcAft>
                <a:spcPts val="0"/>
              </a:spcAft>
              <a:buSzPts val="1500"/>
              <a:buChar char="■"/>
              <a:defRPr/>
            </a:lvl6pPr>
            <a:lvl7pPr indent="-323850" lvl="6" marL="3200400" rtl="0" algn="ctr">
              <a:lnSpc>
                <a:spcPct val="115000"/>
              </a:lnSpc>
              <a:spcBef>
                <a:spcPts val="1600"/>
              </a:spcBef>
              <a:spcAft>
                <a:spcPts val="0"/>
              </a:spcAft>
              <a:buSzPts val="1500"/>
              <a:buChar char="●"/>
              <a:defRPr/>
            </a:lvl7pPr>
            <a:lvl8pPr indent="-323850" lvl="7" marL="3657600" rtl="0" algn="ctr">
              <a:lnSpc>
                <a:spcPct val="115000"/>
              </a:lnSpc>
              <a:spcBef>
                <a:spcPts val="1600"/>
              </a:spcBef>
              <a:spcAft>
                <a:spcPts val="0"/>
              </a:spcAft>
              <a:buSzPts val="1500"/>
              <a:buChar char="○"/>
              <a:defRPr/>
            </a:lvl8pPr>
            <a:lvl9pPr indent="-323850" lvl="8" marL="4114800" rtl="0" algn="ctr">
              <a:lnSpc>
                <a:spcPct val="115000"/>
              </a:lnSpc>
              <a:spcBef>
                <a:spcPts val="1600"/>
              </a:spcBef>
              <a:spcAft>
                <a:spcPts val="1600"/>
              </a:spcAft>
              <a:buSzPts val="1500"/>
              <a:buChar char="■"/>
              <a:defRPr/>
            </a:lvl9pPr>
          </a:lstStyle>
          <a:p/>
        </p:txBody>
      </p:sp>
      <p:sp>
        <p:nvSpPr>
          <p:cNvPr id="115" name="Google Shape;115;p23"/>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6" name="Shape 116"/>
        <p:cNvGrpSpPr/>
        <p:nvPr/>
      </p:nvGrpSpPr>
      <p:grpSpPr>
        <a:xfrm>
          <a:off x="0" y="0"/>
          <a:ext cx="0" cy="0"/>
          <a:chOff x="0" y="0"/>
          <a:chExt cx="0" cy="0"/>
        </a:xfrm>
      </p:grpSpPr>
      <p:sp>
        <p:nvSpPr>
          <p:cNvPr id="117" name="Google Shape;117;p24"/>
          <p:cNvSpPr txBox="1"/>
          <p:nvPr>
            <p:ph type="title"/>
          </p:nvPr>
        </p:nvSpPr>
        <p:spPr>
          <a:xfrm>
            <a:off x="629200" y="984967"/>
            <a:ext cx="10962900" cy="1023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118" name="Google Shape;118;p24"/>
          <p:cNvSpPr txBox="1"/>
          <p:nvPr>
            <p:ph idx="1" type="body"/>
          </p:nvPr>
        </p:nvSpPr>
        <p:spPr>
          <a:xfrm>
            <a:off x="629200" y="2558767"/>
            <a:ext cx="10962900" cy="3613500"/>
          </a:xfrm>
          <a:prstGeom prst="rect">
            <a:avLst/>
          </a:prstGeom>
          <a:noFill/>
          <a:ln>
            <a:noFill/>
          </a:ln>
        </p:spPr>
        <p:txBody>
          <a:bodyPr anchorCtr="0" anchor="t" bIns="91425" lIns="91425" spcFirstLastPara="1" rIns="91425" wrap="square" tIns="91425">
            <a:noAutofit/>
          </a:bodyPr>
          <a:lstStyle>
            <a:lvl1pPr indent="-349250" lvl="0" marL="457200" rtl="0" algn="l">
              <a:lnSpc>
                <a:spcPct val="115000"/>
              </a:lnSpc>
              <a:spcBef>
                <a:spcPts val="0"/>
              </a:spcBef>
              <a:spcAft>
                <a:spcPts val="0"/>
              </a:spcAft>
              <a:buSzPts val="1900"/>
              <a:buChar char="●"/>
              <a:defRPr/>
            </a:lvl1pPr>
            <a:lvl2pPr indent="-323850" lvl="1" marL="914400" rtl="0" algn="l">
              <a:lnSpc>
                <a:spcPct val="115000"/>
              </a:lnSpc>
              <a:spcBef>
                <a:spcPts val="1600"/>
              </a:spcBef>
              <a:spcAft>
                <a:spcPts val="0"/>
              </a:spcAft>
              <a:buSzPts val="1500"/>
              <a:buChar char="○"/>
              <a:defRPr/>
            </a:lvl2pPr>
            <a:lvl3pPr indent="-323850" lvl="2" marL="1371600" rtl="0" algn="l">
              <a:lnSpc>
                <a:spcPct val="115000"/>
              </a:lnSpc>
              <a:spcBef>
                <a:spcPts val="1600"/>
              </a:spcBef>
              <a:spcAft>
                <a:spcPts val="0"/>
              </a:spcAft>
              <a:buSzPts val="1500"/>
              <a:buChar char="■"/>
              <a:defRPr/>
            </a:lvl3pPr>
            <a:lvl4pPr indent="-323850" lvl="3" marL="1828800" rtl="0" algn="l">
              <a:lnSpc>
                <a:spcPct val="115000"/>
              </a:lnSpc>
              <a:spcBef>
                <a:spcPts val="1600"/>
              </a:spcBef>
              <a:spcAft>
                <a:spcPts val="0"/>
              </a:spcAft>
              <a:buSzPts val="1500"/>
              <a:buChar char="●"/>
              <a:defRPr/>
            </a:lvl4pPr>
            <a:lvl5pPr indent="-323850" lvl="4" marL="2286000" rtl="0" algn="l">
              <a:lnSpc>
                <a:spcPct val="115000"/>
              </a:lnSpc>
              <a:spcBef>
                <a:spcPts val="1600"/>
              </a:spcBef>
              <a:spcAft>
                <a:spcPts val="0"/>
              </a:spcAft>
              <a:buSzPts val="1500"/>
              <a:buChar char="○"/>
              <a:defRPr/>
            </a:lvl5pPr>
            <a:lvl6pPr indent="-323850" lvl="5" marL="2743200" rtl="0" algn="l">
              <a:lnSpc>
                <a:spcPct val="115000"/>
              </a:lnSpc>
              <a:spcBef>
                <a:spcPts val="1600"/>
              </a:spcBef>
              <a:spcAft>
                <a:spcPts val="0"/>
              </a:spcAft>
              <a:buSzPts val="1500"/>
              <a:buChar char="■"/>
              <a:defRPr/>
            </a:lvl6pPr>
            <a:lvl7pPr indent="-323850" lvl="6" marL="3200400" rtl="0" algn="l">
              <a:lnSpc>
                <a:spcPct val="115000"/>
              </a:lnSpc>
              <a:spcBef>
                <a:spcPts val="1600"/>
              </a:spcBef>
              <a:spcAft>
                <a:spcPts val="0"/>
              </a:spcAft>
              <a:buSzPts val="1500"/>
              <a:buChar char="●"/>
              <a:defRPr/>
            </a:lvl7pPr>
            <a:lvl8pPr indent="-323850" lvl="7" marL="3657600" rtl="0" algn="l">
              <a:lnSpc>
                <a:spcPct val="115000"/>
              </a:lnSpc>
              <a:spcBef>
                <a:spcPts val="1600"/>
              </a:spcBef>
              <a:spcAft>
                <a:spcPts val="0"/>
              </a:spcAft>
              <a:buSzPts val="1500"/>
              <a:buChar char="○"/>
              <a:defRPr/>
            </a:lvl8pPr>
            <a:lvl9pPr indent="-323850" lvl="8" marL="4114800" rtl="0" algn="l">
              <a:lnSpc>
                <a:spcPct val="115000"/>
              </a:lnSpc>
              <a:spcBef>
                <a:spcPts val="1600"/>
              </a:spcBef>
              <a:spcAft>
                <a:spcPts val="1600"/>
              </a:spcAft>
              <a:buSzPts val="1500"/>
              <a:buChar char="■"/>
              <a:defRPr/>
            </a:lvl9pPr>
          </a:lstStyle>
          <a:p/>
        </p:txBody>
      </p:sp>
      <p:sp>
        <p:nvSpPr>
          <p:cNvPr id="119" name="Google Shape;119;p24"/>
          <p:cNvSpPr txBox="1"/>
          <p:nvPr>
            <p:ph idx="10" type="dt"/>
          </p:nvPr>
        </p:nvSpPr>
        <p:spPr>
          <a:xfrm>
            <a:off x="609600" y="6356351"/>
            <a:ext cx="28449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9pPr>
          </a:lstStyle>
          <a:p/>
        </p:txBody>
      </p:sp>
      <p:sp>
        <p:nvSpPr>
          <p:cNvPr id="120" name="Google Shape;120;p24"/>
          <p:cNvSpPr txBox="1"/>
          <p:nvPr>
            <p:ph idx="11" type="ftr"/>
          </p:nvPr>
        </p:nvSpPr>
        <p:spPr>
          <a:xfrm>
            <a:off x="3556000" y="6356351"/>
            <a:ext cx="44703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9pPr>
          </a:lstStyle>
          <a:p/>
        </p:txBody>
      </p:sp>
      <p:sp>
        <p:nvSpPr>
          <p:cNvPr id="121" name="Google Shape;121;p24"/>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2" name="Shape 122"/>
        <p:cNvGrpSpPr/>
        <p:nvPr/>
      </p:nvGrpSpPr>
      <p:grpSpPr>
        <a:xfrm>
          <a:off x="0" y="0"/>
          <a:ext cx="0" cy="0"/>
          <a:chOff x="0" y="0"/>
          <a:chExt cx="0" cy="0"/>
        </a:xfrm>
      </p:grpSpPr>
      <p:sp>
        <p:nvSpPr>
          <p:cNvPr id="123" name="Google Shape;123;p25"/>
          <p:cNvSpPr txBox="1"/>
          <p:nvPr>
            <p:ph type="title"/>
          </p:nvPr>
        </p:nvSpPr>
        <p:spPr>
          <a:xfrm>
            <a:off x="914400" y="514352"/>
            <a:ext cx="3657600" cy="1161900"/>
          </a:xfrm>
          <a:prstGeom prst="rect">
            <a:avLst/>
          </a:prstGeom>
          <a:noFill/>
          <a:ln>
            <a:noFill/>
          </a:ln>
        </p:spPr>
        <p:txBody>
          <a:bodyPr anchorCtr="0" anchor="b" bIns="91425" lIns="0" spcFirstLastPara="1" rIns="91425" wrap="square" tIns="91425">
            <a:noAutofit/>
          </a:bodyPr>
          <a:lstStyle>
            <a:lvl1pPr lvl="0" rtl="0" algn="l">
              <a:lnSpc>
                <a:spcPct val="100000"/>
              </a:lnSpc>
              <a:spcBef>
                <a:spcPts val="0"/>
              </a:spcBef>
              <a:spcAft>
                <a:spcPts val="0"/>
              </a:spcAft>
              <a:buSzPts val="3200"/>
              <a:buNone/>
              <a:defRPr b="0" sz="2700">
                <a:solidFill>
                  <a:schemeClr val="lt2"/>
                </a:solidFill>
                <a:latin typeface="Arial"/>
                <a:ea typeface="Arial"/>
                <a:cs typeface="Arial"/>
                <a:sym typeface="Arial"/>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124" name="Google Shape;124;p25"/>
          <p:cNvSpPr txBox="1"/>
          <p:nvPr>
            <p:ph idx="1" type="body"/>
          </p:nvPr>
        </p:nvSpPr>
        <p:spPr>
          <a:xfrm>
            <a:off x="914400" y="1676400"/>
            <a:ext cx="3657600" cy="4572000"/>
          </a:xfrm>
          <a:prstGeom prst="rect">
            <a:avLst/>
          </a:prstGeom>
          <a:noFill/>
          <a:ln>
            <a:noFill/>
          </a:ln>
        </p:spPr>
        <p:txBody>
          <a:bodyPr anchorCtr="0" anchor="t" bIns="91425" lIns="18275" spcFirstLastPara="1" rIns="18275" wrap="square" tIns="91425">
            <a:noAutofit/>
          </a:bodyPr>
          <a:lstStyle>
            <a:lvl1pPr indent="-228600" lvl="0" marL="457200" rtl="0" algn="l">
              <a:lnSpc>
                <a:spcPct val="115000"/>
              </a:lnSpc>
              <a:spcBef>
                <a:spcPts val="0"/>
              </a:spcBef>
              <a:spcAft>
                <a:spcPts val="0"/>
              </a:spcAft>
              <a:buSzPts val="1900"/>
              <a:buNone/>
              <a:defRPr sz="1500"/>
            </a:lvl1pPr>
            <a:lvl2pPr indent="-228600" lvl="1" marL="914400" rtl="0" algn="l">
              <a:lnSpc>
                <a:spcPct val="115000"/>
              </a:lnSpc>
              <a:spcBef>
                <a:spcPts val="1600"/>
              </a:spcBef>
              <a:spcAft>
                <a:spcPts val="0"/>
              </a:spcAft>
              <a:buSzPts val="1500"/>
              <a:buNone/>
              <a:defRPr sz="1200"/>
            </a:lvl2pPr>
            <a:lvl3pPr indent="-228600" lvl="2" marL="1371600" rtl="0" algn="l">
              <a:lnSpc>
                <a:spcPct val="115000"/>
              </a:lnSpc>
              <a:spcBef>
                <a:spcPts val="1600"/>
              </a:spcBef>
              <a:spcAft>
                <a:spcPts val="0"/>
              </a:spcAft>
              <a:buSzPts val="1500"/>
              <a:buNone/>
              <a:defRPr sz="1100"/>
            </a:lvl3pPr>
            <a:lvl4pPr indent="-228600" lvl="3" marL="1828800" rtl="0" algn="l">
              <a:lnSpc>
                <a:spcPct val="115000"/>
              </a:lnSpc>
              <a:spcBef>
                <a:spcPts val="1600"/>
              </a:spcBef>
              <a:spcAft>
                <a:spcPts val="0"/>
              </a:spcAft>
              <a:buSzPts val="1500"/>
              <a:buNone/>
              <a:defRPr sz="900"/>
            </a:lvl4pPr>
            <a:lvl5pPr indent="-228600" lvl="4" marL="2286000" rtl="0" algn="l">
              <a:lnSpc>
                <a:spcPct val="115000"/>
              </a:lnSpc>
              <a:spcBef>
                <a:spcPts val="1600"/>
              </a:spcBef>
              <a:spcAft>
                <a:spcPts val="0"/>
              </a:spcAft>
              <a:buSzPts val="1500"/>
              <a:buNone/>
              <a:defRPr sz="900"/>
            </a:lvl5pPr>
            <a:lvl6pPr indent="-323850" lvl="5" marL="2743200" rtl="0" algn="l">
              <a:lnSpc>
                <a:spcPct val="115000"/>
              </a:lnSpc>
              <a:spcBef>
                <a:spcPts val="1600"/>
              </a:spcBef>
              <a:spcAft>
                <a:spcPts val="0"/>
              </a:spcAft>
              <a:buSzPts val="1500"/>
              <a:buChar char="■"/>
              <a:defRPr/>
            </a:lvl6pPr>
            <a:lvl7pPr indent="-323850" lvl="6" marL="3200400" rtl="0" algn="l">
              <a:lnSpc>
                <a:spcPct val="115000"/>
              </a:lnSpc>
              <a:spcBef>
                <a:spcPts val="1600"/>
              </a:spcBef>
              <a:spcAft>
                <a:spcPts val="0"/>
              </a:spcAft>
              <a:buSzPts val="1500"/>
              <a:buChar char="●"/>
              <a:defRPr/>
            </a:lvl7pPr>
            <a:lvl8pPr indent="-323850" lvl="7" marL="3657600" rtl="0" algn="l">
              <a:lnSpc>
                <a:spcPct val="115000"/>
              </a:lnSpc>
              <a:spcBef>
                <a:spcPts val="1600"/>
              </a:spcBef>
              <a:spcAft>
                <a:spcPts val="0"/>
              </a:spcAft>
              <a:buSzPts val="1500"/>
              <a:buChar char="○"/>
              <a:defRPr/>
            </a:lvl8pPr>
            <a:lvl9pPr indent="-323850" lvl="8" marL="4114800" rtl="0" algn="l">
              <a:lnSpc>
                <a:spcPct val="115000"/>
              </a:lnSpc>
              <a:spcBef>
                <a:spcPts val="1600"/>
              </a:spcBef>
              <a:spcAft>
                <a:spcPts val="1600"/>
              </a:spcAft>
              <a:buSzPts val="1500"/>
              <a:buChar char="■"/>
              <a:defRPr/>
            </a:lvl9pPr>
          </a:lstStyle>
          <a:p/>
        </p:txBody>
      </p:sp>
      <p:sp>
        <p:nvSpPr>
          <p:cNvPr id="125" name="Google Shape;125;p25"/>
          <p:cNvSpPr txBox="1"/>
          <p:nvPr>
            <p:ph idx="2" type="body"/>
          </p:nvPr>
        </p:nvSpPr>
        <p:spPr>
          <a:xfrm>
            <a:off x="4766733" y="1676400"/>
            <a:ext cx="6815700" cy="4572000"/>
          </a:xfrm>
          <a:prstGeom prst="rect">
            <a:avLst/>
          </a:prstGeom>
          <a:noFill/>
          <a:ln>
            <a:noFill/>
          </a:ln>
        </p:spPr>
        <p:txBody>
          <a:bodyPr anchorCtr="0" anchor="t" bIns="91425" lIns="91425" spcFirstLastPara="1" rIns="91425" wrap="square" tIns="0">
            <a:noAutofit/>
          </a:bodyPr>
          <a:lstStyle>
            <a:lvl1pPr indent="-349250" lvl="0" marL="457200" rtl="0" algn="l">
              <a:lnSpc>
                <a:spcPct val="115000"/>
              </a:lnSpc>
              <a:spcBef>
                <a:spcPts val="0"/>
              </a:spcBef>
              <a:spcAft>
                <a:spcPts val="0"/>
              </a:spcAft>
              <a:buSzPts val="1900"/>
              <a:buChar char="●"/>
              <a:defRPr sz="2800"/>
            </a:lvl1pPr>
            <a:lvl2pPr indent="-323850" lvl="1" marL="914400" rtl="0" algn="l">
              <a:lnSpc>
                <a:spcPct val="115000"/>
              </a:lnSpc>
              <a:spcBef>
                <a:spcPts val="1600"/>
              </a:spcBef>
              <a:spcAft>
                <a:spcPts val="0"/>
              </a:spcAft>
              <a:buSzPts val="1500"/>
              <a:buChar char="○"/>
              <a:defRPr sz="2700"/>
            </a:lvl2pPr>
            <a:lvl3pPr indent="-323850" lvl="2" marL="1371600" rtl="0" algn="l">
              <a:lnSpc>
                <a:spcPct val="115000"/>
              </a:lnSpc>
              <a:spcBef>
                <a:spcPts val="1600"/>
              </a:spcBef>
              <a:spcAft>
                <a:spcPts val="0"/>
              </a:spcAft>
              <a:buSzPts val="1500"/>
              <a:buChar char="■"/>
              <a:defRPr sz="2400"/>
            </a:lvl3pPr>
            <a:lvl4pPr indent="-323850" lvl="3" marL="1828800" rtl="0" algn="l">
              <a:lnSpc>
                <a:spcPct val="115000"/>
              </a:lnSpc>
              <a:spcBef>
                <a:spcPts val="1600"/>
              </a:spcBef>
              <a:spcAft>
                <a:spcPts val="0"/>
              </a:spcAft>
              <a:buSzPts val="1500"/>
              <a:buChar char="●"/>
              <a:defRPr sz="2000"/>
            </a:lvl4pPr>
            <a:lvl5pPr indent="-323850" lvl="4" marL="2286000" rtl="0" algn="l">
              <a:lnSpc>
                <a:spcPct val="115000"/>
              </a:lnSpc>
              <a:spcBef>
                <a:spcPts val="1600"/>
              </a:spcBef>
              <a:spcAft>
                <a:spcPts val="0"/>
              </a:spcAft>
              <a:buSzPts val="1500"/>
              <a:buChar char="○"/>
              <a:defRPr sz="1900"/>
            </a:lvl5pPr>
            <a:lvl6pPr indent="-323850" lvl="5" marL="2743200" rtl="0" algn="l">
              <a:lnSpc>
                <a:spcPct val="115000"/>
              </a:lnSpc>
              <a:spcBef>
                <a:spcPts val="1600"/>
              </a:spcBef>
              <a:spcAft>
                <a:spcPts val="0"/>
              </a:spcAft>
              <a:buSzPts val="1500"/>
              <a:buChar char="■"/>
              <a:defRPr/>
            </a:lvl6pPr>
            <a:lvl7pPr indent="-323850" lvl="6" marL="3200400" rtl="0" algn="l">
              <a:lnSpc>
                <a:spcPct val="115000"/>
              </a:lnSpc>
              <a:spcBef>
                <a:spcPts val="1600"/>
              </a:spcBef>
              <a:spcAft>
                <a:spcPts val="0"/>
              </a:spcAft>
              <a:buSzPts val="1500"/>
              <a:buChar char="●"/>
              <a:defRPr/>
            </a:lvl7pPr>
            <a:lvl8pPr indent="-323850" lvl="7" marL="3657600" rtl="0" algn="l">
              <a:lnSpc>
                <a:spcPct val="115000"/>
              </a:lnSpc>
              <a:spcBef>
                <a:spcPts val="1600"/>
              </a:spcBef>
              <a:spcAft>
                <a:spcPts val="0"/>
              </a:spcAft>
              <a:buSzPts val="1500"/>
              <a:buChar char="○"/>
              <a:defRPr/>
            </a:lvl8pPr>
            <a:lvl9pPr indent="-323850" lvl="8" marL="4114800" rtl="0" algn="l">
              <a:lnSpc>
                <a:spcPct val="115000"/>
              </a:lnSpc>
              <a:spcBef>
                <a:spcPts val="1600"/>
              </a:spcBef>
              <a:spcAft>
                <a:spcPts val="1600"/>
              </a:spcAft>
              <a:buSzPts val="1500"/>
              <a:buChar char="■"/>
              <a:defRPr/>
            </a:lvl9pPr>
          </a:lstStyle>
          <a:p/>
        </p:txBody>
      </p:sp>
      <p:sp>
        <p:nvSpPr>
          <p:cNvPr id="126" name="Google Shape;126;p25"/>
          <p:cNvSpPr txBox="1"/>
          <p:nvPr>
            <p:ph idx="10" type="dt"/>
          </p:nvPr>
        </p:nvSpPr>
        <p:spPr>
          <a:xfrm>
            <a:off x="609600" y="6356351"/>
            <a:ext cx="28449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9pPr>
          </a:lstStyle>
          <a:p/>
        </p:txBody>
      </p:sp>
      <p:sp>
        <p:nvSpPr>
          <p:cNvPr id="127" name="Google Shape;127;p25"/>
          <p:cNvSpPr txBox="1"/>
          <p:nvPr>
            <p:ph idx="11" type="ftr"/>
          </p:nvPr>
        </p:nvSpPr>
        <p:spPr>
          <a:xfrm>
            <a:off x="3556000" y="6356351"/>
            <a:ext cx="44703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9pPr>
          </a:lstStyle>
          <a:p/>
        </p:txBody>
      </p:sp>
      <p:sp>
        <p:nvSpPr>
          <p:cNvPr id="128" name="Google Shape;128;p25"/>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33" name="Shape 133"/>
        <p:cNvGrpSpPr/>
        <p:nvPr/>
      </p:nvGrpSpPr>
      <p:grpSpPr>
        <a:xfrm>
          <a:off x="0" y="0"/>
          <a:ext cx="0" cy="0"/>
          <a:chOff x="0" y="0"/>
          <a:chExt cx="0" cy="0"/>
        </a:xfrm>
      </p:grpSpPr>
      <p:sp>
        <p:nvSpPr>
          <p:cNvPr id="134" name="Google Shape;134;p27"/>
          <p:cNvSpPr txBox="1"/>
          <p:nvPr/>
        </p:nvSpPr>
        <p:spPr>
          <a:xfrm flipH="1" rot="10800000">
            <a:off x="3773675" y="25"/>
            <a:ext cx="84183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35" name="Google Shape;135;p27"/>
          <p:cNvSpPr txBox="1"/>
          <p:nvPr>
            <p:ph type="title"/>
          </p:nvPr>
        </p:nvSpPr>
        <p:spPr>
          <a:xfrm>
            <a:off x="301437" y="477067"/>
            <a:ext cx="3744000" cy="1271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9pPr>
          </a:lstStyle>
          <a:p/>
        </p:txBody>
      </p:sp>
      <p:sp>
        <p:nvSpPr>
          <p:cNvPr id="136" name="Google Shape;136;p27"/>
          <p:cNvSpPr txBox="1"/>
          <p:nvPr>
            <p:ph idx="1" type="body"/>
          </p:nvPr>
        </p:nvSpPr>
        <p:spPr>
          <a:xfrm>
            <a:off x="301433" y="1954400"/>
            <a:ext cx="3744000" cy="42180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1"/>
              </a:buClr>
              <a:buSzPts val="1200"/>
              <a:buFont typeface="Roboto"/>
              <a:buChar char="■"/>
              <a:defRPr b="0" i="0" sz="1200" u="none" cap="none" strike="noStrike">
                <a:solidFill>
                  <a:schemeClr val="lt1"/>
                </a:solidFill>
                <a:latin typeface="Roboto"/>
                <a:ea typeface="Roboto"/>
                <a:cs typeface="Roboto"/>
                <a:sym typeface="Roboto"/>
              </a:defRPr>
            </a:lvl9pPr>
          </a:lstStyle>
          <a:p/>
        </p:txBody>
      </p:sp>
      <p:sp>
        <p:nvSpPr>
          <p:cNvPr id="137" name="Google Shape;137;p27"/>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28"/>
          <p:cNvSpPr/>
          <p:nvPr/>
        </p:nvSpPr>
        <p:spPr>
          <a:xfrm flipH="1" rot="10800000">
            <a:off x="0" y="875100"/>
            <a:ext cx="12192000" cy="5982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40" name="Google Shape;140;p28"/>
          <p:cNvSpPr/>
          <p:nvPr/>
        </p:nvSpPr>
        <p:spPr>
          <a:xfrm>
            <a:off x="0" y="875133"/>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41" name="Google Shape;141;p28"/>
          <p:cNvSpPr txBox="1"/>
          <p:nvPr>
            <p:ph type="title"/>
          </p:nvPr>
        </p:nvSpPr>
        <p:spPr>
          <a:xfrm>
            <a:off x="131000" y="21800"/>
            <a:ext cx="11768700" cy="803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9pPr>
          </a:lstStyle>
          <a:p/>
        </p:txBody>
      </p:sp>
      <p:sp>
        <p:nvSpPr>
          <p:cNvPr id="142" name="Google Shape;142;p28"/>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3" name="Shape 143"/>
        <p:cNvGrpSpPr/>
        <p:nvPr/>
      </p:nvGrpSpPr>
      <p:grpSpPr>
        <a:xfrm>
          <a:off x="0" y="0"/>
          <a:ext cx="0" cy="0"/>
          <a:chOff x="0" y="0"/>
          <a:chExt cx="0" cy="0"/>
        </a:xfrm>
      </p:grpSpPr>
      <p:sp>
        <p:nvSpPr>
          <p:cNvPr id="144" name="Google Shape;144;p29"/>
          <p:cNvSpPr txBox="1"/>
          <p:nvPr>
            <p:ph type="title"/>
          </p:nvPr>
        </p:nvSpPr>
        <p:spPr>
          <a:xfrm>
            <a:off x="629200" y="984967"/>
            <a:ext cx="10962900" cy="1023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45" name="Google Shape;145;p29"/>
          <p:cNvSpPr txBox="1"/>
          <p:nvPr>
            <p:ph idx="1" type="body"/>
          </p:nvPr>
        </p:nvSpPr>
        <p:spPr>
          <a:xfrm>
            <a:off x="629200" y="2558767"/>
            <a:ext cx="10962900" cy="3613500"/>
          </a:xfrm>
          <a:prstGeom prst="rect">
            <a:avLst/>
          </a:prstGeom>
          <a:noFill/>
          <a:ln>
            <a:noFill/>
          </a:ln>
        </p:spPr>
        <p:txBody>
          <a:bodyPr anchorCtr="0" anchor="t" bIns="91425" lIns="91425" spcFirstLastPara="1" rIns="91425" wrap="square" tIns="91425">
            <a:noAutofit/>
          </a:bodyPr>
          <a:lstStyle>
            <a:lvl1pPr indent="-349250" lvl="0" marL="457200" marR="0" rtl="0" algn="l">
              <a:lnSpc>
                <a:spcPct val="115000"/>
              </a:lnSpc>
              <a:spcBef>
                <a:spcPts val="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1pPr>
            <a:lvl2pPr indent="-323850" lvl="1" marL="9144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2pPr>
            <a:lvl3pPr indent="-323850" lvl="2" marL="13716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3pPr>
            <a:lvl4pPr indent="-323850" lvl="3" marL="18288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4pPr>
            <a:lvl5pPr indent="-323850" lvl="4" marL="22860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5pPr>
            <a:lvl6pPr indent="-323850" lvl="5" marL="27432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6pPr>
            <a:lvl7pPr indent="-323850" lvl="6" marL="32004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7pPr>
            <a:lvl8pPr indent="-323850" lvl="7" marL="36576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8pPr>
            <a:lvl9pPr indent="-323850" lvl="8" marL="4114800" marR="0" rtl="0" algn="l">
              <a:lnSpc>
                <a:spcPct val="115000"/>
              </a:lnSpc>
              <a:spcBef>
                <a:spcPts val="1600"/>
              </a:spcBef>
              <a:spcAft>
                <a:spcPts val="1600"/>
              </a:spcAft>
              <a:buClr>
                <a:schemeClr val="lt2"/>
              </a:buClr>
              <a:buSzPts val="1500"/>
              <a:buFont typeface="Roboto"/>
              <a:buChar char="■"/>
              <a:defRPr b="0" i="0" sz="1500" u="none" cap="none" strike="noStrike">
                <a:solidFill>
                  <a:schemeClr val="lt2"/>
                </a:solidFill>
                <a:latin typeface="Roboto"/>
                <a:ea typeface="Roboto"/>
                <a:cs typeface="Roboto"/>
                <a:sym typeface="Roboto"/>
              </a:defRPr>
            </a:lvl9pPr>
          </a:lstStyle>
          <a:p/>
        </p:txBody>
      </p:sp>
      <p:sp>
        <p:nvSpPr>
          <p:cNvPr id="146" name="Google Shape;146;p29"/>
          <p:cNvSpPr txBox="1"/>
          <p:nvPr>
            <p:ph idx="10" type="dt"/>
          </p:nvPr>
        </p:nvSpPr>
        <p:spPr>
          <a:xfrm>
            <a:off x="609600" y="6356351"/>
            <a:ext cx="28449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9pPr>
          </a:lstStyle>
          <a:p/>
        </p:txBody>
      </p:sp>
      <p:sp>
        <p:nvSpPr>
          <p:cNvPr id="147" name="Google Shape;147;p29"/>
          <p:cNvSpPr txBox="1"/>
          <p:nvPr>
            <p:ph idx="11" type="ftr"/>
          </p:nvPr>
        </p:nvSpPr>
        <p:spPr>
          <a:xfrm>
            <a:off x="3556000" y="6356351"/>
            <a:ext cx="44703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9pPr>
          </a:lstStyle>
          <a:p/>
        </p:txBody>
      </p:sp>
      <p:sp>
        <p:nvSpPr>
          <p:cNvPr id="148" name="Google Shape;148;p29"/>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9" name="Shape 149"/>
        <p:cNvGrpSpPr/>
        <p:nvPr/>
      </p:nvGrpSpPr>
      <p:grpSpPr>
        <a:xfrm>
          <a:off x="0" y="0"/>
          <a:ext cx="0" cy="0"/>
          <a:chOff x="0" y="0"/>
          <a:chExt cx="0" cy="0"/>
        </a:xfrm>
      </p:grpSpPr>
      <p:sp>
        <p:nvSpPr>
          <p:cNvPr id="150" name="Google Shape;150;p30"/>
          <p:cNvSpPr/>
          <p:nvPr/>
        </p:nvSpPr>
        <p:spPr>
          <a:xfrm flipH="1">
            <a:off x="10995300" y="5661233"/>
            <a:ext cx="1196700" cy="11967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51" name="Google Shape;151;p30"/>
          <p:cNvSpPr/>
          <p:nvPr/>
        </p:nvSpPr>
        <p:spPr>
          <a:xfrm flipH="1">
            <a:off x="10995300" y="5661167"/>
            <a:ext cx="1196700" cy="1196700"/>
          </a:xfrm>
          <a:prstGeom prst="round1Rect">
            <a:avLst>
              <a:gd fmla="val 16667" name="adj"/>
            </a:avLst>
          </a:prstGeom>
          <a:solidFill>
            <a:schemeClr val="lt1">
              <a:alpha val="6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52" name="Google Shape;152;p30"/>
          <p:cNvSpPr txBox="1"/>
          <p:nvPr>
            <p:ph type="ctrTitle"/>
          </p:nvPr>
        </p:nvSpPr>
        <p:spPr>
          <a:xfrm>
            <a:off x="520700" y="2425700"/>
            <a:ext cx="10962900" cy="1244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9pPr>
          </a:lstStyle>
          <a:p/>
        </p:txBody>
      </p:sp>
      <p:sp>
        <p:nvSpPr>
          <p:cNvPr id="153" name="Google Shape;153;p30"/>
          <p:cNvSpPr txBox="1"/>
          <p:nvPr>
            <p:ph idx="1" type="subTitle"/>
          </p:nvPr>
        </p:nvSpPr>
        <p:spPr>
          <a:xfrm>
            <a:off x="520700" y="3718840"/>
            <a:ext cx="10962900" cy="57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1900"/>
              <a:buFont typeface="Roboto"/>
              <a:buNone/>
              <a:defRPr b="0" i="0" sz="1900" u="none" cap="none" strike="noStrike">
                <a:solidFill>
                  <a:schemeClr val="lt1"/>
                </a:solidFill>
                <a:latin typeface="Roboto"/>
                <a:ea typeface="Roboto"/>
                <a:cs typeface="Roboto"/>
                <a:sym typeface="Roboto"/>
              </a:defRPr>
            </a:lvl9pPr>
          </a:lstStyle>
          <a:p/>
        </p:txBody>
      </p:sp>
      <p:sp>
        <p:nvSpPr>
          <p:cNvPr id="154" name="Google Shape;154;p30"/>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5" name="Shape 155"/>
        <p:cNvGrpSpPr/>
        <p:nvPr/>
      </p:nvGrpSpPr>
      <p:grpSpPr>
        <a:xfrm>
          <a:off x="0" y="0"/>
          <a:ext cx="0" cy="0"/>
          <a:chOff x="0" y="0"/>
          <a:chExt cx="0" cy="0"/>
        </a:xfrm>
      </p:grpSpPr>
      <p:sp>
        <p:nvSpPr>
          <p:cNvPr id="156" name="Google Shape;156;p31"/>
          <p:cNvSpPr txBox="1"/>
          <p:nvPr>
            <p:ph type="title"/>
          </p:nvPr>
        </p:nvSpPr>
        <p:spPr>
          <a:xfrm>
            <a:off x="614600" y="2753800"/>
            <a:ext cx="10962900" cy="1350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9pPr>
          </a:lstStyle>
          <a:p/>
        </p:txBody>
      </p:sp>
      <p:sp>
        <p:nvSpPr>
          <p:cNvPr id="157" name="Google Shape;157;p31"/>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8" name="Shape 158"/>
        <p:cNvGrpSpPr/>
        <p:nvPr/>
      </p:nvGrpSpPr>
      <p:grpSpPr>
        <a:xfrm>
          <a:off x="0" y="0"/>
          <a:ext cx="0" cy="0"/>
          <a:chOff x="0" y="0"/>
          <a:chExt cx="0" cy="0"/>
        </a:xfrm>
      </p:grpSpPr>
      <p:sp>
        <p:nvSpPr>
          <p:cNvPr id="159" name="Google Shape;159;p32"/>
          <p:cNvSpPr/>
          <p:nvPr/>
        </p:nvSpPr>
        <p:spPr>
          <a:xfrm flipH="1" rot="10800000">
            <a:off x="0" y="2247900"/>
            <a:ext cx="12192000" cy="4610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60" name="Google Shape;160;p32"/>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61" name="Google Shape;161;p32"/>
          <p:cNvSpPr txBox="1"/>
          <p:nvPr>
            <p:ph type="title"/>
          </p:nvPr>
        </p:nvSpPr>
        <p:spPr>
          <a:xfrm>
            <a:off x="629200" y="984967"/>
            <a:ext cx="10962900" cy="1023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62" name="Google Shape;162;p32"/>
          <p:cNvSpPr txBox="1"/>
          <p:nvPr>
            <p:ph idx="1" type="body"/>
          </p:nvPr>
        </p:nvSpPr>
        <p:spPr>
          <a:xfrm>
            <a:off x="629200" y="2558767"/>
            <a:ext cx="10962900" cy="3613500"/>
          </a:xfrm>
          <a:prstGeom prst="rect">
            <a:avLst/>
          </a:prstGeom>
          <a:noFill/>
          <a:ln>
            <a:noFill/>
          </a:ln>
        </p:spPr>
        <p:txBody>
          <a:bodyPr anchorCtr="0" anchor="t" bIns="91425" lIns="91425" spcFirstLastPara="1" rIns="91425" wrap="square" tIns="91425">
            <a:noAutofit/>
          </a:bodyPr>
          <a:lstStyle>
            <a:lvl1pPr indent="-349250" lvl="0" marL="457200" marR="0" rtl="0" algn="l">
              <a:lnSpc>
                <a:spcPct val="115000"/>
              </a:lnSpc>
              <a:spcBef>
                <a:spcPts val="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1pPr>
            <a:lvl2pPr indent="-323850" lvl="1" marL="9144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2pPr>
            <a:lvl3pPr indent="-323850" lvl="2" marL="13716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3pPr>
            <a:lvl4pPr indent="-323850" lvl="3" marL="18288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4pPr>
            <a:lvl5pPr indent="-323850" lvl="4" marL="22860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5pPr>
            <a:lvl6pPr indent="-323850" lvl="5" marL="27432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6pPr>
            <a:lvl7pPr indent="-323850" lvl="6" marL="32004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7pPr>
            <a:lvl8pPr indent="-323850" lvl="7" marL="36576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8pPr>
            <a:lvl9pPr indent="-323850" lvl="8" marL="4114800" marR="0" rtl="0" algn="l">
              <a:lnSpc>
                <a:spcPct val="115000"/>
              </a:lnSpc>
              <a:spcBef>
                <a:spcPts val="1600"/>
              </a:spcBef>
              <a:spcAft>
                <a:spcPts val="1600"/>
              </a:spcAft>
              <a:buClr>
                <a:schemeClr val="lt2"/>
              </a:buClr>
              <a:buSzPts val="1500"/>
              <a:buFont typeface="Roboto"/>
              <a:buChar char="■"/>
              <a:defRPr b="0" i="0" sz="1500" u="none" cap="none" strike="noStrike">
                <a:solidFill>
                  <a:schemeClr val="lt2"/>
                </a:solidFill>
                <a:latin typeface="Roboto"/>
                <a:ea typeface="Roboto"/>
                <a:cs typeface="Roboto"/>
                <a:sym typeface="Roboto"/>
              </a:defRPr>
            </a:lvl9pPr>
          </a:lstStyle>
          <a:p/>
        </p:txBody>
      </p:sp>
      <p:sp>
        <p:nvSpPr>
          <p:cNvPr id="163" name="Google Shape;163;p32"/>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4"/>
          <p:cNvSpPr txBox="1"/>
          <p:nvPr/>
        </p:nvSpPr>
        <p:spPr>
          <a:xfrm flipH="1" rot="10800000">
            <a:off x="3719300" y="33"/>
            <a:ext cx="8472300" cy="68580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3" name="Google Shape;23;p4"/>
          <p:cNvSpPr txBox="1"/>
          <p:nvPr>
            <p:ph type="title"/>
          </p:nvPr>
        </p:nvSpPr>
        <p:spPr>
          <a:xfrm>
            <a:off x="301437" y="477067"/>
            <a:ext cx="3744000" cy="1271100"/>
          </a:xfrm>
          <a:prstGeom prst="rect">
            <a:avLst/>
          </a:prstGeom>
          <a:noFill/>
          <a:ln>
            <a:noFill/>
          </a:ln>
        </p:spPr>
        <p:txBody>
          <a:bodyPr anchorCtr="0" anchor="b" bIns="121900" lIns="121900" spcFirstLastPara="1" rIns="121900" wrap="square" tIns="121900">
            <a:noAutofit/>
          </a:bodyPr>
          <a:lstStyle>
            <a:lvl1pPr lvl="0"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24" name="Google Shape;24;p4"/>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4" name="Shape 164"/>
        <p:cNvGrpSpPr/>
        <p:nvPr/>
      </p:nvGrpSpPr>
      <p:grpSpPr>
        <a:xfrm>
          <a:off x="0" y="0"/>
          <a:ext cx="0" cy="0"/>
          <a:chOff x="0" y="0"/>
          <a:chExt cx="0" cy="0"/>
        </a:xfrm>
      </p:grpSpPr>
      <p:sp>
        <p:nvSpPr>
          <p:cNvPr id="165" name="Google Shape;165;p33"/>
          <p:cNvSpPr/>
          <p:nvPr/>
        </p:nvSpPr>
        <p:spPr>
          <a:xfrm flipH="1" rot="10800000">
            <a:off x="0" y="2247900"/>
            <a:ext cx="12192000" cy="4610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66" name="Google Shape;166;p33"/>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67" name="Google Shape;167;p33"/>
          <p:cNvSpPr txBox="1"/>
          <p:nvPr>
            <p:ph type="title"/>
          </p:nvPr>
        </p:nvSpPr>
        <p:spPr>
          <a:xfrm>
            <a:off x="629200" y="984967"/>
            <a:ext cx="10962900" cy="1023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68" name="Google Shape;168;p33"/>
          <p:cNvSpPr txBox="1"/>
          <p:nvPr>
            <p:ph idx="1" type="body"/>
          </p:nvPr>
        </p:nvSpPr>
        <p:spPr>
          <a:xfrm>
            <a:off x="629200" y="2558767"/>
            <a:ext cx="5333100" cy="36135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169" name="Google Shape;169;p33"/>
          <p:cNvSpPr txBox="1"/>
          <p:nvPr>
            <p:ph idx="2" type="body"/>
          </p:nvPr>
        </p:nvSpPr>
        <p:spPr>
          <a:xfrm>
            <a:off x="6259000" y="2558767"/>
            <a:ext cx="5333100" cy="36135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170" name="Google Shape;170;p33"/>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71" name="Shape 171"/>
        <p:cNvGrpSpPr/>
        <p:nvPr/>
      </p:nvGrpSpPr>
      <p:grpSpPr>
        <a:xfrm>
          <a:off x="0" y="0"/>
          <a:ext cx="0" cy="0"/>
          <a:chOff x="0" y="0"/>
          <a:chExt cx="0" cy="0"/>
        </a:xfrm>
      </p:grpSpPr>
      <p:sp>
        <p:nvSpPr>
          <p:cNvPr id="172" name="Google Shape;172;p34"/>
          <p:cNvSpPr txBox="1"/>
          <p:nvPr>
            <p:ph type="title"/>
          </p:nvPr>
        </p:nvSpPr>
        <p:spPr>
          <a:xfrm>
            <a:off x="653667" y="651000"/>
            <a:ext cx="8302800" cy="5454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9pPr>
          </a:lstStyle>
          <a:p/>
        </p:txBody>
      </p:sp>
      <p:sp>
        <p:nvSpPr>
          <p:cNvPr id="173" name="Google Shape;173;p34"/>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74" name="Shape 174"/>
        <p:cNvGrpSpPr/>
        <p:nvPr/>
      </p:nvGrpSpPr>
      <p:grpSpPr>
        <a:xfrm>
          <a:off x="0" y="0"/>
          <a:ext cx="0" cy="0"/>
          <a:chOff x="0" y="0"/>
          <a:chExt cx="0" cy="0"/>
        </a:xfrm>
      </p:grpSpPr>
      <p:sp>
        <p:nvSpPr>
          <p:cNvPr id="175" name="Google Shape;175;p35"/>
          <p:cNvSpPr/>
          <p:nvPr/>
        </p:nvSpPr>
        <p:spPr>
          <a:xfrm flipH="1">
            <a:off x="0" y="0"/>
            <a:ext cx="60960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76" name="Google Shape;176;p35"/>
          <p:cNvSpPr/>
          <p:nvPr/>
        </p:nvSpPr>
        <p:spPr>
          <a:xfrm rot="5400000">
            <a:off x="2595233" y="3356900"/>
            <a:ext cx="68571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77" name="Google Shape;177;p35"/>
          <p:cNvSpPr txBox="1"/>
          <p:nvPr>
            <p:ph type="title"/>
          </p:nvPr>
        </p:nvSpPr>
        <p:spPr>
          <a:xfrm>
            <a:off x="354000" y="1644233"/>
            <a:ext cx="5393700" cy="19764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2"/>
              </a:buClr>
              <a:buSzPts val="4300"/>
              <a:buFont typeface="Roboto"/>
              <a:buNone/>
              <a:defRPr b="0" i="0" sz="4300" u="none" cap="none" strike="noStrike">
                <a:solidFill>
                  <a:schemeClr val="dk2"/>
                </a:solidFill>
                <a:latin typeface="Roboto"/>
                <a:ea typeface="Roboto"/>
                <a:cs typeface="Roboto"/>
                <a:sym typeface="Roboto"/>
              </a:defRPr>
            </a:lvl1pPr>
            <a:lvl2pPr lvl="1" marR="0" rtl="0" algn="ctr">
              <a:lnSpc>
                <a:spcPct val="100000"/>
              </a:lnSpc>
              <a:spcBef>
                <a:spcPts val="0"/>
              </a:spcBef>
              <a:spcAft>
                <a:spcPts val="0"/>
              </a:spcAft>
              <a:buClr>
                <a:schemeClr val="dk2"/>
              </a:buClr>
              <a:buSzPts val="4300"/>
              <a:buFont typeface="Roboto"/>
              <a:buNone/>
              <a:defRPr b="0" i="0" sz="43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4300"/>
              <a:buFont typeface="Roboto"/>
              <a:buNone/>
              <a:defRPr b="0" i="0" sz="43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4300"/>
              <a:buFont typeface="Roboto"/>
              <a:buNone/>
              <a:defRPr b="0" i="0" sz="43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4300"/>
              <a:buFont typeface="Roboto"/>
              <a:buNone/>
              <a:defRPr b="0" i="0" sz="43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4300"/>
              <a:buFont typeface="Roboto"/>
              <a:buNone/>
              <a:defRPr b="0" i="0" sz="43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4300"/>
              <a:buFont typeface="Roboto"/>
              <a:buNone/>
              <a:defRPr b="0" i="0" sz="43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4300"/>
              <a:buFont typeface="Roboto"/>
              <a:buNone/>
              <a:defRPr b="0" i="0" sz="43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4300"/>
              <a:buFont typeface="Roboto"/>
              <a:buNone/>
              <a:defRPr b="0" i="0" sz="4300" u="none" cap="none" strike="noStrike">
                <a:solidFill>
                  <a:schemeClr val="dk2"/>
                </a:solidFill>
                <a:latin typeface="Roboto"/>
                <a:ea typeface="Roboto"/>
                <a:cs typeface="Roboto"/>
                <a:sym typeface="Roboto"/>
              </a:defRPr>
            </a:lvl9pPr>
          </a:lstStyle>
          <a:p/>
        </p:txBody>
      </p:sp>
      <p:sp>
        <p:nvSpPr>
          <p:cNvPr id="178" name="Google Shape;178;p35"/>
          <p:cNvSpPr txBox="1"/>
          <p:nvPr>
            <p:ph idx="1" type="subTitle"/>
          </p:nvPr>
        </p:nvSpPr>
        <p:spPr>
          <a:xfrm>
            <a:off x="354000" y="3705956"/>
            <a:ext cx="5393700" cy="164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1pPr>
            <a:lvl2pPr lvl="1"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2pPr>
            <a:lvl3pPr lvl="2"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3pPr>
            <a:lvl4pPr lvl="3"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4pPr>
            <a:lvl5pPr lvl="4"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5pPr>
            <a:lvl6pPr lvl="5"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6pPr>
            <a:lvl7pPr lvl="6"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7pPr>
            <a:lvl8pPr lvl="7"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8pPr>
            <a:lvl9pPr lvl="8"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9pPr>
          </a:lstStyle>
          <a:p/>
        </p:txBody>
      </p:sp>
      <p:sp>
        <p:nvSpPr>
          <p:cNvPr id="179" name="Google Shape;179;p35"/>
          <p:cNvSpPr txBox="1"/>
          <p:nvPr>
            <p:ph idx="2" type="body"/>
          </p:nvPr>
        </p:nvSpPr>
        <p:spPr>
          <a:xfrm>
            <a:off x="6586000" y="965600"/>
            <a:ext cx="5115900" cy="4926900"/>
          </a:xfrm>
          <a:prstGeom prst="rect">
            <a:avLst/>
          </a:prstGeom>
          <a:noFill/>
          <a:ln>
            <a:noFill/>
          </a:ln>
        </p:spPr>
        <p:txBody>
          <a:bodyPr anchorCtr="0" anchor="ctr" bIns="91425" lIns="91425" spcFirstLastPara="1" rIns="91425" wrap="square" tIns="91425">
            <a:noAutofit/>
          </a:bodyPr>
          <a:lstStyle>
            <a:lvl1pPr indent="-349250" lvl="0" marL="457200" marR="0" rtl="0" algn="l">
              <a:lnSpc>
                <a:spcPct val="115000"/>
              </a:lnSpc>
              <a:spcBef>
                <a:spcPts val="0"/>
              </a:spcBef>
              <a:spcAft>
                <a:spcPts val="0"/>
              </a:spcAft>
              <a:buClr>
                <a:schemeClr val="lt1"/>
              </a:buClr>
              <a:buSzPts val="1900"/>
              <a:buFont typeface="Roboto"/>
              <a:buChar char="●"/>
              <a:defRPr b="0" i="0" sz="1900" u="none" cap="none" strike="noStrike">
                <a:solidFill>
                  <a:schemeClr val="lt1"/>
                </a:solidFill>
                <a:latin typeface="Roboto"/>
                <a:ea typeface="Roboto"/>
                <a:cs typeface="Roboto"/>
                <a:sym typeface="Roboto"/>
              </a:defRPr>
            </a:lvl1pPr>
            <a:lvl2pPr indent="-323850" lvl="1" marL="914400" marR="0" rtl="0" algn="l">
              <a:lnSpc>
                <a:spcPct val="115000"/>
              </a:lnSpc>
              <a:spcBef>
                <a:spcPts val="160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2pPr>
            <a:lvl3pPr indent="-323850" lvl="2" marL="1371600" marR="0" rtl="0" algn="l">
              <a:lnSpc>
                <a:spcPct val="115000"/>
              </a:lnSpc>
              <a:spcBef>
                <a:spcPts val="160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3pPr>
            <a:lvl4pPr indent="-323850" lvl="3" marL="1828800" marR="0" rtl="0" algn="l">
              <a:lnSpc>
                <a:spcPct val="115000"/>
              </a:lnSpc>
              <a:spcBef>
                <a:spcPts val="160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4pPr>
            <a:lvl5pPr indent="-323850" lvl="4" marL="2286000" marR="0" rtl="0" algn="l">
              <a:lnSpc>
                <a:spcPct val="115000"/>
              </a:lnSpc>
              <a:spcBef>
                <a:spcPts val="160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5pPr>
            <a:lvl6pPr indent="-323850" lvl="5" marL="2743200" marR="0" rtl="0" algn="l">
              <a:lnSpc>
                <a:spcPct val="115000"/>
              </a:lnSpc>
              <a:spcBef>
                <a:spcPts val="160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6pPr>
            <a:lvl7pPr indent="-323850" lvl="6" marL="3200400" marR="0" rtl="0" algn="l">
              <a:lnSpc>
                <a:spcPct val="115000"/>
              </a:lnSpc>
              <a:spcBef>
                <a:spcPts val="160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7pPr>
            <a:lvl8pPr indent="-323850" lvl="7" marL="3657600" marR="0" rtl="0" algn="l">
              <a:lnSpc>
                <a:spcPct val="115000"/>
              </a:lnSpc>
              <a:spcBef>
                <a:spcPts val="160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8pPr>
            <a:lvl9pPr indent="-323850" lvl="8" marL="4114800" marR="0" rtl="0" algn="l">
              <a:lnSpc>
                <a:spcPct val="115000"/>
              </a:lnSpc>
              <a:spcBef>
                <a:spcPts val="1600"/>
              </a:spcBef>
              <a:spcAft>
                <a:spcPts val="1600"/>
              </a:spcAft>
              <a:buClr>
                <a:schemeClr val="lt1"/>
              </a:buClr>
              <a:buSzPts val="1500"/>
              <a:buFont typeface="Roboto"/>
              <a:buChar char="■"/>
              <a:defRPr b="0" i="0" sz="1500" u="none" cap="none" strike="noStrike">
                <a:solidFill>
                  <a:schemeClr val="lt1"/>
                </a:solidFill>
                <a:latin typeface="Roboto"/>
                <a:ea typeface="Roboto"/>
                <a:cs typeface="Roboto"/>
                <a:sym typeface="Roboto"/>
              </a:defRPr>
            </a:lvl9pPr>
          </a:lstStyle>
          <a:p/>
        </p:txBody>
      </p:sp>
      <p:sp>
        <p:nvSpPr>
          <p:cNvPr id="180" name="Google Shape;180;p35"/>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81" name="Shape 181"/>
        <p:cNvGrpSpPr/>
        <p:nvPr/>
      </p:nvGrpSpPr>
      <p:grpSpPr>
        <a:xfrm>
          <a:off x="0" y="0"/>
          <a:ext cx="0" cy="0"/>
          <a:chOff x="0" y="0"/>
          <a:chExt cx="0" cy="0"/>
        </a:xfrm>
      </p:grpSpPr>
      <p:sp>
        <p:nvSpPr>
          <p:cNvPr id="182" name="Google Shape;182;p36"/>
          <p:cNvSpPr txBox="1"/>
          <p:nvPr/>
        </p:nvSpPr>
        <p:spPr>
          <a:xfrm flipH="1" rot="10800000">
            <a:off x="0" y="-100"/>
            <a:ext cx="12192000" cy="62613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83" name="Google Shape;183;p36"/>
          <p:cNvSpPr/>
          <p:nvPr/>
        </p:nvSpPr>
        <p:spPr>
          <a:xfrm flipH="1" rot="10800000">
            <a:off x="0" y="6163733"/>
            <a:ext cx="12192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Arial"/>
              <a:ea typeface="Arial"/>
              <a:cs typeface="Arial"/>
              <a:sym typeface="Arial"/>
            </a:endParaRPr>
          </a:p>
        </p:txBody>
      </p:sp>
      <p:sp>
        <p:nvSpPr>
          <p:cNvPr id="184" name="Google Shape;184;p36"/>
          <p:cNvSpPr txBox="1"/>
          <p:nvPr>
            <p:ph idx="1" type="body"/>
          </p:nvPr>
        </p:nvSpPr>
        <p:spPr>
          <a:xfrm>
            <a:off x="76200" y="6262433"/>
            <a:ext cx="11175900" cy="5955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1pPr>
            <a:lvl2pPr indent="-323850" lvl="1" marL="9144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2pPr>
            <a:lvl3pPr indent="-323850" lvl="2" marL="13716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3pPr>
            <a:lvl4pPr indent="-323850" lvl="3" marL="18288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4pPr>
            <a:lvl5pPr indent="-323850" lvl="4" marL="22860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5pPr>
            <a:lvl6pPr indent="-323850" lvl="5" marL="27432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6pPr>
            <a:lvl7pPr indent="-323850" lvl="6" marL="32004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7pPr>
            <a:lvl8pPr indent="-323850" lvl="7" marL="36576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8pPr>
            <a:lvl9pPr indent="-323850" lvl="8" marL="4114800" marR="0" rtl="0" algn="l">
              <a:lnSpc>
                <a:spcPct val="115000"/>
              </a:lnSpc>
              <a:spcBef>
                <a:spcPts val="1600"/>
              </a:spcBef>
              <a:spcAft>
                <a:spcPts val="1600"/>
              </a:spcAft>
              <a:buClr>
                <a:schemeClr val="lt2"/>
              </a:buClr>
              <a:buSzPts val="1500"/>
              <a:buFont typeface="Roboto"/>
              <a:buChar char="■"/>
              <a:defRPr b="0" i="0" sz="1500" u="none" cap="none" strike="noStrike">
                <a:solidFill>
                  <a:schemeClr val="lt2"/>
                </a:solidFill>
                <a:latin typeface="Roboto"/>
                <a:ea typeface="Roboto"/>
                <a:cs typeface="Roboto"/>
                <a:sym typeface="Roboto"/>
              </a:defRPr>
            </a:lvl9pPr>
          </a:lstStyle>
          <a:p/>
        </p:txBody>
      </p:sp>
      <p:sp>
        <p:nvSpPr>
          <p:cNvPr id="185" name="Google Shape;185;p36"/>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100"/>
              <a:buFont typeface="Roboto"/>
              <a:buNone/>
              <a:defRPr b="0" i="0" sz="11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bg>
      <p:bgPr>
        <a:solidFill>
          <a:schemeClr val="accent4"/>
        </a:solidFill>
      </p:bgPr>
    </p:bg>
    <p:spTree>
      <p:nvGrpSpPr>
        <p:cNvPr id="186" name="Shape 186"/>
        <p:cNvGrpSpPr/>
        <p:nvPr/>
      </p:nvGrpSpPr>
      <p:grpSpPr>
        <a:xfrm>
          <a:off x="0" y="0"/>
          <a:ext cx="0" cy="0"/>
          <a:chOff x="0" y="0"/>
          <a:chExt cx="0" cy="0"/>
        </a:xfrm>
      </p:grpSpPr>
      <p:sp>
        <p:nvSpPr>
          <p:cNvPr id="187" name="Google Shape;187;p37"/>
          <p:cNvSpPr txBox="1"/>
          <p:nvPr>
            <p:ph type="title"/>
          </p:nvPr>
        </p:nvSpPr>
        <p:spPr>
          <a:xfrm>
            <a:off x="634000" y="1678033"/>
            <a:ext cx="10962900" cy="2618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1pPr>
            <a:lvl2pPr lvl="1"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9pPr>
          </a:lstStyle>
          <a:p/>
        </p:txBody>
      </p:sp>
      <p:sp>
        <p:nvSpPr>
          <p:cNvPr id="188" name="Google Shape;188;p37"/>
          <p:cNvSpPr txBox="1"/>
          <p:nvPr>
            <p:ph idx="1" type="body"/>
          </p:nvPr>
        </p:nvSpPr>
        <p:spPr>
          <a:xfrm>
            <a:off x="634000" y="4406167"/>
            <a:ext cx="10962900" cy="1734300"/>
          </a:xfrm>
          <a:prstGeom prst="rect">
            <a:avLst/>
          </a:prstGeom>
          <a:noFill/>
          <a:ln>
            <a:noFill/>
          </a:ln>
        </p:spPr>
        <p:txBody>
          <a:bodyPr anchorCtr="0" anchor="t" bIns="91425" lIns="91425" spcFirstLastPara="1" rIns="91425" wrap="square" tIns="91425">
            <a:noAutofit/>
          </a:bodyPr>
          <a:lstStyle>
            <a:lvl1pPr indent="-349250" lvl="0" marL="457200" marR="0" rtl="0" algn="ctr">
              <a:lnSpc>
                <a:spcPct val="115000"/>
              </a:lnSpc>
              <a:spcBef>
                <a:spcPts val="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1pPr>
            <a:lvl2pPr indent="-323850" lvl="1" marL="914400" marR="0" rtl="0" algn="ctr">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2pPr>
            <a:lvl3pPr indent="-323850" lvl="2" marL="1371600" marR="0" rtl="0" algn="ctr">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3pPr>
            <a:lvl4pPr indent="-323850" lvl="3" marL="1828800" marR="0" rtl="0" algn="ctr">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4pPr>
            <a:lvl5pPr indent="-323850" lvl="4" marL="2286000" marR="0" rtl="0" algn="ctr">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5pPr>
            <a:lvl6pPr indent="-323850" lvl="5" marL="2743200" marR="0" rtl="0" algn="ctr">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6pPr>
            <a:lvl7pPr indent="-323850" lvl="6" marL="3200400" marR="0" rtl="0" algn="ctr">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7pPr>
            <a:lvl8pPr indent="-323850" lvl="7" marL="3657600" marR="0" rtl="0" algn="ctr">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8pPr>
            <a:lvl9pPr indent="-323850" lvl="8" marL="4114800" marR="0" rtl="0" algn="ctr">
              <a:lnSpc>
                <a:spcPct val="115000"/>
              </a:lnSpc>
              <a:spcBef>
                <a:spcPts val="1600"/>
              </a:spcBef>
              <a:spcAft>
                <a:spcPts val="1600"/>
              </a:spcAft>
              <a:buClr>
                <a:schemeClr val="lt2"/>
              </a:buClr>
              <a:buSzPts val="1500"/>
              <a:buFont typeface="Roboto"/>
              <a:buChar char="■"/>
              <a:defRPr b="0" i="0" sz="1500" u="none" cap="none" strike="noStrike">
                <a:solidFill>
                  <a:schemeClr val="lt2"/>
                </a:solidFill>
                <a:latin typeface="Roboto"/>
                <a:ea typeface="Roboto"/>
                <a:cs typeface="Roboto"/>
                <a:sym typeface="Roboto"/>
              </a:defRPr>
            </a:lvl9pPr>
          </a:lstStyle>
          <a:p/>
        </p:txBody>
      </p:sp>
      <p:sp>
        <p:nvSpPr>
          <p:cNvPr id="189" name="Google Shape;189;p37"/>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0" name="Shape 190"/>
        <p:cNvGrpSpPr/>
        <p:nvPr/>
      </p:nvGrpSpPr>
      <p:grpSpPr>
        <a:xfrm>
          <a:off x="0" y="0"/>
          <a:ext cx="0" cy="0"/>
          <a:chOff x="0" y="0"/>
          <a:chExt cx="0" cy="0"/>
        </a:xfrm>
      </p:grpSpPr>
      <p:sp>
        <p:nvSpPr>
          <p:cNvPr id="191" name="Google Shape;191;p38"/>
          <p:cNvSpPr txBox="1"/>
          <p:nvPr>
            <p:ph type="title"/>
          </p:nvPr>
        </p:nvSpPr>
        <p:spPr>
          <a:xfrm>
            <a:off x="914400" y="514352"/>
            <a:ext cx="3657600" cy="1161900"/>
          </a:xfrm>
          <a:prstGeom prst="rect">
            <a:avLst/>
          </a:prstGeom>
          <a:noFill/>
          <a:ln>
            <a:noFill/>
          </a:ln>
        </p:spPr>
        <p:txBody>
          <a:bodyPr anchorCtr="0" anchor="b" bIns="91425" lIns="0"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27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92" name="Google Shape;192;p38"/>
          <p:cNvSpPr txBox="1"/>
          <p:nvPr>
            <p:ph idx="1" type="body"/>
          </p:nvPr>
        </p:nvSpPr>
        <p:spPr>
          <a:xfrm>
            <a:off x="914400" y="1676400"/>
            <a:ext cx="3657600" cy="4572000"/>
          </a:xfrm>
          <a:prstGeom prst="rect">
            <a:avLst/>
          </a:prstGeom>
          <a:noFill/>
          <a:ln>
            <a:noFill/>
          </a:ln>
        </p:spPr>
        <p:txBody>
          <a:bodyPr anchorCtr="0" anchor="t" bIns="91425" lIns="18275" spcFirstLastPara="1" rIns="18275" wrap="square" tIns="91425">
            <a:noAutofit/>
          </a:bodyPr>
          <a:lstStyle>
            <a:lvl1pPr indent="-228600" lvl="0" marL="457200" marR="0" rtl="0" algn="l">
              <a:lnSpc>
                <a:spcPct val="115000"/>
              </a:lnSpc>
              <a:spcBef>
                <a:spcPts val="0"/>
              </a:spcBef>
              <a:spcAft>
                <a:spcPts val="0"/>
              </a:spcAft>
              <a:buClr>
                <a:schemeClr val="lt2"/>
              </a:buClr>
              <a:buSzPts val="1900"/>
              <a:buFont typeface="Roboto"/>
              <a:buNone/>
              <a:defRPr b="0" i="0" sz="1500" u="none" cap="none" strike="noStrike">
                <a:solidFill>
                  <a:schemeClr val="lt2"/>
                </a:solidFill>
                <a:latin typeface="Roboto"/>
                <a:ea typeface="Roboto"/>
                <a:cs typeface="Roboto"/>
                <a:sym typeface="Roboto"/>
              </a:defRPr>
            </a:lvl1pPr>
            <a:lvl2pPr indent="-228600" lvl="1" marL="914400" marR="0" rtl="0" algn="l">
              <a:lnSpc>
                <a:spcPct val="115000"/>
              </a:lnSpc>
              <a:spcBef>
                <a:spcPts val="1600"/>
              </a:spcBef>
              <a:spcAft>
                <a:spcPts val="0"/>
              </a:spcAft>
              <a:buClr>
                <a:schemeClr val="lt2"/>
              </a:buClr>
              <a:buSzPts val="1500"/>
              <a:buFont typeface="Roboto"/>
              <a:buNone/>
              <a:defRPr b="0" i="0" sz="1200" u="none" cap="none" strike="noStrike">
                <a:solidFill>
                  <a:schemeClr val="lt2"/>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2"/>
              </a:buClr>
              <a:buSzPts val="1500"/>
              <a:buFont typeface="Roboto"/>
              <a:buNone/>
              <a:defRPr b="0" i="0" sz="1100" u="none" cap="none" strike="noStrike">
                <a:solidFill>
                  <a:schemeClr val="lt2"/>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2"/>
              </a:buClr>
              <a:buSzPts val="1500"/>
              <a:buFont typeface="Roboto"/>
              <a:buNone/>
              <a:defRPr b="0" i="0" sz="900" u="none" cap="none" strike="noStrike">
                <a:solidFill>
                  <a:schemeClr val="lt2"/>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2"/>
              </a:buClr>
              <a:buSzPts val="1500"/>
              <a:buFont typeface="Roboto"/>
              <a:buNone/>
              <a:defRPr b="0" i="0" sz="900" u="none" cap="none" strike="noStrike">
                <a:solidFill>
                  <a:schemeClr val="lt2"/>
                </a:solidFill>
                <a:latin typeface="Roboto"/>
                <a:ea typeface="Roboto"/>
                <a:cs typeface="Roboto"/>
                <a:sym typeface="Roboto"/>
              </a:defRPr>
            </a:lvl5pPr>
            <a:lvl6pPr indent="-323850" lvl="5" marL="27432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6pPr>
            <a:lvl7pPr indent="-323850" lvl="6" marL="32004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7pPr>
            <a:lvl8pPr indent="-323850" lvl="7" marL="36576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8pPr>
            <a:lvl9pPr indent="-323850" lvl="8" marL="4114800" marR="0" rtl="0" algn="l">
              <a:lnSpc>
                <a:spcPct val="115000"/>
              </a:lnSpc>
              <a:spcBef>
                <a:spcPts val="1600"/>
              </a:spcBef>
              <a:spcAft>
                <a:spcPts val="1600"/>
              </a:spcAft>
              <a:buClr>
                <a:schemeClr val="lt2"/>
              </a:buClr>
              <a:buSzPts val="1500"/>
              <a:buFont typeface="Roboto"/>
              <a:buChar char="■"/>
              <a:defRPr b="0" i="0" sz="1500" u="none" cap="none" strike="noStrike">
                <a:solidFill>
                  <a:schemeClr val="lt2"/>
                </a:solidFill>
                <a:latin typeface="Roboto"/>
                <a:ea typeface="Roboto"/>
                <a:cs typeface="Roboto"/>
                <a:sym typeface="Roboto"/>
              </a:defRPr>
            </a:lvl9pPr>
          </a:lstStyle>
          <a:p/>
        </p:txBody>
      </p:sp>
      <p:sp>
        <p:nvSpPr>
          <p:cNvPr id="193" name="Google Shape;193;p38"/>
          <p:cNvSpPr txBox="1"/>
          <p:nvPr>
            <p:ph idx="2" type="body"/>
          </p:nvPr>
        </p:nvSpPr>
        <p:spPr>
          <a:xfrm>
            <a:off x="4766733" y="1676400"/>
            <a:ext cx="6815700" cy="4572000"/>
          </a:xfrm>
          <a:prstGeom prst="rect">
            <a:avLst/>
          </a:prstGeom>
          <a:noFill/>
          <a:ln>
            <a:noFill/>
          </a:ln>
        </p:spPr>
        <p:txBody>
          <a:bodyPr anchorCtr="0" anchor="t" bIns="91425" lIns="91425" spcFirstLastPara="1" rIns="91425" wrap="square" tIns="0">
            <a:noAutofit/>
          </a:bodyPr>
          <a:lstStyle>
            <a:lvl1pPr indent="-349250" lvl="0" marL="457200" marR="0" rtl="0" algn="l">
              <a:lnSpc>
                <a:spcPct val="115000"/>
              </a:lnSpc>
              <a:spcBef>
                <a:spcPts val="0"/>
              </a:spcBef>
              <a:spcAft>
                <a:spcPts val="0"/>
              </a:spcAft>
              <a:buClr>
                <a:schemeClr val="lt2"/>
              </a:buClr>
              <a:buSzPts val="1900"/>
              <a:buFont typeface="Roboto"/>
              <a:buChar char="●"/>
              <a:defRPr b="0" i="0" sz="2800" u="none" cap="none" strike="noStrike">
                <a:solidFill>
                  <a:schemeClr val="lt2"/>
                </a:solidFill>
                <a:latin typeface="Roboto"/>
                <a:ea typeface="Roboto"/>
                <a:cs typeface="Roboto"/>
                <a:sym typeface="Roboto"/>
              </a:defRPr>
            </a:lvl1pPr>
            <a:lvl2pPr indent="-323850" lvl="1" marL="914400" marR="0" rtl="0" algn="l">
              <a:lnSpc>
                <a:spcPct val="115000"/>
              </a:lnSpc>
              <a:spcBef>
                <a:spcPts val="1600"/>
              </a:spcBef>
              <a:spcAft>
                <a:spcPts val="0"/>
              </a:spcAft>
              <a:buClr>
                <a:schemeClr val="lt2"/>
              </a:buClr>
              <a:buSzPts val="1500"/>
              <a:buFont typeface="Roboto"/>
              <a:buChar char="○"/>
              <a:defRPr b="0" i="0" sz="2700" u="none" cap="none" strike="noStrike">
                <a:solidFill>
                  <a:schemeClr val="lt2"/>
                </a:solidFill>
                <a:latin typeface="Roboto"/>
                <a:ea typeface="Roboto"/>
                <a:cs typeface="Roboto"/>
                <a:sym typeface="Roboto"/>
              </a:defRPr>
            </a:lvl2pPr>
            <a:lvl3pPr indent="-323850" lvl="2" marL="1371600" marR="0" rtl="0" algn="l">
              <a:lnSpc>
                <a:spcPct val="115000"/>
              </a:lnSpc>
              <a:spcBef>
                <a:spcPts val="1600"/>
              </a:spcBef>
              <a:spcAft>
                <a:spcPts val="0"/>
              </a:spcAft>
              <a:buClr>
                <a:schemeClr val="lt2"/>
              </a:buClr>
              <a:buSzPts val="1500"/>
              <a:buFont typeface="Roboto"/>
              <a:buChar char="■"/>
              <a:defRPr b="0" i="0" sz="2400" u="none" cap="none" strike="noStrike">
                <a:solidFill>
                  <a:schemeClr val="lt2"/>
                </a:solidFill>
                <a:latin typeface="Roboto"/>
                <a:ea typeface="Roboto"/>
                <a:cs typeface="Roboto"/>
                <a:sym typeface="Roboto"/>
              </a:defRPr>
            </a:lvl3pPr>
            <a:lvl4pPr indent="-323850" lvl="3" marL="1828800" marR="0" rtl="0" algn="l">
              <a:lnSpc>
                <a:spcPct val="115000"/>
              </a:lnSpc>
              <a:spcBef>
                <a:spcPts val="1600"/>
              </a:spcBef>
              <a:spcAft>
                <a:spcPts val="0"/>
              </a:spcAft>
              <a:buClr>
                <a:schemeClr val="lt2"/>
              </a:buClr>
              <a:buSzPts val="1500"/>
              <a:buFont typeface="Roboto"/>
              <a:buChar char="●"/>
              <a:defRPr b="0" i="0" sz="2000" u="none" cap="none" strike="noStrike">
                <a:solidFill>
                  <a:schemeClr val="lt2"/>
                </a:solidFill>
                <a:latin typeface="Roboto"/>
                <a:ea typeface="Roboto"/>
                <a:cs typeface="Roboto"/>
                <a:sym typeface="Roboto"/>
              </a:defRPr>
            </a:lvl4pPr>
            <a:lvl5pPr indent="-323850" lvl="4" marL="2286000" marR="0" rtl="0" algn="l">
              <a:lnSpc>
                <a:spcPct val="115000"/>
              </a:lnSpc>
              <a:spcBef>
                <a:spcPts val="1600"/>
              </a:spcBef>
              <a:spcAft>
                <a:spcPts val="0"/>
              </a:spcAft>
              <a:buClr>
                <a:schemeClr val="lt2"/>
              </a:buClr>
              <a:buSzPts val="1500"/>
              <a:buFont typeface="Roboto"/>
              <a:buChar char="○"/>
              <a:defRPr b="0" i="0" sz="1900" u="none" cap="none" strike="noStrike">
                <a:solidFill>
                  <a:schemeClr val="lt2"/>
                </a:solidFill>
                <a:latin typeface="Roboto"/>
                <a:ea typeface="Roboto"/>
                <a:cs typeface="Roboto"/>
                <a:sym typeface="Roboto"/>
              </a:defRPr>
            </a:lvl5pPr>
            <a:lvl6pPr indent="-323850" lvl="5" marL="27432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6pPr>
            <a:lvl7pPr indent="-323850" lvl="6" marL="32004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7pPr>
            <a:lvl8pPr indent="-323850" lvl="7" marL="36576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8pPr>
            <a:lvl9pPr indent="-323850" lvl="8" marL="4114800" marR="0" rtl="0" algn="l">
              <a:lnSpc>
                <a:spcPct val="115000"/>
              </a:lnSpc>
              <a:spcBef>
                <a:spcPts val="1600"/>
              </a:spcBef>
              <a:spcAft>
                <a:spcPts val="1600"/>
              </a:spcAft>
              <a:buClr>
                <a:schemeClr val="lt2"/>
              </a:buClr>
              <a:buSzPts val="1500"/>
              <a:buFont typeface="Roboto"/>
              <a:buChar char="■"/>
              <a:defRPr b="0" i="0" sz="1500" u="none" cap="none" strike="noStrike">
                <a:solidFill>
                  <a:schemeClr val="lt2"/>
                </a:solidFill>
                <a:latin typeface="Roboto"/>
                <a:ea typeface="Roboto"/>
                <a:cs typeface="Roboto"/>
                <a:sym typeface="Roboto"/>
              </a:defRPr>
            </a:lvl9pPr>
          </a:lstStyle>
          <a:p/>
        </p:txBody>
      </p:sp>
      <p:sp>
        <p:nvSpPr>
          <p:cNvPr id="194" name="Google Shape;194;p38"/>
          <p:cNvSpPr txBox="1"/>
          <p:nvPr>
            <p:ph idx="10" type="dt"/>
          </p:nvPr>
        </p:nvSpPr>
        <p:spPr>
          <a:xfrm>
            <a:off x="609600" y="6356351"/>
            <a:ext cx="28449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9pPr>
          </a:lstStyle>
          <a:p/>
        </p:txBody>
      </p:sp>
      <p:sp>
        <p:nvSpPr>
          <p:cNvPr id="195" name="Google Shape;195;p38"/>
          <p:cNvSpPr txBox="1"/>
          <p:nvPr>
            <p:ph idx="11" type="ftr"/>
          </p:nvPr>
        </p:nvSpPr>
        <p:spPr>
          <a:xfrm>
            <a:off x="3556000" y="6356351"/>
            <a:ext cx="44703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Arial"/>
                <a:ea typeface="Arial"/>
                <a:cs typeface="Arial"/>
                <a:sym typeface="Arial"/>
              </a:defRPr>
            </a:lvl9pPr>
          </a:lstStyle>
          <a:p/>
        </p:txBody>
      </p:sp>
      <p:sp>
        <p:nvSpPr>
          <p:cNvPr id="196" name="Google Shape;196;p38"/>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7" name="Shape 197"/>
        <p:cNvGrpSpPr/>
        <p:nvPr/>
      </p:nvGrpSpPr>
      <p:grpSpPr>
        <a:xfrm>
          <a:off x="0" y="0"/>
          <a:ext cx="0" cy="0"/>
          <a:chOff x="0" y="0"/>
          <a:chExt cx="0" cy="0"/>
        </a:xfrm>
      </p:grpSpPr>
      <p:sp>
        <p:nvSpPr>
          <p:cNvPr id="198" name="Google Shape;198;p3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199" name="Google Shape;199;p3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200" name="Google Shape;200;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flipH="1" rot="10800000">
            <a:off x="0" y="875100"/>
            <a:ext cx="12192000" cy="59829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7" name="Google Shape;27;p5"/>
          <p:cNvSpPr/>
          <p:nvPr/>
        </p:nvSpPr>
        <p:spPr>
          <a:xfrm>
            <a:off x="0" y="875133"/>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8" name="Google Shape;28;p5"/>
          <p:cNvSpPr txBox="1"/>
          <p:nvPr>
            <p:ph type="title"/>
          </p:nvPr>
        </p:nvSpPr>
        <p:spPr>
          <a:xfrm>
            <a:off x="131000" y="21800"/>
            <a:ext cx="11768700" cy="803700"/>
          </a:xfrm>
          <a:prstGeom prst="rect">
            <a:avLst/>
          </a:prstGeom>
          <a:noFill/>
          <a:ln>
            <a:noFill/>
          </a:ln>
        </p:spPr>
        <p:txBody>
          <a:bodyPr anchorCtr="0" anchor="ctr" bIns="121900" lIns="121900" spcFirstLastPara="1" rIns="121900" wrap="square" tIns="121900">
            <a:noAutofit/>
          </a:bodyPr>
          <a:lstStyle>
            <a:lvl1pPr lvl="0"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9pPr>
          </a:lstStyle>
          <a:p/>
        </p:txBody>
      </p:sp>
      <p:sp>
        <p:nvSpPr>
          <p:cNvPr id="29" name="Google Shape;29;p5"/>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6"/>
          <p:cNvSpPr txBox="1"/>
          <p:nvPr>
            <p:ph type="title"/>
          </p:nvPr>
        </p:nvSpPr>
        <p:spPr>
          <a:xfrm>
            <a:off x="614600" y="2753800"/>
            <a:ext cx="10962900" cy="1350300"/>
          </a:xfrm>
          <a:prstGeom prst="rect">
            <a:avLst/>
          </a:prstGeom>
          <a:noFill/>
          <a:ln>
            <a:noFill/>
          </a:ln>
        </p:spPr>
        <p:txBody>
          <a:bodyPr anchorCtr="0" anchor="ctr" bIns="121900" lIns="121900" spcFirstLastPara="1" rIns="121900" wrap="square" tIns="121900">
            <a:noAutofit/>
          </a:bodyPr>
          <a:lstStyle>
            <a:lvl1pPr lvl="0"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5600"/>
              <a:buFont typeface="Roboto"/>
              <a:buNone/>
              <a:defRPr b="0" i="0" sz="5600" u="none" cap="none" strike="noStrike">
                <a:solidFill>
                  <a:schemeClr val="lt1"/>
                </a:solidFill>
                <a:latin typeface="Roboto"/>
                <a:ea typeface="Roboto"/>
                <a:cs typeface="Roboto"/>
                <a:sym typeface="Roboto"/>
              </a:defRPr>
            </a:lvl9pPr>
          </a:lstStyle>
          <a:p/>
        </p:txBody>
      </p:sp>
      <p:sp>
        <p:nvSpPr>
          <p:cNvPr id="32" name="Google Shape;32;p6"/>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7"/>
          <p:cNvSpPr/>
          <p:nvPr/>
        </p:nvSpPr>
        <p:spPr>
          <a:xfrm flipH="1" rot="10800000">
            <a:off x="0" y="2247900"/>
            <a:ext cx="12192000" cy="46101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5" name="Google Shape;35;p7"/>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6" name="Google Shape;36;p7"/>
          <p:cNvSpPr txBox="1"/>
          <p:nvPr>
            <p:ph type="title"/>
          </p:nvPr>
        </p:nvSpPr>
        <p:spPr>
          <a:xfrm>
            <a:off x="629200" y="984967"/>
            <a:ext cx="10962900" cy="1023600"/>
          </a:xfrm>
          <a:prstGeom prst="rect">
            <a:avLst/>
          </a:prstGeom>
          <a:noFill/>
          <a:ln>
            <a:noFill/>
          </a:ln>
        </p:spPr>
        <p:txBody>
          <a:bodyPr anchorCtr="0" anchor="b" bIns="121900" lIns="121900" spcFirstLastPara="1" rIns="121900" wrap="square" tIns="121900">
            <a:noAutofit/>
          </a:bodyPr>
          <a:lstStyle>
            <a:lvl1pPr lvl="0"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9pPr>
          </a:lstStyle>
          <a:p/>
        </p:txBody>
      </p:sp>
      <p:sp>
        <p:nvSpPr>
          <p:cNvPr id="37" name="Google Shape;37;p7"/>
          <p:cNvSpPr txBox="1"/>
          <p:nvPr>
            <p:ph idx="1" type="body"/>
          </p:nvPr>
        </p:nvSpPr>
        <p:spPr>
          <a:xfrm>
            <a:off x="629200" y="2558767"/>
            <a:ext cx="5333100" cy="3613500"/>
          </a:xfrm>
          <a:prstGeom prst="rect">
            <a:avLst/>
          </a:prstGeom>
          <a:noFill/>
          <a:ln>
            <a:noFill/>
          </a:ln>
        </p:spPr>
        <p:txBody>
          <a:bodyPr anchorCtr="0" anchor="t" bIns="121900" lIns="121900" spcFirstLastPara="1" rIns="121900" wrap="square" tIns="121900">
            <a:noAutofit/>
          </a:bodyPr>
          <a:lstStyle>
            <a:lvl1pPr indent="-349250" lvl="0" marL="457200" marR="0" algn="l">
              <a:lnSpc>
                <a:spcPct val="115000"/>
              </a:lnSpc>
              <a:spcBef>
                <a:spcPts val="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1pPr>
            <a:lvl2pPr indent="-330200" lvl="1" marL="9144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2pPr>
            <a:lvl3pPr indent="-330200" lvl="2" marL="13716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3pPr>
            <a:lvl4pPr indent="-330200" lvl="3" marL="18288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4pPr>
            <a:lvl5pPr indent="-330200" lvl="4" marL="22860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5pPr>
            <a:lvl6pPr indent="-330200" lvl="5" marL="27432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6pPr>
            <a:lvl7pPr indent="-330200" lvl="6" marL="32004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7pPr>
            <a:lvl8pPr indent="-330200" lvl="7" marL="36576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8pPr>
            <a:lvl9pPr indent="-330200" lvl="8" marL="4114800" marR="0" algn="l">
              <a:lnSpc>
                <a:spcPct val="115000"/>
              </a:lnSpc>
              <a:spcBef>
                <a:spcPts val="2100"/>
              </a:spcBef>
              <a:spcAft>
                <a:spcPts val="2100"/>
              </a:spcAft>
              <a:buClr>
                <a:schemeClr val="lt2"/>
              </a:buClr>
              <a:buSzPts val="1600"/>
              <a:buFont typeface="Roboto"/>
              <a:buChar char="■"/>
              <a:defRPr b="0" i="0" sz="1600" u="none" cap="none" strike="noStrike">
                <a:solidFill>
                  <a:schemeClr val="lt2"/>
                </a:solidFill>
                <a:latin typeface="Roboto"/>
                <a:ea typeface="Roboto"/>
                <a:cs typeface="Roboto"/>
                <a:sym typeface="Roboto"/>
              </a:defRPr>
            </a:lvl9pPr>
          </a:lstStyle>
          <a:p/>
        </p:txBody>
      </p:sp>
      <p:sp>
        <p:nvSpPr>
          <p:cNvPr id="38" name="Google Shape;38;p7"/>
          <p:cNvSpPr txBox="1"/>
          <p:nvPr>
            <p:ph idx="2" type="body"/>
          </p:nvPr>
        </p:nvSpPr>
        <p:spPr>
          <a:xfrm>
            <a:off x="6259000" y="2558767"/>
            <a:ext cx="5333100" cy="3613500"/>
          </a:xfrm>
          <a:prstGeom prst="rect">
            <a:avLst/>
          </a:prstGeom>
          <a:noFill/>
          <a:ln>
            <a:noFill/>
          </a:ln>
        </p:spPr>
        <p:txBody>
          <a:bodyPr anchorCtr="0" anchor="t" bIns="121900" lIns="121900" spcFirstLastPara="1" rIns="121900" wrap="square" tIns="121900">
            <a:noAutofit/>
          </a:bodyPr>
          <a:lstStyle>
            <a:lvl1pPr indent="-349250" lvl="0" marL="457200" marR="0" algn="l">
              <a:lnSpc>
                <a:spcPct val="115000"/>
              </a:lnSpc>
              <a:spcBef>
                <a:spcPts val="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1pPr>
            <a:lvl2pPr indent="-330200" lvl="1" marL="9144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2pPr>
            <a:lvl3pPr indent="-330200" lvl="2" marL="13716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3pPr>
            <a:lvl4pPr indent="-330200" lvl="3" marL="18288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4pPr>
            <a:lvl5pPr indent="-330200" lvl="4" marL="22860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5pPr>
            <a:lvl6pPr indent="-330200" lvl="5" marL="27432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6pPr>
            <a:lvl7pPr indent="-330200" lvl="6" marL="32004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7pPr>
            <a:lvl8pPr indent="-330200" lvl="7" marL="3657600" marR="0" algn="l">
              <a:lnSpc>
                <a:spcPct val="115000"/>
              </a:lnSpc>
              <a:spcBef>
                <a:spcPts val="2100"/>
              </a:spcBef>
              <a:spcAft>
                <a:spcPts val="0"/>
              </a:spcAft>
              <a:buClr>
                <a:schemeClr val="lt2"/>
              </a:buClr>
              <a:buSzPts val="1600"/>
              <a:buFont typeface="Roboto"/>
              <a:buChar char="○"/>
              <a:defRPr b="0" i="0" sz="1600" u="none" cap="none" strike="noStrike">
                <a:solidFill>
                  <a:schemeClr val="lt2"/>
                </a:solidFill>
                <a:latin typeface="Roboto"/>
                <a:ea typeface="Roboto"/>
                <a:cs typeface="Roboto"/>
                <a:sym typeface="Roboto"/>
              </a:defRPr>
            </a:lvl8pPr>
            <a:lvl9pPr indent="-330200" lvl="8" marL="4114800" marR="0" algn="l">
              <a:lnSpc>
                <a:spcPct val="115000"/>
              </a:lnSpc>
              <a:spcBef>
                <a:spcPts val="2100"/>
              </a:spcBef>
              <a:spcAft>
                <a:spcPts val="2100"/>
              </a:spcAft>
              <a:buClr>
                <a:schemeClr val="lt2"/>
              </a:buClr>
              <a:buSzPts val="1600"/>
              <a:buFont typeface="Roboto"/>
              <a:buChar char="■"/>
              <a:defRPr b="0" i="0" sz="1600" u="none" cap="none" strike="noStrike">
                <a:solidFill>
                  <a:schemeClr val="lt2"/>
                </a:solidFill>
                <a:latin typeface="Roboto"/>
                <a:ea typeface="Roboto"/>
                <a:cs typeface="Roboto"/>
                <a:sym typeface="Roboto"/>
              </a:defRPr>
            </a:lvl9pPr>
          </a:lstStyle>
          <a:p/>
        </p:txBody>
      </p:sp>
      <p:sp>
        <p:nvSpPr>
          <p:cNvPr id="39" name="Google Shape;39;p7"/>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653667" y="651000"/>
            <a:ext cx="8302800" cy="5454300"/>
          </a:xfrm>
          <a:prstGeom prst="rect">
            <a:avLst/>
          </a:prstGeom>
          <a:noFill/>
          <a:ln>
            <a:noFill/>
          </a:ln>
        </p:spPr>
        <p:txBody>
          <a:bodyPr anchorCtr="0" anchor="ctr" bIns="121900" lIns="121900" spcFirstLastPara="1" rIns="121900" wrap="square" tIns="121900">
            <a:noAutofit/>
          </a:bodyPr>
          <a:lstStyle>
            <a:lvl1pPr lvl="0"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8000"/>
              <a:buFont typeface="Roboto"/>
              <a:buNone/>
              <a:defRPr b="0" i="0" sz="8000" u="none" cap="none" strike="noStrike">
                <a:solidFill>
                  <a:schemeClr val="lt1"/>
                </a:solidFill>
                <a:latin typeface="Roboto"/>
                <a:ea typeface="Roboto"/>
                <a:cs typeface="Roboto"/>
                <a:sym typeface="Roboto"/>
              </a:defRPr>
            </a:lvl9pPr>
          </a:lstStyle>
          <a:p/>
        </p:txBody>
      </p:sp>
      <p:sp>
        <p:nvSpPr>
          <p:cNvPr id="42" name="Google Shape;42;p8"/>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flipH="1">
            <a:off x="0" y="0"/>
            <a:ext cx="6096000" cy="68580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5" name="Google Shape;45;p9"/>
          <p:cNvSpPr/>
          <p:nvPr/>
        </p:nvSpPr>
        <p:spPr>
          <a:xfrm rot="5400000">
            <a:off x="2595233" y="3356900"/>
            <a:ext cx="68571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6" name="Google Shape;46;p9"/>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1pPr>
            <a:lvl2pPr lvl="1"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2pPr>
            <a:lvl3pPr lvl="2"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3pPr>
            <a:lvl4pPr lvl="3"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4pPr>
            <a:lvl5pPr lvl="4"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5pPr>
            <a:lvl6pPr lvl="5"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6pPr>
            <a:lvl7pPr lvl="6"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7pPr>
            <a:lvl8pPr lvl="7"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8pPr>
            <a:lvl9pPr lvl="8" marR="0" algn="ctr">
              <a:lnSpc>
                <a:spcPct val="100000"/>
              </a:lnSpc>
              <a:spcBef>
                <a:spcPts val="0"/>
              </a:spcBef>
              <a:spcAft>
                <a:spcPts val="0"/>
              </a:spcAft>
              <a:buClr>
                <a:schemeClr val="dk2"/>
              </a:buClr>
              <a:buSzPts val="5600"/>
              <a:buFont typeface="Roboto"/>
              <a:buNone/>
              <a:defRPr b="0" i="0" sz="5600" u="none" cap="none" strike="noStrike">
                <a:solidFill>
                  <a:schemeClr val="dk2"/>
                </a:solidFill>
                <a:latin typeface="Roboto"/>
                <a:ea typeface="Roboto"/>
                <a:cs typeface="Roboto"/>
                <a:sym typeface="Roboto"/>
              </a:defRPr>
            </a:lvl9pPr>
          </a:lstStyle>
          <a:p/>
        </p:txBody>
      </p:sp>
      <p:sp>
        <p:nvSpPr>
          <p:cNvPr id="47" name="Google Shape;47;p9"/>
          <p:cNvSpPr txBox="1"/>
          <p:nvPr>
            <p:ph idx="1" type="subTitle"/>
          </p:nvPr>
        </p:nvSpPr>
        <p:spPr>
          <a:xfrm>
            <a:off x="354000" y="3705956"/>
            <a:ext cx="5393700" cy="1646700"/>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1pPr>
            <a:lvl2pPr lvl="1"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2pPr>
            <a:lvl3pPr lvl="2"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3pPr>
            <a:lvl4pPr lvl="3"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4pPr>
            <a:lvl5pPr lvl="4"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5pPr>
            <a:lvl6pPr lvl="5"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6pPr>
            <a:lvl7pPr lvl="6"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7pPr>
            <a:lvl8pPr lvl="7"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8pPr>
            <a:lvl9pPr lvl="8" marR="0" algn="ctr">
              <a:lnSpc>
                <a:spcPct val="100000"/>
              </a:lnSpc>
              <a:spcBef>
                <a:spcPts val="0"/>
              </a:spcBef>
              <a:spcAft>
                <a:spcPts val="0"/>
              </a:spcAft>
              <a:buClr>
                <a:schemeClr val="lt2"/>
              </a:buClr>
              <a:buSzPts val="2800"/>
              <a:buFont typeface="Roboto"/>
              <a:buNone/>
              <a:defRPr b="0" i="0" sz="2800" u="none" cap="none" strike="noStrike">
                <a:solidFill>
                  <a:schemeClr val="lt2"/>
                </a:solidFill>
                <a:latin typeface="Roboto"/>
                <a:ea typeface="Roboto"/>
                <a:cs typeface="Roboto"/>
                <a:sym typeface="Roboto"/>
              </a:defRPr>
            </a:lvl9pPr>
          </a:lstStyle>
          <a:p/>
        </p:txBody>
      </p:sp>
      <p:sp>
        <p:nvSpPr>
          <p:cNvPr id="48" name="Google Shape;48;p9"/>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Autofit/>
          </a:bodyPr>
          <a:lstStyle>
            <a:lvl1pPr indent="-381000" lvl="0" marL="457200" marR="0" algn="l">
              <a:lnSpc>
                <a:spcPct val="115000"/>
              </a:lnSpc>
              <a:spcBef>
                <a:spcPts val="0"/>
              </a:spcBef>
              <a:spcAft>
                <a:spcPts val="0"/>
              </a:spcAft>
              <a:buClr>
                <a:schemeClr val="lt1"/>
              </a:buClr>
              <a:buSzPts val="2400"/>
              <a:buFont typeface="Roboto"/>
              <a:buChar char="●"/>
              <a:defRPr b="0" i="0" sz="2400" u="none" cap="none" strike="noStrike">
                <a:solidFill>
                  <a:schemeClr val="lt1"/>
                </a:solidFill>
                <a:latin typeface="Roboto"/>
                <a:ea typeface="Roboto"/>
                <a:cs typeface="Roboto"/>
                <a:sym typeface="Roboto"/>
              </a:defRPr>
            </a:lvl1pPr>
            <a:lvl2pPr indent="-349250" lvl="1" marL="914400" marR="0" algn="l">
              <a:lnSpc>
                <a:spcPct val="115000"/>
              </a:lnSpc>
              <a:spcBef>
                <a:spcPts val="2100"/>
              </a:spcBef>
              <a:spcAft>
                <a:spcPts val="0"/>
              </a:spcAft>
              <a:buClr>
                <a:schemeClr val="lt1"/>
              </a:buClr>
              <a:buSzPts val="1900"/>
              <a:buFont typeface="Roboto"/>
              <a:buChar char="○"/>
              <a:defRPr b="0" i="0" sz="1900" u="none" cap="none" strike="noStrike">
                <a:solidFill>
                  <a:schemeClr val="lt1"/>
                </a:solidFill>
                <a:latin typeface="Roboto"/>
                <a:ea typeface="Roboto"/>
                <a:cs typeface="Roboto"/>
                <a:sym typeface="Roboto"/>
              </a:defRPr>
            </a:lvl2pPr>
            <a:lvl3pPr indent="-349250" lvl="2" marL="1371600" marR="0" algn="l">
              <a:lnSpc>
                <a:spcPct val="115000"/>
              </a:lnSpc>
              <a:spcBef>
                <a:spcPts val="2100"/>
              </a:spcBef>
              <a:spcAft>
                <a:spcPts val="0"/>
              </a:spcAft>
              <a:buClr>
                <a:schemeClr val="lt1"/>
              </a:buClr>
              <a:buSzPts val="1900"/>
              <a:buFont typeface="Roboto"/>
              <a:buChar char="■"/>
              <a:defRPr b="0" i="0" sz="1900" u="none" cap="none" strike="noStrike">
                <a:solidFill>
                  <a:schemeClr val="lt1"/>
                </a:solidFill>
                <a:latin typeface="Roboto"/>
                <a:ea typeface="Roboto"/>
                <a:cs typeface="Roboto"/>
                <a:sym typeface="Roboto"/>
              </a:defRPr>
            </a:lvl3pPr>
            <a:lvl4pPr indent="-349250" lvl="3" marL="1828800" marR="0" algn="l">
              <a:lnSpc>
                <a:spcPct val="115000"/>
              </a:lnSpc>
              <a:spcBef>
                <a:spcPts val="2100"/>
              </a:spcBef>
              <a:spcAft>
                <a:spcPts val="0"/>
              </a:spcAft>
              <a:buClr>
                <a:schemeClr val="lt1"/>
              </a:buClr>
              <a:buSzPts val="1900"/>
              <a:buFont typeface="Roboto"/>
              <a:buChar char="●"/>
              <a:defRPr b="0" i="0" sz="1900" u="none" cap="none" strike="noStrike">
                <a:solidFill>
                  <a:schemeClr val="lt1"/>
                </a:solidFill>
                <a:latin typeface="Roboto"/>
                <a:ea typeface="Roboto"/>
                <a:cs typeface="Roboto"/>
                <a:sym typeface="Roboto"/>
              </a:defRPr>
            </a:lvl4pPr>
            <a:lvl5pPr indent="-349250" lvl="4" marL="2286000" marR="0" algn="l">
              <a:lnSpc>
                <a:spcPct val="115000"/>
              </a:lnSpc>
              <a:spcBef>
                <a:spcPts val="2100"/>
              </a:spcBef>
              <a:spcAft>
                <a:spcPts val="0"/>
              </a:spcAft>
              <a:buClr>
                <a:schemeClr val="lt1"/>
              </a:buClr>
              <a:buSzPts val="1900"/>
              <a:buFont typeface="Roboto"/>
              <a:buChar char="○"/>
              <a:defRPr b="0" i="0" sz="1900" u="none" cap="none" strike="noStrike">
                <a:solidFill>
                  <a:schemeClr val="lt1"/>
                </a:solidFill>
                <a:latin typeface="Roboto"/>
                <a:ea typeface="Roboto"/>
                <a:cs typeface="Roboto"/>
                <a:sym typeface="Roboto"/>
              </a:defRPr>
            </a:lvl5pPr>
            <a:lvl6pPr indent="-349250" lvl="5" marL="2743200" marR="0" algn="l">
              <a:lnSpc>
                <a:spcPct val="115000"/>
              </a:lnSpc>
              <a:spcBef>
                <a:spcPts val="2100"/>
              </a:spcBef>
              <a:spcAft>
                <a:spcPts val="0"/>
              </a:spcAft>
              <a:buClr>
                <a:schemeClr val="lt1"/>
              </a:buClr>
              <a:buSzPts val="1900"/>
              <a:buFont typeface="Roboto"/>
              <a:buChar char="■"/>
              <a:defRPr b="0" i="0" sz="1900" u="none" cap="none" strike="noStrike">
                <a:solidFill>
                  <a:schemeClr val="lt1"/>
                </a:solidFill>
                <a:latin typeface="Roboto"/>
                <a:ea typeface="Roboto"/>
                <a:cs typeface="Roboto"/>
                <a:sym typeface="Roboto"/>
              </a:defRPr>
            </a:lvl6pPr>
            <a:lvl7pPr indent="-349250" lvl="6" marL="3200400" marR="0" algn="l">
              <a:lnSpc>
                <a:spcPct val="115000"/>
              </a:lnSpc>
              <a:spcBef>
                <a:spcPts val="2100"/>
              </a:spcBef>
              <a:spcAft>
                <a:spcPts val="0"/>
              </a:spcAft>
              <a:buClr>
                <a:schemeClr val="lt1"/>
              </a:buClr>
              <a:buSzPts val="1900"/>
              <a:buFont typeface="Roboto"/>
              <a:buChar char="●"/>
              <a:defRPr b="0" i="0" sz="1900" u="none" cap="none" strike="noStrike">
                <a:solidFill>
                  <a:schemeClr val="lt1"/>
                </a:solidFill>
                <a:latin typeface="Roboto"/>
                <a:ea typeface="Roboto"/>
                <a:cs typeface="Roboto"/>
                <a:sym typeface="Roboto"/>
              </a:defRPr>
            </a:lvl7pPr>
            <a:lvl8pPr indent="-349250" lvl="7" marL="3657600" marR="0" algn="l">
              <a:lnSpc>
                <a:spcPct val="115000"/>
              </a:lnSpc>
              <a:spcBef>
                <a:spcPts val="2100"/>
              </a:spcBef>
              <a:spcAft>
                <a:spcPts val="0"/>
              </a:spcAft>
              <a:buClr>
                <a:schemeClr val="lt1"/>
              </a:buClr>
              <a:buSzPts val="1900"/>
              <a:buFont typeface="Roboto"/>
              <a:buChar char="○"/>
              <a:defRPr b="0" i="0" sz="1900" u="none" cap="none" strike="noStrike">
                <a:solidFill>
                  <a:schemeClr val="lt1"/>
                </a:solidFill>
                <a:latin typeface="Roboto"/>
                <a:ea typeface="Roboto"/>
                <a:cs typeface="Roboto"/>
                <a:sym typeface="Roboto"/>
              </a:defRPr>
            </a:lvl8pPr>
            <a:lvl9pPr indent="-349250" lvl="8" marL="4114800" marR="0" algn="l">
              <a:lnSpc>
                <a:spcPct val="115000"/>
              </a:lnSpc>
              <a:spcBef>
                <a:spcPts val="2100"/>
              </a:spcBef>
              <a:spcAft>
                <a:spcPts val="2100"/>
              </a:spcAft>
              <a:buClr>
                <a:schemeClr val="lt1"/>
              </a:buClr>
              <a:buSzPts val="1900"/>
              <a:buFont typeface="Roboto"/>
              <a:buChar char="■"/>
              <a:defRPr b="0" i="0" sz="1900" u="none" cap="none" strike="noStrike">
                <a:solidFill>
                  <a:schemeClr val="lt1"/>
                </a:solidFill>
                <a:latin typeface="Roboto"/>
                <a:ea typeface="Roboto"/>
                <a:cs typeface="Roboto"/>
                <a:sym typeface="Roboto"/>
              </a:defRPr>
            </a:lvl9pPr>
          </a:lstStyle>
          <a:p/>
        </p:txBody>
      </p:sp>
      <p:sp>
        <p:nvSpPr>
          <p:cNvPr id="49" name="Google Shape;49;p9"/>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nvSpPr>
        <p:spPr>
          <a:xfrm flipH="1" rot="10800000">
            <a:off x="0" y="-100"/>
            <a:ext cx="12192000" cy="62613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2" name="Google Shape;52;p10"/>
          <p:cNvSpPr/>
          <p:nvPr/>
        </p:nvSpPr>
        <p:spPr>
          <a:xfrm flipH="1" rot="10800000">
            <a:off x="0" y="6163733"/>
            <a:ext cx="12192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3" name="Google Shape;53;p10"/>
          <p:cNvSpPr txBox="1"/>
          <p:nvPr>
            <p:ph idx="1" type="body"/>
          </p:nvPr>
        </p:nvSpPr>
        <p:spPr>
          <a:xfrm>
            <a:off x="76200" y="6262433"/>
            <a:ext cx="11175900" cy="595500"/>
          </a:xfrm>
          <a:prstGeom prst="rect">
            <a:avLst/>
          </a:prstGeom>
          <a:noFill/>
          <a:ln>
            <a:noFill/>
          </a:ln>
        </p:spPr>
        <p:txBody>
          <a:bodyPr anchorCtr="0" anchor="ctr" bIns="121900" lIns="121900" spcFirstLastPara="1" rIns="121900" wrap="square" tIns="121900">
            <a:noAutofit/>
          </a:bodyPr>
          <a:lstStyle>
            <a:lvl1pPr indent="-228600" lvl="0" marL="457200" marR="0" algn="l">
              <a:lnSpc>
                <a:spcPct val="100000"/>
              </a:lnSpc>
              <a:spcBef>
                <a:spcPts val="0"/>
              </a:spcBef>
              <a:spcAft>
                <a:spcPts val="0"/>
              </a:spcAft>
              <a:buClr>
                <a:schemeClr val="lt1"/>
              </a:buClr>
              <a:buSzPts val="1600"/>
              <a:buFont typeface="Roboto"/>
              <a:buNone/>
              <a:defRPr b="0" i="0" sz="1600" u="none" cap="none" strike="noStrike">
                <a:solidFill>
                  <a:schemeClr val="lt1"/>
                </a:solidFill>
                <a:latin typeface="Roboto"/>
                <a:ea typeface="Roboto"/>
                <a:cs typeface="Roboto"/>
                <a:sym typeface="Roboto"/>
              </a:defRPr>
            </a:lvl1pPr>
          </a:lstStyle>
          <a:p/>
        </p:txBody>
      </p:sp>
      <p:sp>
        <p:nvSpPr>
          <p:cNvPr id="54" name="Google Shape;54;p10"/>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9200" y="984967"/>
            <a:ext cx="10962900" cy="1023600"/>
          </a:xfrm>
          <a:prstGeom prst="rect">
            <a:avLst/>
          </a:prstGeom>
          <a:noFill/>
          <a:ln>
            <a:noFill/>
          </a:ln>
        </p:spPr>
        <p:txBody>
          <a:bodyPr anchorCtr="0" anchor="b" bIns="121900" lIns="121900" spcFirstLastPara="1" rIns="121900" wrap="square" tIns="121900">
            <a:noAutofit/>
          </a:bodyPr>
          <a:lstStyle>
            <a:lvl1pPr lvl="0"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300"/>
              <a:buFont typeface="Roboto"/>
              <a:buNone/>
              <a:defRPr b="0" i="0" sz="43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629200" y="2558767"/>
            <a:ext cx="10962900" cy="36135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lt2"/>
              </a:buClr>
              <a:buSzPts val="2400"/>
              <a:buFont typeface="Roboto"/>
              <a:buChar char="●"/>
              <a:defRPr b="0" i="0" sz="2400" u="none" cap="none" strike="noStrike">
                <a:solidFill>
                  <a:schemeClr val="lt2"/>
                </a:solidFill>
                <a:latin typeface="Roboto"/>
                <a:ea typeface="Roboto"/>
                <a:cs typeface="Roboto"/>
                <a:sym typeface="Roboto"/>
              </a:defRPr>
            </a:lvl1pPr>
            <a:lvl2pPr indent="-349250" lvl="1" marL="914400" marR="0" rtl="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2pPr>
            <a:lvl3pPr indent="-349250" lvl="2" marL="1371600" marR="0" rtl="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3pPr>
            <a:lvl4pPr indent="-349250" lvl="3" marL="1828800" marR="0" rtl="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4pPr>
            <a:lvl5pPr indent="-349250" lvl="4" marL="2286000" marR="0" rtl="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5pPr>
            <a:lvl6pPr indent="-349250" lvl="5" marL="2743200" marR="0" rtl="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6pPr>
            <a:lvl7pPr indent="-349250" lvl="6" marL="3200400" marR="0" rtl="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7pPr>
            <a:lvl8pPr indent="-349250" lvl="7" marL="3657600" marR="0" rtl="0" algn="l">
              <a:lnSpc>
                <a:spcPct val="115000"/>
              </a:lnSpc>
              <a:spcBef>
                <a:spcPts val="210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8pPr>
            <a:lvl9pPr indent="-349250" lvl="8" marL="4114800" marR="0" rtl="0" algn="l">
              <a:lnSpc>
                <a:spcPct val="115000"/>
              </a:lnSpc>
              <a:spcBef>
                <a:spcPts val="2100"/>
              </a:spcBef>
              <a:spcAft>
                <a:spcPts val="2100"/>
              </a:spcAft>
              <a:buClr>
                <a:schemeClr val="lt2"/>
              </a:buClr>
              <a:buSzPts val="1900"/>
              <a:buFont typeface="Roboto"/>
              <a:buChar char="■"/>
              <a:defRPr b="0" i="0" sz="19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11364721" y="6260831"/>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629200" y="984967"/>
            <a:ext cx="10962900" cy="1023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68" name="Google Shape;68;p14"/>
          <p:cNvSpPr txBox="1"/>
          <p:nvPr>
            <p:ph idx="1" type="body"/>
          </p:nvPr>
        </p:nvSpPr>
        <p:spPr>
          <a:xfrm>
            <a:off x="629200" y="2558767"/>
            <a:ext cx="10962900" cy="3613500"/>
          </a:xfrm>
          <a:prstGeom prst="rect">
            <a:avLst/>
          </a:prstGeom>
          <a:noFill/>
          <a:ln>
            <a:noFill/>
          </a:ln>
        </p:spPr>
        <p:txBody>
          <a:bodyPr anchorCtr="0" anchor="t" bIns="91425" lIns="91425" spcFirstLastPara="1" rIns="91425" wrap="square" tIns="91425">
            <a:noAutofit/>
          </a:bodyPr>
          <a:lstStyle>
            <a:lvl1pPr indent="-349250" lvl="0" marL="457200" marR="0" rtl="0" algn="l">
              <a:lnSpc>
                <a:spcPct val="115000"/>
              </a:lnSpc>
              <a:spcBef>
                <a:spcPts val="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1pPr>
            <a:lvl2pPr indent="-323850" lvl="1" marL="9144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2pPr>
            <a:lvl3pPr indent="-323850" lvl="2" marL="13716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3pPr>
            <a:lvl4pPr indent="-323850" lvl="3" marL="18288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4pPr>
            <a:lvl5pPr indent="-323850" lvl="4" marL="22860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5pPr>
            <a:lvl6pPr indent="-323850" lvl="5" marL="27432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6pPr>
            <a:lvl7pPr indent="-323850" lvl="6" marL="32004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7pPr>
            <a:lvl8pPr indent="-323850" lvl="7" marL="36576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8pPr>
            <a:lvl9pPr indent="-323850" lvl="8" marL="4114800" marR="0" rtl="0" algn="l">
              <a:lnSpc>
                <a:spcPct val="115000"/>
              </a:lnSpc>
              <a:spcBef>
                <a:spcPts val="1600"/>
              </a:spcBef>
              <a:spcAft>
                <a:spcPts val="1600"/>
              </a:spcAft>
              <a:buClr>
                <a:schemeClr val="lt2"/>
              </a:buClr>
              <a:buSzPts val="1500"/>
              <a:buFont typeface="Roboto"/>
              <a:buChar char="■"/>
              <a:defRPr b="0" i="0" sz="1500" u="none" cap="none" strike="noStrike">
                <a:solidFill>
                  <a:schemeClr val="lt2"/>
                </a:solidFill>
                <a:latin typeface="Roboto"/>
                <a:ea typeface="Roboto"/>
                <a:cs typeface="Roboto"/>
                <a:sym typeface="Roboto"/>
              </a:defRPr>
            </a:lvl9pPr>
          </a:lstStyle>
          <a:p/>
        </p:txBody>
      </p:sp>
      <p:sp>
        <p:nvSpPr>
          <p:cNvPr id="69" name="Google Shape;69;p14"/>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629200" y="984967"/>
            <a:ext cx="10962900" cy="1023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31" name="Google Shape;131;p26"/>
          <p:cNvSpPr txBox="1"/>
          <p:nvPr>
            <p:ph idx="1" type="body"/>
          </p:nvPr>
        </p:nvSpPr>
        <p:spPr>
          <a:xfrm>
            <a:off x="629200" y="2558767"/>
            <a:ext cx="10962900" cy="3613500"/>
          </a:xfrm>
          <a:prstGeom prst="rect">
            <a:avLst/>
          </a:prstGeom>
          <a:noFill/>
          <a:ln>
            <a:noFill/>
          </a:ln>
        </p:spPr>
        <p:txBody>
          <a:bodyPr anchorCtr="0" anchor="t" bIns="91425" lIns="91425" spcFirstLastPara="1" rIns="91425" wrap="square" tIns="91425">
            <a:noAutofit/>
          </a:bodyPr>
          <a:lstStyle>
            <a:lvl1pPr indent="-349250" lvl="0" marL="457200" marR="0" rtl="0" algn="l">
              <a:lnSpc>
                <a:spcPct val="115000"/>
              </a:lnSpc>
              <a:spcBef>
                <a:spcPts val="0"/>
              </a:spcBef>
              <a:spcAft>
                <a:spcPts val="0"/>
              </a:spcAft>
              <a:buClr>
                <a:schemeClr val="lt2"/>
              </a:buClr>
              <a:buSzPts val="1900"/>
              <a:buFont typeface="Roboto"/>
              <a:buChar char="●"/>
              <a:defRPr b="0" i="0" sz="1900" u="none" cap="none" strike="noStrike">
                <a:solidFill>
                  <a:schemeClr val="lt2"/>
                </a:solidFill>
                <a:latin typeface="Roboto"/>
                <a:ea typeface="Roboto"/>
                <a:cs typeface="Roboto"/>
                <a:sym typeface="Roboto"/>
              </a:defRPr>
            </a:lvl1pPr>
            <a:lvl2pPr indent="-323850" lvl="1" marL="9144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2pPr>
            <a:lvl3pPr indent="-323850" lvl="2" marL="13716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3pPr>
            <a:lvl4pPr indent="-323850" lvl="3" marL="18288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4pPr>
            <a:lvl5pPr indent="-323850" lvl="4" marL="22860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5pPr>
            <a:lvl6pPr indent="-323850" lvl="5" marL="27432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6pPr>
            <a:lvl7pPr indent="-323850" lvl="6" marL="32004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7pPr>
            <a:lvl8pPr indent="-323850" lvl="7" marL="3657600" marR="0" rtl="0" algn="l">
              <a:lnSpc>
                <a:spcPct val="115000"/>
              </a:lnSpc>
              <a:spcBef>
                <a:spcPts val="1600"/>
              </a:spcBef>
              <a:spcAft>
                <a:spcPts val="0"/>
              </a:spcAft>
              <a:buClr>
                <a:schemeClr val="lt2"/>
              </a:buClr>
              <a:buSzPts val="1500"/>
              <a:buFont typeface="Roboto"/>
              <a:buChar char="○"/>
              <a:defRPr b="0" i="0" sz="1500" u="none" cap="none" strike="noStrike">
                <a:solidFill>
                  <a:schemeClr val="lt2"/>
                </a:solidFill>
                <a:latin typeface="Roboto"/>
                <a:ea typeface="Roboto"/>
                <a:cs typeface="Roboto"/>
                <a:sym typeface="Roboto"/>
              </a:defRPr>
            </a:lvl8pPr>
            <a:lvl9pPr indent="-323850" lvl="8" marL="4114800" marR="0" rtl="0" algn="l">
              <a:lnSpc>
                <a:spcPct val="115000"/>
              </a:lnSpc>
              <a:spcBef>
                <a:spcPts val="1600"/>
              </a:spcBef>
              <a:spcAft>
                <a:spcPts val="1600"/>
              </a:spcAft>
              <a:buClr>
                <a:schemeClr val="lt2"/>
              </a:buClr>
              <a:buSzPts val="1500"/>
              <a:buFont typeface="Roboto"/>
              <a:buChar char="■"/>
              <a:defRPr b="0" i="0" sz="1500" u="none" cap="none" strike="noStrike">
                <a:solidFill>
                  <a:schemeClr val="lt2"/>
                </a:solidFill>
                <a:latin typeface="Roboto"/>
                <a:ea typeface="Roboto"/>
                <a:cs typeface="Roboto"/>
                <a:sym typeface="Roboto"/>
              </a:defRPr>
            </a:lvl9pPr>
          </a:lstStyle>
          <a:p/>
        </p:txBody>
      </p:sp>
      <p:sp>
        <p:nvSpPr>
          <p:cNvPr id="132" name="Google Shape;132;p26"/>
          <p:cNvSpPr txBox="1"/>
          <p:nvPr>
            <p:ph idx="12" type="sldNum"/>
          </p:nvPr>
        </p:nvSpPr>
        <p:spPr>
          <a:xfrm>
            <a:off x="11364721" y="6260831"/>
            <a:ext cx="731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100"/>
              <a:buFont typeface="Roboto"/>
              <a:buNone/>
              <a:defRPr b="0" i="0" sz="11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type="ctrTitle"/>
          </p:nvPr>
        </p:nvSpPr>
        <p:spPr>
          <a:xfrm>
            <a:off x="4482800" y="3328650"/>
            <a:ext cx="3226500" cy="816300"/>
          </a:xfrm>
          <a:prstGeom prst="rect">
            <a:avLst/>
          </a:prstGeom>
          <a:noFill/>
          <a:ln>
            <a:noFill/>
          </a:ln>
        </p:spPr>
        <p:txBody>
          <a:bodyPr anchorCtr="0" anchor="b" bIns="121900" lIns="121900" spcFirstLastPara="1" rIns="121900" wrap="square" tIns="121900">
            <a:noAutofit/>
          </a:bodyPr>
          <a:lstStyle/>
          <a:p>
            <a:pPr indent="0" lvl="0" marL="0" marR="0" rtl="0" algn="l">
              <a:lnSpc>
                <a:spcPct val="100000"/>
              </a:lnSpc>
              <a:spcBef>
                <a:spcPts val="0"/>
              </a:spcBef>
              <a:spcAft>
                <a:spcPts val="0"/>
              </a:spcAft>
              <a:buClr>
                <a:schemeClr val="lt1"/>
              </a:buClr>
              <a:buSzPts val="6400"/>
              <a:buFont typeface="Roboto"/>
              <a:buNone/>
            </a:pPr>
            <a:r>
              <a:rPr lang="en-US" sz="4000">
                <a:latin typeface="PT Sans Caption"/>
                <a:ea typeface="PT Sans Caption"/>
                <a:cs typeface="PT Sans Caption"/>
                <a:sym typeface="PT Sans Caption"/>
              </a:rPr>
              <a:t>Framework</a:t>
            </a:r>
            <a:endParaRPr b="0" i="0" sz="4000" u="none" cap="none" strike="noStrike">
              <a:solidFill>
                <a:schemeClr val="lt1"/>
              </a:solidFill>
              <a:latin typeface="PT Sans Caption"/>
              <a:ea typeface="PT Sans Caption"/>
              <a:cs typeface="PT Sans Caption"/>
              <a:sym typeface="PT Sans Caption"/>
            </a:endParaRPr>
          </a:p>
        </p:txBody>
      </p:sp>
      <p:pic>
        <p:nvPicPr>
          <p:cNvPr id="206" name="Google Shape;206;p40"/>
          <p:cNvPicPr preferRelativeResize="0"/>
          <p:nvPr/>
        </p:nvPicPr>
        <p:blipFill>
          <a:blip r:embed="rId3">
            <a:alphaModFix/>
          </a:blip>
          <a:stretch>
            <a:fillRect/>
          </a:stretch>
        </p:blipFill>
        <p:spPr>
          <a:xfrm>
            <a:off x="3481725" y="1299400"/>
            <a:ext cx="5228646" cy="16542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9" name="Shape 259"/>
        <p:cNvGrpSpPr/>
        <p:nvPr/>
      </p:nvGrpSpPr>
      <p:grpSpPr>
        <a:xfrm>
          <a:off x="0" y="0"/>
          <a:ext cx="0" cy="0"/>
          <a:chOff x="0" y="0"/>
          <a:chExt cx="0" cy="0"/>
        </a:xfrm>
      </p:grpSpPr>
      <p:sp>
        <p:nvSpPr>
          <p:cNvPr id="260" name="Google Shape;260;p49"/>
          <p:cNvSpPr txBox="1"/>
          <p:nvPr>
            <p:ph type="title"/>
          </p:nvPr>
        </p:nvSpPr>
        <p:spPr>
          <a:xfrm>
            <a:off x="112975" y="104725"/>
            <a:ext cx="3572400" cy="171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800"/>
              <a:buFont typeface="Arial"/>
              <a:buNone/>
            </a:pPr>
            <a:r>
              <a:rPr b="1" lang="en-US" sz="3000">
                <a:latin typeface="PT Sans Caption"/>
                <a:ea typeface="PT Sans Caption"/>
                <a:cs typeface="PT Sans Caption"/>
                <a:sym typeface="PT Sans Caption"/>
              </a:rPr>
              <a:t>Why To Use Maven In Selenium Project?</a:t>
            </a:r>
            <a:endParaRPr b="1" sz="3000">
              <a:latin typeface="PT Sans Caption"/>
              <a:ea typeface="PT Sans Caption"/>
              <a:cs typeface="PT Sans Caption"/>
              <a:sym typeface="PT Sans Caption"/>
            </a:endParaRPr>
          </a:p>
        </p:txBody>
      </p:sp>
      <p:sp>
        <p:nvSpPr>
          <p:cNvPr id="261" name="Google Shape;261;p49"/>
          <p:cNvSpPr/>
          <p:nvPr/>
        </p:nvSpPr>
        <p:spPr>
          <a:xfrm>
            <a:off x="4538125" y="721000"/>
            <a:ext cx="6781500" cy="54225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Maven uses</a:t>
            </a:r>
            <a:r>
              <a:rPr b="1" i="0" lang="en-US" sz="1800" u="none" cap="none" strike="noStrike">
                <a:solidFill>
                  <a:srgbClr val="000000"/>
                </a:solidFill>
                <a:latin typeface="PT Sans Caption"/>
                <a:ea typeface="PT Sans Caption"/>
                <a:cs typeface="PT Sans Caption"/>
                <a:sym typeface="PT Sans Caption"/>
              </a:rPr>
              <a:t> POM.xml</a:t>
            </a:r>
            <a:r>
              <a:rPr b="0" i="0" lang="en-US" sz="1800" u="none" cap="none" strike="noStrike">
                <a:solidFill>
                  <a:srgbClr val="000000"/>
                </a:solidFill>
                <a:latin typeface="PT Sans Caption"/>
                <a:ea typeface="PT Sans Caption"/>
                <a:cs typeface="PT Sans Caption"/>
                <a:sym typeface="PT Sans Caption"/>
              </a:rPr>
              <a:t> configuration file which kept all project configuration related Information. </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285750" lvl="0" marL="28575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For selenium, we need to provide selenium webdriver version related information in POM.xml file and then </a:t>
            </a:r>
            <a:r>
              <a:rPr lang="en-US" sz="1800">
                <a:latin typeface="PT Sans Caption"/>
                <a:ea typeface="PT Sans Caption"/>
                <a:cs typeface="PT Sans Caption"/>
                <a:sym typeface="PT Sans Caption"/>
              </a:rPr>
              <a:t>i</a:t>
            </a:r>
            <a:r>
              <a:rPr b="0" i="0" lang="en-US" sz="1800" u="none" cap="none" strike="noStrike">
                <a:solidFill>
                  <a:srgbClr val="000000"/>
                </a:solidFill>
                <a:latin typeface="PT Sans Caption"/>
                <a:ea typeface="PT Sans Caption"/>
                <a:cs typeface="PT Sans Caption"/>
                <a:sym typeface="PT Sans Caption"/>
              </a:rPr>
              <a:t>t will download all required jar files automatically and store it </a:t>
            </a:r>
            <a:r>
              <a:rPr b="1" i="0" lang="en-US" sz="1800" u="none" cap="none" strike="noStrike">
                <a:solidFill>
                  <a:srgbClr val="000000"/>
                </a:solidFill>
                <a:latin typeface="PT Sans Caption"/>
                <a:ea typeface="PT Sans Caption"/>
                <a:cs typeface="PT Sans Caption"/>
                <a:sym typeface="PT Sans Caption"/>
              </a:rPr>
              <a:t>in local repository called m2. </a:t>
            </a:r>
            <a:endParaRPr b="1"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285750" lvl="0" marL="28575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Later on if we want to change version of selenium webdriver then we </a:t>
            </a:r>
            <a:r>
              <a:rPr b="1" i="0" lang="en-US" sz="1800" u="none" cap="none" strike="noStrike">
                <a:solidFill>
                  <a:srgbClr val="000000"/>
                </a:solidFill>
                <a:latin typeface="PT Sans Caption"/>
                <a:ea typeface="PT Sans Caption"/>
                <a:cs typeface="PT Sans Caption"/>
                <a:sym typeface="PT Sans Caption"/>
              </a:rPr>
              <a:t>need to modify version</a:t>
            </a:r>
            <a:r>
              <a:rPr b="0" i="0" lang="en-US" sz="1800" u="none" cap="none" strike="noStrike">
                <a:solidFill>
                  <a:srgbClr val="000000"/>
                </a:solidFill>
                <a:latin typeface="PT Sans Caption"/>
                <a:ea typeface="PT Sans Caption"/>
                <a:cs typeface="PT Sans Caption"/>
                <a:sym typeface="PT Sans Caption"/>
              </a:rPr>
              <a:t> in POM.xml file only.Then maven will download new version jar files automatically and store in local repository.</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285750" lvl="0" marL="28575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If we upgrade any dependencies version in POM.xml file, first maven will check if that version of jar files are available or not in local repository. If available then fine else It will </a:t>
            </a:r>
            <a:r>
              <a:rPr b="1" i="0" lang="en-US" sz="1800" u="none" cap="none" strike="noStrike">
                <a:solidFill>
                  <a:srgbClr val="000000"/>
                </a:solidFill>
                <a:latin typeface="PT Sans Caption"/>
                <a:ea typeface="PT Sans Caption"/>
                <a:cs typeface="PT Sans Caption"/>
                <a:sym typeface="PT Sans Caption"/>
              </a:rPr>
              <a:t>download them from maven central repository.</a:t>
            </a:r>
            <a:endParaRPr b="1" sz="1800">
              <a:latin typeface="PT Sans Caption"/>
              <a:ea typeface="PT Sans Caption"/>
              <a:cs typeface="PT Sans Caption"/>
              <a:sym typeface="PT Sans Capti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5" name="Shape 265"/>
        <p:cNvGrpSpPr/>
        <p:nvPr/>
      </p:nvGrpSpPr>
      <p:grpSpPr>
        <a:xfrm>
          <a:off x="0" y="0"/>
          <a:ext cx="0" cy="0"/>
          <a:chOff x="0" y="0"/>
          <a:chExt cx="0" cy="0"/>
        </a:xfrm>
      </p:grpSpPr>
      <p:sp>
        <p:nvSpPr>
          <p:cNvPr id="266" name="Google Shape;266;p50"/>
          <p:cNvSpPr txBox="1"/>
          <p:nvPr>
            <p:ph type="title"/>
          </p:nvPr>
        </p:nvSpPr>
        <p:spPr>
          <a:xfrm>
            <a:off x="144375" y="136125"/>
            <a:ext cx="3467700" cy="124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800"/>
              <a:buFont typeface="Arial"/>
              <a:buNone/>
            </a:pPr>
            <a:r>
              <a:rPr b="1" lang="en-US" sz="3000">
                <a:latin typeface="PT Sans Caption"/>
                <a:ea typeface="PT Sans Caption"/>
                <a:cs typeface="PT Sans Caption"/>
                <a:sym typeface="PT Sans Caption"/>
              </a:rPr>
              <a:t>Main objectives of Maven</a:t>
            </a:r>
            <a:endParaRPr b="1" sz="3000">
              <a:latin typeface="PT Sans Caption"/>
              <a:ea typeface="PT Sans Caption"/>
              <a:cs typeface="PT Sans Caption"/>
              <a:sym typeface="PT Sans Caption"/>
            </a:endParaRPr>
          </a:p>
        </p:txBody>
      </p:sp>
      <p:sp>
        <p:nvSpPr>
          <p:cNvPr id="267" name="Google Shape;267;p50"/>
          <p:cNvSpPr/>
          <p:nvPr/>
        </p:nvSpPr>
        <p:spPr>
          <a:xfrm>
            <a:off x="4373925" y="428925"/>
            <a:ext cx="6945600" cy="5895000"/>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It makes project build process easy.</a:t>
            </a:r>
            <a:endParaRPr b="0" i="0" sz="1800" u="none" cap="none" strike="noStrike">
              <a:solidFill>
                <a:srgbClr val="000000"/>
              </a:solidFill>
              <a:latin typeface="PT Sans Caption"/>
              <a:ea typeface="PT Sans Caption"/>
              <a:cs typeface="PT Sans Caption"/>
              <a:sym typeface="PT Sans Captio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It provides easy and uniform build system.</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It manages project dependencies</a:t>
            </a:r>
            <a:r>
              <a:rPr lang="en-US" sz="1800">
                <a:latin typeface="PT Sans Caption"/>
                <a:ea typeface="PT Sans Caption"/>
                <a:cs typeface="PT Sans Caption"/>
                <a:sym typeface="PT Sans Caption"/>
              </a:rPr>
              <a:t> by downloading required dependencies jar files automatically from Maven central repositories which also allows users to reuse same jars across multiple projects.</a:t>
            </a:r>
            <a:endParaRPr sz="1800">
              <a:latin typeface="PT Sans Caption"/>
              <a:ea typeface="PT Sans Caption"/>
              <a:cs typeface="PT Sans Caption"/>
              <a:sym typeface="PT Sans Captio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Provides guidelines for better project management practices.</a:t>
            </a:r>
            <a:endParaRPr b="0" i="0" sz="1800" u="none" cap="none" strike="noStrike">
              <a:solidFill>
                <a:srgbClr val="000000"/>
              </a:solidFill>
              <a:latin typeface="PT Sans Caption"/>
              <a:ea typeface="PT Sans Caption"/>
              <a:cs typeface="PT Sans Caption"/>
              <a:sym typeface="PT Sans Captio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It allows to build project using project object model (POM).</a:t>
            </a:r>
            <a:endParaRPr b="0" i="0" sz="1800" u="none" cap="none" strike="noStrike">
              <a:solidFill>
                <a:srgbClr val="000000"/>
              </a:solidFill>
              <a:latin typeface="PT Sans Caption"/>
              <a:ea typeface="PT Sans Caption"/>
              <a:cs typeface="PT Sans Caption"/>
              <a:sym typeface="PT Sans Caption"/>
            </a:endParaRPr>
          </a:p>
          <a:p>
            <a:pPr indent="0" lvl="0" marL="457200" marR="0" rtl="0" algn="just">
              <a:lnSpc>
                <a:spcPct val="100000"/>
              </a:lnSpc>
              <a:spcBef>
                <a:spcPts val="0"/>
              </a:spcBef>
              <a:spcAft>
                <a:spcPts val="0"/>
              </a:spcAft>
              <a:buNone/>
            </a:pPr>
            <a:r>
              <a:t/>
            </a:r>
            <a:endParaRPr sz="1800">
              <a:latin typeface="PT Sans Caption"/>
              <a:ea typeface="PT Sans Caption"/>
              <a:cs typeface="PT Sans Caption"/>
              <a:sym typeface="PT Sans Caption"/>
            </a:endParaRPr>
          </a:p>
          <a:p>
            <a:pPr indent="-342900" lvl="0" marL="457200" rtl="0" algn="just">
              <a:spcBef>
                <a:spcPts val="0"/>
              </a:spcBef>
              <a:spcAft>
                <a:spcPts val="0"/>
              </a:spcAft>
              <a:buSzPts val="1800"/>
              <a:buFont typeface="PT Sans Caption"/>
              <a:buChar char="●"/>
            </a:pPr>
            <a:r>
              <a:rPr lang="en-US" sz="1800">
                <a:latin typeface="PT Sans Caption"/>
                <a:ea typeface="PT Sans Caption"/>
                <a:cs typeface="PT Sans Caption"/>
                <a:sym typeface="PT Sans Caption"/>
              </a:rPr>
              <a:t>It provides quality project document information.</a:t>
            </a:r>
            <a:endParaRPr sz="1800">
              <a:latin typeface="PT Sans Caption"/>
              <a:ea typeface="PT Sans Caption"/>
              <a:cs typeface="PT Sans Caption"/>
              <a:sym typeface="PT Sans Caption"/>
            </a:endParaRPr>
          </a:p>
          <a:p>
            <a:pPr indent="0" lvl="0" marL="457200" rtl="0" algn="just">
              <a:spcBef>
                <a:spcPts val="0"/>
              </a:spcBef>
              <a:spcAft>
                <a:spcPts val="0"/>
              </a:spcAft>
              <a:buNone/>
            </a:pPr>
            <a:r>
              <a:t/>
            </a:r>
            <a:endParaRPr sz="1800">
              <a:latin typeface="PT Sans Caption"/>
              <a:ea typeface="PT Sans Caption"/>
              <a:cs typeface="PT Sans Caption"/>
              <a:sym typeface="PT Sans Caption"/>
            </a:endParaRPr>
          </a:p>
          <a:p>
            <a:pPr indent="-342900" lvl="0" marL="457200" rtl="0" algn="just">
              <a:spcBef>
                <a:spcPts val="0"/>
              </a:spcBef>
              <a:spcAft>
                <a:spcPts val="0"/>
              </a:spcAft>
              <a:buSzPts val="1800"/>
              <a:buFont typeface="PT Sans Caption"/>
              <a:buChar char="●"/>
            </a:pPr>
            <a:r>
              <a:rPr lang="en-US" sz="1800">
                <a:latin typeface="PT Sans Caption"/>
                <a:ea typeface="PT Sans Caption"/>
                <a:cs typeface="PT Sans Caption"/>
                <a:sym typeface="PT Sans Caption"/>
              </a:rPr>
              <a:t>Allows execution of Tests from Command Line</a:t>
            </a:r>
            <a:endParaRPr sz="1800">
              <a:latin typeface="PT Sans Caption"/>
              <a:ea typeface="PT Sans Caption"/>
              <a:cs typeface="PT Sans Caption"/>
              <a:sym typeface="PT Sans Capti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1" name="Shape 271"/>
        <p:cNvGrpSpPr/>
        <p:nvPr/>
      </p:nvGrpSpPr>
      <p:grpSpPr>
        <a:xfrm>
          <a:off x="0" y="0"/>
          <a:ext cx="0" cy="0"/>
          <a:chOff x="0" y="0"/>
          <a:chExt cx="0" cy="0"/>
        </a:xfrm>
      </p:grpSpPr>
      <p:sp>
        <p:nvSpPr>
          <p:cNvPr id="272" name="Google Shape;272;p51"/>
          <p:cNvSpPr txBox="1"/>
          <p:nvPr>
            <p:ph type="title"/>
          </p:nvPr>
        </p:nvSpPr>
        <p:spPr>
          <a:xfrm>
            <a:off x="117700" y="146125"/>
            <a:ext cx="3506100" cy="1583700"/>
          </a:xfrm>
          <a:prstGeom prst="rect">
            <a:avLst/>
          </a:prstGeom>
          <a:noFill/>
          <a:ln>
            <a:noFill/>
          </a:ln>
        </p:spPr>
        <p:txBody>
          <a:bodyPr anchorCtr="0" anchor="b" bIns="91425" lIns="91425" spcFirstLastPara="1" rIns="91425" wrap="square" tIns="91425">
            <a:noAutofit/>
          </a:bodyPr>
          <a:lstStyle/>
          <a:p>
            <a:pPr indent="0" lvl="0" marL="0" rtl="0" algn="ctr">
              <a:lnSpc>
                <a:spcPct val="120000"/>
              </a:lnSpc>
              <a:spcBef>
                <a:spcPts val="0"/>
              </a:spcBef>
              <a:spcAft>
                <a:spcPts val="1200"/>
              </a:spcAft>
              <a:buClr>
                <a:srgbClr val="000000"/>
              </a:buClr>
              <a:buSzPts val="1100"/>
              <a:buFont typeface="Arial"/>
              <a:buNone/>
            </a:pPr>
            <a:r>
              <a:rPr b="1" lang="en-US" sz="3000">
                <a:latin typeface="PT Sans Caption"/>
                <a:ea typeface="PT Sans Caption"/>
                <a:cs typeface="PT Sans Caption"/>
                <a:sym typeface="PT Sans Caption"/>
              </a:rPr>
              <a:t>What is a Maven Repository?</a:t>
            </a:r>
            <a:endParaRPr b="1" sz="3000">
              <a:latin typeface="PT Sans Caption"/>
              <a:ea typeface="PT Sans Caption"/>
              <a:cs typeface="PT Sans Caption"/>
              <a:sym typeface="PT Sans Caption"/>
            </a:endParaRPr>
          </a:p>
        </p:txBody>
      </p:sp>
      <p:sp>
        <p:nvSpPr>
          <p:cNvPr id="273" name="Google Shape;273;p51"/>
          <p:cNvSpPr/>
          <p:nvPr/>
        </p:nvSpPr>
        <p:spPr>
          <a:xfrm>
            <a:off x="3994000" y="146125"/>
            <a:ext cx="8065800" cy="657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Maven Repository is a directory where all the project jars, library jar, plugins or any other project specific artifacts are stored and can be used by Maven easily.</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There are three types of maven repository:</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1" i="0" lang="en-US" sz="1800" u="none" cap="none" strike="noStrike">
                <a:solidFill>
                  <a:srgbClr val="000000"/>
                </a:solidFill>
                <a:latin typeface="PT Sans Caption"/>
                <a:ea typeface="PT Sans Caption"/>
                <a:cs typeface="PT Sans Caption"/>
                <a:sym typeface="PT Sans Caption"/>
              </a:rPr>
              <a:t>local</a:t>
            </a:r>
            <a:r>
              <a:rPr b="0" i="0" lang="en-US" sz="1800" u="none" cap="none" strike="noStrike">
                <a:solidFill>
                  <a:srgbClr val="000000"/>
                </a:solidFill>
                <a:latin typeface="PT Sans Caption"/>
                <a:ea typeface="PT Sans Caption"/>
                <a:cs typeface="PT Sans Caption"/>
                <a:sym typeface="PT Sans Caption"/>
              </a:rPr>
              <a:t> - is a folder location on your machine. It gets created when we run any maven command for the first time. Maven local repository keeps project's all dependencies (library jars, plugin jars etc.). Maven local repository by default get created by Maven in %USER_HOME% directory.</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1" i="0" lang="en-US" sz="1800" u="none" cap="none" strike="noStrike">
                <a:solidFill>
                  <a:srgbClr val="000000"/>
                </a:solidFill>
                <a:latin typeface="PT Sans Caption"/>
                <a:ea typeface="PT Sans Caption"/>
                <a:cs typeface="PT Sans Caption"/>
                <a:sym typeface="PT Sans Caption"/>
              </a:rPr>
              <a:t>central</a:t>
            </a:r>
            <a:r>
              <a:rPr b="0" i="0" lang="en-US" sz="1800" u="none" cap="none" strike="noStrike">
                <a:solidFill>
                  <a:srgbClr val="000000"/>
                </a:solidFill>
                <a:latin typeface="PT Sans Caption"/>
                <a:ea typeface="PT Sans Caption"/>
                <a:cs typeface="PT Sans Caption"/>
                <a:sym typeface="PT Sans Caption"/>
              </a:rPr>
              <a:t> - is repository provided by Maven community. It contains a large number of commonly used libraries. This server downloads all the latests jar files from the remote maven repositories.</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1" i="0" lang="en-US" sz="1800" u="none" cap="none" strike="noStrike">
                <a:solidFill>
                  <a:srgbClr val="000000"/>
                </a:solidFill>
                <a:latin typeface="PT Sans Caption"/>
                <a:ea typeface="PT Sans Caption"/>
                <a:cs typeface="PT Sans Caption"/>
                <a:sym typeface="PT Sans Caption"/>
              </a:rPr>
              <a:t>remote - </a:t>
            </a:r>
            <a:r>
              <a:rPr b="0" i="0" lang="en-US" sz="1800" u="none" cap="none" strike="noStrike">
                <a:solidFill>
                  <a:srgbClr val="000000"/>
                </a:solidFill>
                <a:latin typeface="PT Sans Caption"/>
                <a:ea typeface="PT Sans Caption"/>
                <a:cs typeface="PT Sans Caption"/>
                <a:sym typeface="PT Sans Caption"/>
              </a:rPr>
              <a:t>is a repository that manages by the companies who own the software, but they will expose the maven software to the maven.</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 Selenium jars are available at openqa servers</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 TestNG, POI jars are available at apache server</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7" name="Shape 277"/>
        <p:cNvGrpSpPr/>
        <p:nvPr/>
      </p:nvGrpSpPr>
      <p:grpSpPr>
        <a:xfrm>
          <a:off x="0" y="0"/>
          <a:ext cx="0" cy="0"/>
          <a:chOff x="0" y="0"/>
          <a:chExt cx="0" cy="0"/>
        </a:xfrm>
      </p:grpSpPr>
      <p:sp>
        <p:nvSpPr>
          <p:cNvPr id="278" name="Google Shape;278;p52"/>
          <p:cNvSpPr txBox="1"/>
          <p:nvPr>
            <p:ph type="title"/>
          </p:nvPr>
        </p:nvSpPr>
        <p:spPr>
          <a:xfrm>
            <a:off x="102500" y="121225"/>
            <a:ext cx="3530700" cy="1197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How Maven works?</a:t>
            </a:r>
            <a:endParaRPr b="1" sz="3000">
              <a:latin typeface="PT Sans Caption"/>
              <a:ea typeface="PT Sans Caption"/>
              <a:cs typeface="PT Sans Caption"/>
              <a:sym typeface="PT Sans Caption"/>
            </a:endParaRPr>
          </a:p>
        </p:txBody>
      </p:sp>
      <p:sp>
        <p:nvSpPr>
          <p:cNvPr id="279" name="Google Shape;279;p52"/>
          <p:cNvSpPr/>
          <p:nvPr/>
        </p:nvSpPr>
        <p:spPr>
          <a:xfrm>
            <a:off x="4605875" y="670200"/>
            <a:ext cx="6567600" cy="55413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Maven is dependency management tool i.e to execute the frameworks, we need the jar files. Maven helps user to keep the up to date jar file on the framework.</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During runtime maven will check the version of the jar files present in the local system and compares with pom.xml file. If the latest version is available online then it downloads them automatically and replaces the local version and then executes the framework.</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If there is no internet connection or if the latest version is not available, then maven executes the framework with the jar files available in the local system.</a:t>
            </a:r>
            <a:endParaRPr b="0"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Maven can helps us to </a:t>
            </a:r>
            <a:r>
              <a:rPr b="1" i="0" lang="en-US" sz="1800" u="none" cap="none" strike="noStrike">
                <a:solidFill>
                  <a:srgbClr val="000000"/>
                </a:solidFill>
                <a:latin typeface="PT Sans Caption"/>
                <a:ea typeface="PT Sans Caption"/>
                <a:cs typeface="PT Sans Caption"/>
                <a:sym typeface="PT Sans Caption"/>
              </a:rPr>
              <a:t>minimize </a:t>
            </a:r>
            <a:r>
              <a:rPr b="0" i="0" lang="en-US" sz="1800" u="none" cap="none" strike="noStrike">
                <a:solidFill>
                  <a:srgbClr val="000000"/>
                </a:solidFill>
                <a:latin typeface="PT Sans Caption"/>
                <a:ea typeface="PT Sans Caption"/>
                <a:cs typeface="PT Sans Caption"/>
                <a:sym typeface="PT Sans Caption"/>
              </a:rPr>
              <a:t>project and build management</a:t>
            </a:r>
            <a:r>
              <a:rPr b="1" i="0" lang="en-US" sz="1800" u="none" cap="none" strike="noStrike">
                <a:solidFill>
                  <a:srgbClr val="000000"/>
                </a:solidFill>
                <a:latin typeface="PT Sans Caption"/>
                <a:ea typeface="PT Sans Caption"/>
                <a:cs typeface="PT Sans Caption"/>
                <a:sym typeface="PT Sans Caption"/>
              </a:rPr>
              <a:t> time and efforts</a:t>
            </a:r>
            <a:r>
              <a:rPr b="0" i="0" lang="en-US" sz="1800" u="none" cap="none" strike="noStrike">
                <a:solidFill>
                  <a:srgbClr val="000000"/>
                </a:solidFill>
                <a:latin typeface="PT Sans Caption"/>
                <a:ea typeface="PT Sans Caption"/>
                <a:cs typeface="PT Sans Caption"/>
                <a:sym typeface="PT Sans Caption"/>
              </a:rPr>
              <a:t>.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3" name="Shape 283"/>
        <p:cNvGrpSpPr/>
        <p:nvPr/>
      </p:nvGrpSpPr>
      <p:grpSpPr>
        <a:xfrm>
          <a:off x="0" y="0"/>
          <a:ext cx="0" cy="0"/>
          <a:chOff x="0" y="0"/>
          <a:chExt cx="0" cy="0"/>
        </a:xfrm>
      </p:grpSpPr>
      <p:sp>
        <p:nvSpPr>
          <p:cNvPr id="284" name="Google Shape;284;p53"/>
          <p:cNvSpPr txBox="1"/>
          <p:nvPr>
            <p:ph type="title"/>
          </p:nvPr>
        </p:nvSpPr>
        <p:spPr>
          <a:xfrm>
            <a:off x="149025" y="237050"/>
            <a:ext cx="3457800" cy="1145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Create maven project in Eclipse</a:t>
            </a:r>
            <a:endParaRPr b="1" sz="3000">
              <a:latin typeface="PT Sans Caption"/>
              <a:ea typeface="PT Sans Caption"/>
              <a:cs typeface="PT Sans Caption"/>
              <a:sym typeface="PT Sans Caption"/>
            </a:endParaRPr>
          </a:p>
        </p:txBody>
      </p:sp>
      <p:sp>
        <p:nvSpPr>
          <p:cNvPr id="285" name="Google Shape;285;p53"/>
          <p:cNvSpPr/>
          <p:nvPr/>
        </p:nvSpPr>
        <p:spPr>
          <a:xfrm>
            <a:off x="4559000" y="672150"/>
            <a:ext cx="7374300" cy="547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MAVEN helps us in creating the project structure, managing and downloading the dependencies.</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We need to define the required dependencies in pom.xml.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By default maven adds few dependencies specific to project structures and that will be based on the archetype that we choose.</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After creating Maven project i</a:t>
            </a:r>
            <a:r>
              <a:rPr b="0" i="0" lang="en-US" sz="1800" u="none" cap="none" strike="noStrike">
                <a:solidFill>
                  <a:srgbClr val="333333"/>
                </a:solidFill>
                <a:highlight>
                  <a:schemeClr val="lt1"/>
                </a:highlight>
                <a:latin typeface="PT Sans Caption"/>
                <a:ea typeface="PT Sans Caption"/>
                <a:cs typeface="PT Sans Caption"/>
                <a:sym typeface="PT Sans Caption"/>
              </a:rPr>
              <a:t>f we observe, </a:t>
            </a:r>
            <a:r>
              <a:rPr lang="en-US" sz="1800">
                <a:solidFill>
                  <a:srgbClr val="333333"/>
                </a:solidFill>
                <a:highlight>
                  <a:schemeClr val="lt1"/>
                </a:highlight>
                <a:latin typeface="PT Sans Caption"/>
                <a:ea typeface="PT Sans Caption"/>
                <a:cs typeface="PT Sans Caption"/>
                <a:sym typeface="PT Sans Caption"/>
              </a:rPr>
              <a:t>we will see</a:t>
            </a:r>
            <a:r>
              <a:rPr b="0" i="0" lang="en-US" sz="1800" u="none" cap="none" strike="noStrike">
                <a:solidFill>
                  <a:srgbClr val="333333"/>
                </a:solidFill>
                <a:highlight>
                  <a:schemeClr val="lt1"/>
                </a:highlight>
                <a:latin typeface="PT Sans Caption"/>
                <a:ea typeface="PT Sans Caption"/>
                <a:cs typeface="PT Sans Caption"/>
                <a:sym typeface="PT Sans Caption"/>
              </a:rPr>
              <a:t> pom.xml file</a:t>
            </a:r>
            <a:r>
              <a:rPr lang="en-US" sz="1800">
                <a:solidFill>
                  <a:srgbClr val="333333"/>
                </a:solidFill>
                <a:highlight>
                  <a:schemeClr val="lt1"/>
                </a:highlight>
                <a:latin typeface="PT Sans Caption"/>
                <a:ea typeface="PT Sans Caption"/>
                <a:cs typeface="PT Sans Caption"/>
                <a:sym typeface="PT Sans Caption"/>
              </a:rPr>
              <a:t> created.</a:t>
            </a:r>
            <a:r>
              <a:rPr b="0" i="0" lang="en-US" sz="1800" u="none" cap="none" strike="noStrike">
                <a:solidFill>
                  <a:srgbClr val="333333"/>
                </a:solidFill>
                <a:highlight>
                  <a:schemeClr val="lt1"/>
                </a:highlight>
                <a:latin typeface="PT Sans Caption"/>
                <a:ea typeface="PT Sans Caption"/>
                <a:cs typeface="PT Sans Caption"/>
                <a:sym typeface="PT Sans Caption"/>
              </a:rPr>
              <a:t> </a:t>
            </a:r>
            <a:endParaRPr sz="1800">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sz="1800">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Now we can start adding the dependencies which ever we require for our project like Selenium jars, Testng jars etc. in </a:t>
            </a:r>
            <a:r>
              <a:rPr b="1" i="0" lang="en-US" sz="1800" u="none" cap="none" strike="noStrike">
                <a:solidFill>
                  <a:srgbClr val="000000"/>
                </a:solidFill>
                <a:latin typeface="PT Sans Caption"/>
                <a:ea typeface="PT Sans Caption"/>
                <a:cs typeface="PT Sans Caption"/>
                <a:sym typeface="PT Sans Caption"/>
              </a:rPr>
              <a:t>pom.xml</a:t>
            </a:r>
            <a:r>
              <a:rPr b="0" i="0" lang="en-US" sz="1800" u="none" cap="none" strike="noStrike">
                <a:solidFill>
                  <a:srgbClr val="000000"/>
                </a:solidFill>
                <a:latin typeface="PT Sans Caption"/>
                <a:ea typeface="PT Sans Caption"/>
                <a:cs typeface="PT Sans Caption"/>
                <a:sym typeface="PT Sans Caption"/>
              </a:rPr>
              <a:t> file</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33333"/>
              </a:solidFill>
              <a:highlight>
                <a:schemeClr val="lt1"/>
              </a:highlight>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highlight>
                <a:schemeClr val="lt1"/>
              </a:highlight>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9" name="Shape 289"/>
        <p:cNvGrpSpPr/>
        <p:nvPr/>
      </p:nvGrpSpPr>
      <p:grpSpPr>
        <a:xfrm>
          <a:off x="0" y="0"/>
          <a:ext cx="0" cy="0"/>
          <a:chOff x="0" y="0"/>
          <a:chExt cx="0" cy="0"/>
        </a:xfrm>
      </p:grpSpPr>
      <p:sp>
        <p:nvSpPr>
          <p:cNvPr id="290" name="Google Shape;290;p54"/>
          <p:cNvSpPr txBox="1"/>
          <p:nvPr>
            <p:ph type="title"/>
          </p:nvPr>
        </p:nvSpPr>
        <p:spPr>
          <a:xfrm>
            <a:off x="134625" y="186275"/>
            <a:ext cx="3489000" cy="999000"/>
          </a:xfrm>
          <a:prstGeom prst="rect">
            <a:avLst/>
          </a:prstGeom>
          <a:noFill/>
          <a:ln>
            <a:noFill/>
          </a:ln>
        </p:spPr>
        <p:txBody>
          <a:bodyPr anchorCtr="0" anchor="b" bIns="91425" lIns="91425" spcFirstLastPara="1" rIns="91425" wrap="square" tIns="91425">
            <a:noAutofit/>
          </a:bodyPr>
          <a:lstStyle/>
          <a:p>
            <a:pPr indent="0" lvl="0" marL="0" rtl="0" algn="ctr">
              <a:lnSpc>
                <a:spcPct val="120000"/>
              </a:lnSpc>
              <a:spcBef>
                <a:spcPts val="0"/>
              </a:spcBef>
              <a:spcAft>
                <a:spcPts val="1200"/>
              </a:spcAft>
              <a:buClr>
                <a:srgbClr val="000000"/>
              </a:buClr>
              <a:buSzPts val="1100"/>
              <a:buFont typeface="Arial"/>
              <a:buNone/>
            </a:pPr>
            <a:r>
              <a:rPr b="1" lang="en-US" sz="3000">
                <a:latin typeface="PT Sans Caption"/>
                <a:ea typeface="PT Sans Caption"/>
                <a:cs typeface="PT Sans Caption"/>
                <a:sym typeface="PT Sans Caption"/>
              </a:rPr>
              <a:t>What is pom.xml</a:t>
            </a:r>
            <a:endParaRPr b="1" sz="3000">
              <a:latin typeface="PT Sans Caption"/>
              <a:ea typeface="PT Sans Caption"/>
              <a:cs typeface="PT Sans Caption"/>
              <a:sym typeface="PT Sans Caption"/>
            </a:endParaRPr>
          </a:p>
        </p:txBody>
      </p:sp>
      <p:sp>
        <p:nvSpPr>
          <p:cNvPr id="291" name="Google Shape;291;p54"/>
          <p:cNvSpPr/>
          <p:nvPr/>
        </p:nvSpPr>
        <p:spPr>
          <a:xfrm>
            <a:off x="4254125" y="886475"/>
            <a:ext cx="7289400" cy="521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PT Sans Caption"/>
                <a:ea typeface="PT Sans Caption"/>
                <a:cs typeface="PT Sans Caption"/>
                <a:sym typeface="PT Sans Caption"/>
              </a:rPr>
              <a:t>POM</a:t>
            </a:r>
            <a:r>
              <a:rPr b="0" i="0" lang="en-US" sz="1800" u="none" cap="none" strike="noStrike">
                <a:solidFill>
                  <a:srgbClr val="000000"/>
                </a:solidFill>
                <a:latin typeface="PT Sans Caption"/>
                <a:ea typeface="PT Sans Caption"/>
                <a:cs typeface="PT Sans Caption"/>
                <a:sym typeface="PT Sans Caption"/>
              </a:rPr>
              <a:t> is an acronym for </a:t>
            </a:r>
            <a:r>
              <a:rPr b="1" i="0" lang="en-US" sz="1800" u="none" cap="none" strike="noStrike">
                <a:solidFill>
                  <a:srgbClr val="000000"/>
                </a:solidFill>
                <a:latin typeface="PT Sans Caption"/>
                <a:ea typeface="PT Sans Caption"/>
                <a:cs typeface="PT Sans Caption"/>
                <a:sym typeface="PT Sans Caption"/>
              </a:rPr>
              <a:t>Project Object Model</a:t>
            </a:r>
            <a:r>
              <a:rPr b="0" i="0" lang="en-US" sz="1800" u="none" cap="none" strike="noStrike">
                <a:solidFill>
                  <a:srgbClr val="000000"/>
                </a:solidFill>
                <a:latin typeface="PT Sans Caption"/>
                <a:ea typeface="PT Sans Caption"/>
                <a:cs typeface="PT Sans Caption"/>
                <a:sym typeface="PT Sans Caption"/>
              </a:rPr>
              <a:t>.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pom.xml which is the core of any project. This is the configuration file where all required information are kept.</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The pom.xml file contains </a:t>
            </a:r>
            <a:r>
              <a:rPr b="1" i="0" lang="en-US" sz="1800" u="none" cap="none" strike="noStrike">
                <a:solidFill>
                  <a:srgbClr val="000000"/>
                </a:solidFill>
                <a:latin typeface="PT Sans Caption"/>
                <a:ea typeface="PT Sans Caption"/>
                <a:cs typeface="PT Sans Caption"/>
                <a:sym typeface="PT Sans Caption"/>
              </a:rPr>
              <a:t>information of project and configuration information for the maven </a:t>
            </a:r>
            <a:r>
              <a:rPr b="0" i="0" lang="en-US" sz="1800" u="none" cap="none" strike="noStrike">
                <a:solidFill>
                  <a:srgbClr val="000000"/>
                </a:solidFill>
                <a:latin typeface="PT Sans Caption"/>
                <a:ea typeface="PT Sans Caption"/>
                <a:cs typeface="PT Sans Caption"/>
                <a:sym typeface="PT Sans Caption"/>
              </a:rPr>
              <a:t>to build the project such as </a:t>
            </a:r>
            <a:r>
              <a:rPr b="1" i="0" lang="en-US" sz="1800" u="none" cap="none" strike="noStrike">
                <a:solidFill>
                  <a:srgbClr val="000000"/>
                </a:solidFill>
                <a:latin typeface="PT Sans Caption"/>
                <a:ea typeface="PT Sans Caption"/>
                <a:cs typeface="PT Sans Caption"/>
                <a:sym typeface="PT Sans Caption"/>
              </a:rPr>
              <a:t>dependencies, build directory, source directory, test source directory, plugin, goals etc.</a:t>
            </a:r>
            <a:endParaRPr b="1"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POM also contains the goals and plugins. While executing a task or goal, Maven looks for the POM in the current directory. It reads the POM, gets the needed configuration information, and then executes the goal.</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5" name="Shape 295"/>
        <p:cNvGrpSpPr/>
        <p:nvPr/>
      </p:nvGrpSpPr>
      <p:grpSpPr>
        <a:xfrm>
          <a:off x="0" y="0"/>
          <a:ext cx="0" cy="0"/>
          <a:chOff x="0" y="0"/>
          <a:chExt cx="0" cy="0"/>
        </a:xfrm>
      </p:grpSpPr>
      <p:sp>
        <p:nvSpPr>
          <p:cNvPr id="296" name="Google Shape;296;p55"/>
          <p:cNvSpPr txBox="1"/>
          <p:nvPr>
            <p:ph type="title"/>
          </p:nvPr>
        </p:nvSpPr>
        <p:spPr>
          <a:xfrm>
            <a:off x="168500" y="220150"/>
            <a:ext cx="3421500" cy="1024800"/>
          </a:xfrm>
          <a:prstGeom prst="rect">
            <a:avLst/>
          </a:prstGeom>
          <a:noFill/>
          <a:ln>
            <a:noFill/>
          </a:ln>
        </p:spPr>
        <p:txBody>
          <a:bodyPr anchorCtr="0" anchor="b" bIns="91425" lIns="91425" spcFirstLastPara="1" rIns="91425" wrap="square" tIns="91425">
            <a:noAutofit/>
          </a:bodyPr>
          <a:lstStyle/>
          <a:p>
            <a:pPr indent="0" lvl="0" marL="0" rtl="0" algn="ctr">
              <a:lnSpc>
                <a:spcPct val="120000"/>
              </a:lnSpc>
              <a:spcBef>
                <a:spcPts val="0"/>
              </a:spcBef>
              <a:spcAft>
                <a:spcPts val="1200"/>
              </a:spcAft>
              <a:buClr>
                <a:srgbClr val="000000"/>
              </a:buClr>
              <a:buSzPts val="1100"/>
              <a:buFont typeface="Arial"/>
              <a:buNone/>
            </a:pPr>
            <a:r>
              <a:rPr b="1" lang="en-US" sz="3000">
                <a:latin typeface="PT Sans Caption"/>
                <a:ea typeface="PT Sans Caption"/>
                <a:cs typeface="PT Sans Caption"/>
                <a:sym typeface="PT Sans Caption"/>
              </a:rPr>
              <a:t>pom</a:t>
            </a:r>
            <a:r>
              <a:rPr b="1" lang="en-US" sz="3000">
                <a:latin typeface="PT Sans Caption"/>
                <a:ea typeface="PT Sans Caption"/>
                <a:cs typeface="PT Sans Caption"/>
                <a:sym typeface="PT Sans Caption"/>
              </a:rPr>
              <a:t>.xml</a:t>
            </a:r>
            <a:endParaRPr b="1" sz="3000">
              <a:latin typeface="PT Sans Caption"/>
              <a:ea typeface="PT Sans Caption"/>
              <a:cs typeface="PT Sans Caption"/>
              <a:sym typeface="PT Sans Caption"/>
            </a:endParaRPr>
          </a:p>
        </p:txBody>
      </p:sp>
      <p:sp>
        <p:nvSpPr>
          <p:cNvPr id="297" name="Google Shape;297;p55"/>
          <p:cNvSpPr/>
          <p:nvPr/>
        </p:nvSpPr>
        <p:spPr>
          <a:xfrm>
            <a:off x="3980900" y="569850"/>
            <a:ext cx="7889400" cy="57183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7500"/>
              </a:lnSpc>
              <a:spcBef>
                <a:spcPts val="900"/>
              </a:spcBef>
              <a:spcAft>
                <a:spcPts val="0"/>
              </a:spcAft>
              <a:buNone/>
            </a:pPr>
            <a:r>
              <a:rPr b="1" lang="en-US" sz="1800">
                <a:latin typeface="PT Sans Caption"/>
                <a:ea typeface="PT Sans Caption"/>
                <a:cs typeface="PT Sans Caption"/>
                <a:sym typeface="PT Sans Caption"/>
              </a:rPr>
              <a:t>&lt;project xmlns="http://maven.apache.org/POM/4.0.0" xmlns:xsi="http://www.w3.org/2001/XMLSchema-instance" xsi:schemaLocation="http://maven.apache.org/POM/4.0.0 http://maven.apache.org/xsd/maven-4.0.0.xsd"&gt;</a:t>
            </a:r>
            <a:endParaRPr b="1" sz="1800">
              <a:latin typeface="PT Sans Caption"/>
              <a:ea typeface="PT Sans Caption"/>
              <a:cs typeface="PT Sans Caption"/>
              <a:sym typeface="PT Sans Caption"/>
            </a:endParaRPr>
          </a:p>
          <a:p>
            <a:pPr indent="0" lvl="0" marL="0" marR="0" rtl="0" algn="l">
              <a:lnSpc>
                <a:spcPct val="157500"/>
              </a:lnSpc>
              <a:spcBef>
                <a:spcPts val="900"/>
              </a:spcBef>
              <a:spcAft>
                <a:spcPts val="0"/>
              </a:spcAft>
              <a:buNone/>
            </a:pPr>
            <a:r>
              <a:rPr b="1" lang="en-US" sz="1800">
                <a:latin typeface="PT Sans Caption"/>
                <a:ea typeface="PT Sans Caption"/>
                <a:cs typeface="PT Sans Caption"/>
                <a:sym typeface="PT Sans Caption"/>
              </a:rPr>
              <a:t>  &lt;modelVersion&gt;4.0.0&lt;/modelVersion&gt;</a:t>
            </a:r>
            <a:endParaRPr b="1" sz="1800">
              <a:latin typeface="PT Sans Caption"/>
              <a:ea typeface="PT Sans Caption"/>
              <a:cs typeface="PT Sans Caption"/>
              <a:sym typeface="PT Sans Caption"/>
            </a:endParaRPr>
          </a:p>
          <a:p>
            <a:pPr indent="0" lvl="0" marL="0" marR="0" rtl="0" algn="l">
              <a:lnSpc>
                <a:spcPct val="157500"/>
              </a:lnSpc>
              <a:spcBef>
                <a:spcPts val="900"/>
              </a:spcBef>
              <a:spcAft>
                <a:spcPts val="0"/>
              </a:spcAft>
              <a:buNone/>
            </a:pPr>
            <a:r>
              <a:rPr b="1" lang="en-US" sz="1800">
                <a:latin typeface="PT Sans Caption"/>
                <a:ea typeface="PT Sans Caption"/>
                <a:cs typeface="PT Sans Caption"/>
                <a:sym typeface="PT Sans Caption"/>
              </a:rPr>
              <a:t>  &lt;groupId&gt;com.syntax&lt;/groupId&gt;</a:t>
            </a:r>
            <a:endParaRPr b="1" sz="1800">
              <a:latin typeface="PT Sans Caption"/>
              <a:ea typeface="PT Sans Caption"/>
              <a:cs typeface="PT Sans Caption"/>
              <a:sym typeface="PT Sans Caption"/>
            </a:endParaRPr>
          </a:p>
          <a:p>
            <a:pPr indent="0" lvl="0" marL="0" marR="0" rtl="0" algn="l">
              <a:lnSpc>
                <a:spcPct val="157500"/>
              </a:lnSpc>
              <a:spcBef>
                <a:spcPts val="900"/>
              </a:spcBef>
              <a:spcAft>
                <a:spcPts val="0"/>
              </a:spcAft>
              <a:buNone/>
            </a:pPr>
            <a:r>
              <a:rPr b="1" lang="en-US" sz="1800">
                <a:latin typeface="PT Sans Caption"/>
                <a:ea typeface="PT Sans Caption"/>
                <a:cs typeface="PT Sans Caption"/>
                <a:sym typeface="PT Sans Caption"/>
              </a:rPr>
              <a:t>  &lt;artifactId&gt;HRMS&lt;/artifactId&gt;</a:t>
            </a:r>
            <a:endParaRPr b="1" sz="1800">
              <a:latin typeface="PT Sans Caption"/>
              <a:ea typeface="PT Sans Caption"/>
              <a:cs typeface="PT Sans Caption"/>
              <a:sym typeface="PT Sans Caption"/>
            </a:endParaRPr>
          </a:p>
          <a:p>
            <a:pPr indent="0" lvl="0" marL="0" marR="0" rtl="0" algn="l">
              <a:lnSpc>
                <a:spcPct val="157500"/>
              </a:lnSpc>
              <a:spcBef>
                <a:spcPts val="900"/>
              </a:spcBef>
              <a:spcAft>
                <a:spcPts val="0"/>
              </a:spcAft>
              <a:buNone/>
            </a:pPr>
            <a:r>
              <a:rPr b="1" lang="en-US" sz="1800">
                <a:latin typeface="PT Sans Caption"/>
                <a:ea typeface="PT Sans Caption"/>
                <a:cs typeface="PT Sans Caption"/>
                <a:sym typeface="PT Sans Caption"/>
              </a:rPr>
              <a:t>  &lt;version&gt;0.0.1-SNAPSHOT&lt;/version&gt;</a:t>
            </a:r>
            <a:endParaRPr b="1" sz="1800">
              <a:latin typeface="PT Sans Caption"/>
              <a:ea typeface="PT Sans Caption"/>
              <a:cs typeface="PT Sans Caption"/>
              <a:sym typeface="PT Sans Caption"/>
            </a:endParaRPr>
          </a:p>
          <a:p>
            <a:pPr indent="0" lvl="0" marL="0" marR="0" rtl="0" algn="l">
              <a:lnSpc>
                <a:spcPct val="157500"/>
              </a:lnSpc>
              <a:spcBef>
                <a:spcPts val="900"/>
              </a:spcBef>
              <a:spcAft>
                <a:spcPts val="600"/>
              </a:spcAft>
              <a:buNone/>
            </a:pPr>
            <a:r>
              <a:rPr b="1" lang="en-US" sz="1800">
                <a:latin typeface="PT Sans Caption"/>
                <a:ea typeface="PT Sans Caption"/>
                <a:cs typeface="PT Sans Caption"/>
                <a:sym typeface="PT Sans Caption"/>
              </a:rPr>
              <a:t>&lt;/project&gt;</a:t>
            </a:r>
            <a:endParaRPr b="1" sz="1800">
              <a:latin typeface="PT Sans Caption"/>
              <a:ea typeface="PT Sans Caption"/>
              <a:cs typeface="PT Sans Caption"/>
              <a:sym typeface="PT Sans Capti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1" name="Shape 301"/>
        <p:cNvGrpSpPr/>
        <p:nvPr/>
      </p:nvGrpSpPr>
      <p:grpSpPr>
        <a:xfrm>
          <a:off x="0" y="0"/>
          <a:ext cx="0" cy="0"/>
          <a:chOff x="0" y="0"/>
          <a:chExt cx="0" cy="0"/>
        </a:xfrm>
      </p:grpSpPr>
      <p:sp>
        <p:nvSpPr>
          <p:cNvPr id="302" name="Google Shape;302;p56"/>
          <p:cNvSpPr txBox="1"/>
          <p:nvPr>
            <p:ph type="title"/>
          </p:nvPr>
        </p:nvSpPr>
        <p:spPr>
          <a:xfrm>
            <a:off x="165950" y="152400"/>
            <a:ext cx="3508500" cy="2553300"/>
          </a:xfrm>
          <a:prstGeom prst="rect">
            <a:avLst/>
          </a:prstGeom>
          <a:noFill/>
          <a:ln>
            <a:noFill/>
          </a:ln>
        </p:spPr>
        <p:txBody>
          <a:bodyPr anchorCtr="0" anchor="b" bIns="91425" lIns="91425" spcFirstLastPara="1" rIns="91425" wrap="square" tIns="91425">
            <a:noAutofit/>
          </a:bodyPr>
          <a:lstStyle/>
          <a:p>
            <a:pPr indent="0" lvl="0" marL="0" rtl="0" algn="ctr">
              <a:lnSpc>
                <a:spcPct val="120000"/>
              </a:lnSpc>
              <a:spcBef>
                <a:spcPts val="0"/>
              </a:spcBef>
              <a:spcAft>
                <a:spcPts val="1200"/>
              </a:spcAft>
              <a:buClr>
                <a:srgbClr val="000000"/>
              </a:buClr>
              <a:buSzPts val="1100"/>
              <a:buFont typeface="Arial"/>
              <a:buNone/>
            </a:pPr>
            <a:r>
              <a:rPr b="1" lang="en-US" sz="3000">
                <a:latin typeface="PT Sans Caption"/>
                <a:ea typeface="PT Sans Caption"/>
                <a:cs typeface="PT Sans Caption"/>
                <a:sym typeface="PT Sans Caption"/>
              </a:rPr>
              <a:t>How to add dependency in Maven using Eclipse</a:t>
            </a:r>
            <a:endParaRPr b="1" sz="3000">
              <a:latin typeface="PT Sans Caption"/>
              <a:ea typeface="PT Sans Caption"/>
              <a:cs typeface="PT Sans Caption"/>
              <a:sym typeface="PT Sans Caption"/>
            </a:endParaRPr>
          </a:p>
        </p:txBody>
      </p:sp>
      <p:sp>
        <p:nvSpPr>
          <p:cNvPr id="303" name="Google Shape;303;p56"/>
          <p:cNvSpPr/>
          <p:nvPr/>
        </p:nvSpPr>
        <p:spPr>
          <a:xfrm>
            <a:off x="3993925" y="246250"/>
            <a:ext cx="8003100" cy="63945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In order to add the dependent jar for our project using Maven, we can add it through </a:t>
            </a:r>
            <a:r>
              <a:rPr b="1" i="0" lang="en-US" sz="1800" u="none" cap="none" strike="noStrike">
                <a:solidFill>
                  <a:srgbClr val="000000"/>
                </a:solidFill>
                <a:latin typeface="PT Sans Caption"/>
                <a:ea typeface="PT Sans Caption"/>
                <a:cs typeface="PT Sans Caption"/>
                <a:sym typeface="PT Sans Caption"/>
              </a:rPr>
              <a:t>&lt;dependencies&gt;&lt;/dependencies&gt;</a:t>
            </a:r>
            <a:r>
              <a:rPr b="0" i="0" lang="en-US" sz="1800" u="none" cap="none" strike="noStrike">
                <a:solidFill>
                  <a:srgbClr val="000000"/>
                </a:solidFill>
                <a:latin typeface="PT Sans Caption"/>
                <a:ea typeface="PT Sans Caption"/>
                <a:cs typeface="PT Sans Caption"/>
                <a:sym typeface="PT Sans Caption"/>
              </a:rPr>
              <a:t>tag in our </a:t>
            </a:r>
            <a:r>
              <a:rPr b="1" i="0" lang="en-US" sz="1800" u="none" cap="none" strike="noStrike">
                <a:solidFill>
                  <a:srgbClr val="000000"/>
                </a:solidFill>
                <a:latin typeface="PT Sans Caption"/>
                <a:ea typeface="PT Sans Caption"/>
                <a:cs typeface="PT Sans Caption"/>
                <a:sym typeface="PT Sans Caption"/>
              </a:rPr>
              <a:t>POM.xml</a:t>
            </a:r>
            <a:r>
              <a:rPr b="0" i="0" lang="en-US" sz="1800" u="none" cap="none" strike="noStrike">
                <a:solidFill>
                  <a:srgbClr val="000000"/>
                </a:solidFill>
                <a:latin typeface="PT Sans Caption"/>
                <a:ea typeface="PT Sans Caption"/>
                <a:cs typeface="PT Sans Caption"/>
                <a:sym typeface="PT Sans Caption"/>
              </a:rPr>
              <a:t> like below.</a:t>
            </a:r>
            <a:endParaRPr b="0" i="0" sz="1800" u="none" cap="none" strike="noStrike">
              <a:solidFill>
                <a:srgbClr val="000000"/>
              </a:solidFill>
              <a:latin typeface="PT Sans Caption"/>
              <a:ea typeface="PT Sans Caption"/>
              <a:cs typeface="PT Sans Caption"/>
              <a:sym typeface="PT Sans Caption"/>
            </a:endParaRPr>
          </a:p>
          <a:p>
            <a:pPr indent="0" lvl="0" marL="292100" marR="10160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88"/>
              </a:solidFill>
              <a:latin typeface="Verdana"/>
              <a:ea typeface="Verdana"/>
              <a:cs typeface="Verdana"/>
              <a:sym typeface="Verdana"/>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333333"/>
              </a:solidFill>
              <a:highlight>
                <a:schemeClr val="lt1"/>
              </a:highlight>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434343"/>
              </a:solidFill>
              <a:highlight>
                <a:schemeClr val="lt1"/>
              </a:highlight>
              <a:latin typeface="PT Sans Caption"/>
              <a:ea typeface="PT Sans Caption"/>
              <a:cs typeface="PT Sans Caption"/>
              <a:sym typeface="PT Sans Caption"/>
            </a:endParaRPr>
          </a:p>
        </p:txBody>
      </p:sp>
      <p:sp>
        <p:nvSpPr>
          <p:cNvPr id="304" name="Google Shape;304;p56"/>
          <p:cNvSpPr/>
          <p:nvPr/>
        </p:nvSpPr>
        <p:spPr>
          <a:xfrm>
            <a:off x="3993925" y="1381225"/>
            <a:ext cx="8003100" cy="5259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101600" rtl="0" algn="l">
              <a:lnSpc>
                <a:spcPct val="115000"/>
              </a:lnSpc>
              <a:spcBef>
                <a:spcPts val="0"/>
              </a:spcBef>
              <a:spcAft>
                <a:spcPts val="0"/>
              </a:spcAft>
              <a:buNone/>
            </a:pPr>
            <a:r>
              <a:rPr b="1" lang="en-US" sz="1800">
                <a:latin typeface="PT Sans Caption"/>
                <a:ea typeface="PT Sans Caption"/>
                <a:cs typeface="PT Sans Caption"/>
                <a:sym typeface="PT Sans Caption"/>
              </a:rPr>
              <a:t>&lt;dependencies&gt;</a:t>
            </a:r>
            <a:endParaRPr b="1" sz="1800">
              <a:latin typeface="PT Sans Caption"/>
              <a:ea typeface="PT Sans Caption"/>
              <a:cs typeface="PT Sans Caption"/>
              <a:sym typeface="PT Sans Caption"/>
            </a:endParaRPr>
          </a:p>
          <a:p>
            <a:pPr indent="0" lvl="0" marL="0" marR="101600" rtl="0" algn="l">
              <a:lnSpc>
                <a:spcPct val="115000"/>
              </a:lnSpc>
              <a:spcBef>
                <a:spcPts val="0"/>
              </a:spcBef>
              <a:spcAft>
                <a:spcPts val="0"/>
              </a:spcAft>
              <a:buNone/>
            </a:pPr>
            <a:r>
              <a:rPr b="1" lang="en-US" sz="1800">
                <a:latin typeface="PT Sans Caption"/>
                <a:ea typeface="PT Sans Caption"/>
                <a:cs typeface="PT Sans Caption"/>
                <a:sym typeface="PT Sans Caption"/>
              </a:rPr>
              <a:t>		&lt;dependency&gt;</a:t>
            </a:r>
            <a:endParaRPr b="1" sz="1800">
              <a:latin typeface="PT Sans Caption"/>
              <a:ea typeface="PT Sans Caption"/>
              <a:cs typeface="PT Sans Caption"/>
              <a:sym typeface="PT Sans Caption"/>
            </a:endParaRPr>
          </a:p>
          <a:p>
            <a:pPr indent="0" lvl="0" marL="0" marR="101600" rtl="0" algn="l">
              <a:lnSpc>
                <a:spcPct val="115000"/>
              </a:lnSpc>
              <a:spcBef>
                <a:spcPts val="0"/>
              </a:spcBef>
              <a:spcAft>
                <a:spcPts val="0"/>
              </a:spcAft>
              <a:buNone/>
            </a:pPr>
            <a:r>
              <a:rPr b="1" lang="en-US" sz="1800">
                <a:latin typeface="PT Sans Caption"/>
                <a:ea typeface="PT Sans Caption"/>
                <a:cs typeface="PT Sans Caption"/>
                <a:sym typeface="PT Sans Caption"/>
              </a:rPr>
              <a:t>			&lt;groupId&gt;org.seleniumhq.selenium&lt;/groupId&gt;</a:t>
            </a:r>
            <a:endParaRPr b="1" sz="1800">
              <a:latin typeface="PT Sans Caption"/>
              <a:ea typeface="PT Sans Caption"/>
              <a:cs typeface="PT Sans Caption"/>
              <a:sym typeface="PT Sans Caption"/>
            </a:endParaRPr>
          </a:p>
          <a:p>
            <a:pPr indent="0" lvl="0" marL="0" marR="101600" rtl="0" algn="l">
              <a:lnSpc>
                <a:spcPct val="115000"/>
              </a:lnSpc>
              <a:spcBef>
                <a:spcPts val="0"/>
              </a:spcBef>
              <a:spcAft>
                <a:spcPts val="0"/>
              </a:spcAft>
              <a:buNone/>
            </a:pPr>
            <a:r>
              <a:rPr b="1" lang="en-US" sz="1800">
                <a:latin typeface="PT Sans Caption"/>
                <a:ea typeface="PT Sans Caption"/>
                <a:cs typeface="PT Sans Caption"/>
                <a:sym typeface="PT Sans Caption"/>
              </a:rPr>
              <a:t>			&lt;artifactId&gt;selenium-java&lt;/artifactId&gt;</a:t>
            </a:r>
            <a:endParaRPr b="1" sz="1800">
              <a:latin typeface="PT Sans Caption"/>
              <a:ea typeface="PT Sans Caption"/>
              <a:cs typeface="PT Sans Caption"/>
              <a:sym typeface="PT Sans Caption"/>
            </a:endParaRPr>
          </a:p>
          <a:p>
            <a:pPr indent="0" lvl="0" marL="0" marR="101600" rtl="0" algn="l">
              <a:lnSpc>
                <a:spcPct val="115000"/>
              </a:lnSpc>
              <a:spcBef>
                <a:spcPts val="0"/>
              </a:spcBef>
              <a:spcAft>
                <a:spcPts val="0"/>
              </a:spcAft>
              <a:buNone/>
            </a:pPr>
            <a:r>
              <a:rPr b="1" lang="en-US" sz="1800">
                <a:latin typeface="PT Sans Caption"/>
                <a:ea typeface="PT Sans Caption"/>
                <a:cs typeface="PT Sans Caption"/>
                <a:sym typeface="PT Sans Caption"/>
              </a:rPr>
              <a:t>			&lt;version&gt;3.141.5&lt;/version&gt;</a:t>
            </a:r>
            <a:endParaRPr b="1" sz="1800">
              <a:latin typeface="PT Sans Caption"/>
              <a:ea typeface="PT Sans Caption"/>
              <a:cs typeface="PT Sans Caption"/>
              <a:sym typeface="PT Sans Caption"/>
            </a:endParaRPr>
          </a:p>
          <a:p>
            <a:pPr indent="0" lvl="0" marL="0" marR="101600" rtl="0" algn="l">
              <a:lnSpc>
                <a:spcPct val="115000"/>
              </a:lnSpc>
              <a:spcBef>
                <a:spcPts val="0"/>
              </a:spcBef>
              <a:spcAft>
                <a:spcPts val="0"/>
              </a:spcAft>
              <a:buNone/>
            </a:pPr>
            <a:r>
              <a:rPr b="1" lang="en-US" sz="1800">
                <a:latin typeface="PT Sans Caption"/>
                <a:ea typeface="PT Sans Caption"/>
                <a:cs typeface="PT Sans Caption"/>
                <a:sym typeface="PT Sans Caption"/>
              </a:rPr>
              <a:t>		&lt;/dependency&gt;</a:t>
            </a:r>
            <a:endParaRPr b="1" sz="1800">
              <a:latin typeface="PT Sans Caption"/>
              <a:ea typeface="PT Sans Caption"/>
              <a:cs typeface="PT Sans Caption"/>
              <a:sym typeface="PT Sans Caption"/>
            </a:endParaRPr>
          </a:p>
          <a:p>
            <a:pPr indent="0" lvl="0" marL="0" marR="101600" rtl="0" algn="l">
              <a:lnSpc>
                <a:spcPct val="115000"/>
              </a:lnSpc>
              <a:spcBef>
                <a:spcPts val="0"/>
              </a:spcBef>
              <a:spcAft>
                <a:spcPts val="0"/>
              </a:spcAft>
              <a:buNone/>
            </a:pPr>
            <a:r>
              <a:t/>
            </a:r>
            <a:endParaRPr b="1" sz="1800">
              <a:latin typeface="PT Sans Caption"/>
              <a:ea typeface="PT Sans Caption"/>
              <a:cs typeface="PT Sans Caption"/>
              <a:sym typeface="PT Sans Caption"/>
            </a:endParaRPr>
          </a:p>
          <a:p>
            <a:pPr indent="0" lvl="0" marL="0" marR="101600" rtl="0" algn="l">
              <a:lnSpc>
                <a:spcPct val="115000"/>
              </a:lnSpc>
              <a:spcBef>
                <a:spcPts val="0"/>
              </a:spcBef>
              <a:spcAft>
                <a:spcPts val="0"/>
              </a:spcAft>
              <a:buNone/>
            </a:pPr>
            <a:r>
              <a:rPr b="1" lang="en-US" sz="1800">
                <a:latin typeface="PT Sans Caption"/>
                <a:ea typeface="PT Sans Caption"/>
                <a:cs typeface="PT Sans Caption"/>
                <a:sym typeface="PT Sans Caption"/>
              </a:rPr>
              <a:t>		&lt;dependency&gt;</a:t>
            </a:r>
            <a:endParaRPr b="1" sz="1800">
              <a:latin typeface="PT Sans Caption"/>
              <a:ea typeface="PT Sans Caption"/>
              <a:cs typeface="PT Sans Caption"/>
              <a:sym typeface="PT Sans Caption"/>
            </a:endParaRPr>
          </a:p>
          <a:p>
            <a:pPr indent="0" lvl="0" marL="0" marR="101600" rtl="0" algn="l">
              <a:lnSpc>
                <a:spcPct val="115000"/>
              </a:lnSpc>
              <a:spcBef>
                <a:spcPts val="0"/>
              </a:spcBef>
              <a:spcAft>
                <a:spcPts val="0"/>
              </a:spcAft>
              <a:buNone/>
            </a:pPr>
            <a:r>
              <a:rPr b="1" lang="en-US" sz="1800">
                <a:latin typeface="PT Sans Caption"/>
                <a:ea typeface="PT Sans Caption"/>
                <a:cs typeface="PT Sans Caption"/>
                <a:sym typeface="PT Sans Caption"/>
              </a:rPr>
              <a:t>			&lt;groupId&gt;org.testng&lt;/groupId&gt;</a:t>
            </a:r>
            <a:endParaRPr b="1" sz="1800">
              <a:latin typeface="PT Sans Caption"/>
              <a:ea typeface="PT Sans Caption"/>
              <a:cs typeface="PT Sans Caption"/>
              <a:sym typeface="PT Sans Caption"/>
            </a:endParaRPr>
          </a:p>
          <a:p>
            <a:pPr indent="0" lvl="0" marL="0" marR="101600" rtl="0" algn="l">
              <a:lnSpc>
                <a:spcPct val="115000"/>
              </a:lnSpc>
              <a:spcBef>
                <a:spcPts val="0"/>
              </a:spcBef>
              <a:spcAft>
                <a:spcPts val="0"/>
              </a:spcAft>
              <a:buNone/>
            </a:pPr>
            <a:r>
              <a:rPr b="1" lang="en-US" sz="1800">
                <a:latin typeface="PT Sans Caption"/>
                <a:ea typeface="PT Sans Caption"/>
                <a:cs typeface="PT Sans Caption"/>
                <a:sym typeface="PT Sans Caption"/>
              </a:rPr>
              <a:t>			&lt;artifactId&gt;testng&lt;/artifactId&gt;</a:t>
            </a:r>
            <a:endParaRPr b="1" sz="1800">
              <a:latin typeface="PT Sans Caption"/>
              <a:ea typeface="PT Sans Caption"/>
              <a:cs typeface="PT Sans Caption"/>
              <a:sym typeface="PT Sans Caption"/>
            </a:endParaRPr>
          </a:p>
          <a:p>
            <a:pPr indent="0" lvl="0" marL="0" marR="101600" rtl="0" algn="l">
              <a:lnSpc>
                <a:spcPct val="115000"/>
              </a:lnSpc>
              <a:spcBef>
                <a:spcPts val="0"/>
              </a:spcBef>
              <a:spcAft>
                <a:spcPts val="0"/>
              </a:spcAft>
              <a:buNone/>
            </a:pPr>
            <a:r>
              <a:rPr b="1" lang="en-US" sz="1800">
                <a:latin typeface="PT Sans Caption"/>
                <a:ea typeface="PT Sans Caption"/>
                <a:cs typeface="PT Sans Caption"/>
                <a:sym typeface="PT Sans Caption"/>
              </a:rPr>
              <a:t>			&lt;version&gt;6.14.3&lt;/version&gt;</a:t>
            </a:r>
            <a:endParaRPr b="1" sz="1800">
              <a:latin typeface="PT Sans Caption"/>
              <a:ea typeface="PT Sans Caption"/>
              <a:cs typeface="PT Sans Caption"/>
              <a:sym typeface="PT Sans Caption"/>
            </a:endParaRPr>
          </a:p>
          <a:p>
            <a:pPr indent="0" lvl="0" marL="0" marR="101600" rtl="0" algn="l">
              <a:lnSpc>
                <a:spcPct val="115000"/>
              </a:lnSpc>
              <a:spcBef>
                <a:spcPts val="0"/>
              </a:spcBef>
              <a:spcAft>
                <a:spcPts val="0"/>
              </a:spcAft>
              <a:buNone/>
            </a:pPr>
            <a:r>
              <a:rPr b="1" lang="en-US" sz="1800">
                <a:latin typeface="PT Sans Caption"/>
                <a:ea typeface="PT Sans Caption"/>
                <a:cs typeface="PT Sans Caption"/>
                <a:sym typeface="PT Sans Caption"/>
              </a:rPr>
              <a:t>			&lt;scope&gt;test&lt;/scope&gt;</a:t>
            </a:r>
            <a:endParaRPr b="1" sz="1800">
              <a:latin typeface="PT Sans Caption"/>
              <a:ea typeface="PT Sans Caption"/>
              <a:cs typeface="PT Sans Caption"/>
              <a:sym typeface="PT Sans Caption"/>
            </a:endParaRPr>
          </a:p>
          <a:p>
            <a:pPr indent="0" lvl="0" marL="0" marR="101600" rtl="0" algn="l">
              <a:lnSpc>
                <a:spcPct val="115000"/>
              </a:lnSpc>
              <a:spcBef>
                <a:spcPts val="0"/>
              </a:spcBef>
              <a:spcAft>
                <a:spcPts val="0"/>
              </a:spcAft>
              <a:buNone/>
            </a:pPr>
            <a:r>
              <a:rPr b="1" lang="en-US" sz="1800">
                <a:latin typeface="PT Sans Caption"/>
                <a:ea typeface="PT Sans Caption"/>
                <a:cs typeface="PT Sans Caption"/>
                <a:sym typeface="PT Sans Caption"/>
              </a:rPr>
              <a:t>		&lt;/dependency&gt;</a:t>
            </a:r>
            <a:endParaRPr b="1" sz="1800">
              <a:latin typeface="PT Sans Caption"/>
              <a:ea typeface="PT Sans Caption"/>
              <a:cs typeface="PT Sans Caption"/>
              <a:sym typeface="PT Sans Caption"/>
            </a:endParaRPr>
          </a:p>
          <a:p>
            <a:pPr indent="0" lvl="0" marL="0" marR="101600" rtl="0" algn="l">
              <a:lnSpc>
                <a:spcPct val="115000"/>
              </a:lnSpc>
              <a:spcBef>
                <a:spcPts val="0"/>
              </a:spcBef>
              <a:spcAft>
                <a:spcPts val="0"/>
              </a:spcAft>
              <a:buClr>
                <a:srgbClr val="000000"/>
              </a:buClr>
              <a:buSzPts val="1100"/>
              <a:buFont typeface="Arial"/>
              <a:buNone/>
            </a:pPr>
            <a:r>
              <a:rPr b="1" lang="en-US" sz="1800">
                <a:latin typeface="PT Sans Caption"/>
                <a:ea typeface="PT Sans Caption"/>
                <a:cs typeface="PT Sans Caption"/>
                <a:sym typeface="PT Sans Caption"/>
              </a:rPr>
              <a:t>&lt;/dependencies&gt;</a:t>
            </a:r>
            <a:endParaRPr b="1" sz="1800">
              <a:latin typeface="PT Sans Caption"/>
              <a:ea typeface="PT Sans Caption"/>
              <a:cs typeface="PT Sans Caption"/>
              <a:sym typeface="PT Sans Capti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7"/>
          <p:cNvSpPr txBox="1"/>
          <p:nvPr>
            <p:ph type="title"/>
          </p:nvPr>
        </p:nvSpPr>
        <p:spPr>
          <a:xfrm>
            <a:off x="131000" y="21800"/>
            <a:ext cx="11768700" cy="803700"/>
          </a:xfrm>
          <a:prstGeom prst="rect">
            <a:avLst/>
          </a:prstGeom>
          <a:noFill/>
          <a:ln>
            <a:noFill/>
          </a:ln>
        </p:spPr>
        <p:txBody>
          <a:bodyPr anchorCtr="0" anchor="ctr" bIns="91425" lIns="91425" spcFirstLastPara="1" rIns="91425" wrap="square" tIns="91425">
            <a:noAutofit/>
          </a:bodyPr>
          <a:lstStyle/>
          <a:p>
            <a:pPr indent="0" lvl="0" marL="0" rtl="0" algn="ctr">
              <a:lnSpc>
                <a:spcPct val="130000"/>
              </a:lnSpc>
              <a:spcBef>
                <a:spcPts val="1800"/>
              </a:spcBef>
              <a:spcAft>
                <a:spcPts val="400"/>
              </a:spcAft>
              <a:buClr>
                <a:srgbClr val="000000"/>
              </a:buClr>
              <a:buSzPts val="1100"/>
              <a:buFont typeface="Arial"/>
              <a:buNone/>
            </a:pPr>
            <a:r>
              <a:rPr b="1" lang="en-US" sz="3000">
                <a:solidFill>
                  <a:srgbClr val="FFFFFF"/>
                </a:solidFill>
                <a:latin typeface="PT Sans Caption"/>
                <a:ea typeface="PT Sans Caption"/>
                <a:cs typeface="PT Sans Caption"/>
                <a:sym typeface="PT Sans Caption"/>
              </a:rPr>
              <a:t>Elements of maven pom.xml file</a:t>
            </a:r>
            <a:endParaRPr b="1" sz="3000">
              <a:solidFill>
                <a:srgbClr val="FFFFFF"/>
              </a:solidFill>
              <a:latin typeface="PT Sans Caption"/>
              <a:ea typeface="PT Sans Caption"/>
              <a:cs typeface="PT Sans Caption"/>
              <a:sym typeface="PT Sans Caption"/>
            </a:endParaRPr>
          </a:p>
        </p:txBody>
      </p:sp>
      <p:graphicFrame>
        <p:nvGraphicFramePr>
          <p:cNvPr id="310" name="Google Shape;310;p57"/>
          <p:cNvGraphicFramePr/>
          <p:nvPr/>
        </p:nvGraphicFramePr>
        <p:xfrm>
          <a:off x="131000" y="955525"/>
          <a:ext cx="3000000" cy="3000000"/>
        </p:xfrm>
        <a:graphic>
          <a:graphicData uri="http://schemas.openxmlformats.org/drawingml/2006/table">
            <a:tbl>
              <a:tblPr>
                <a:noFill/>
                <a:tableStyleId>{085013E6-6301-436A-B7EC-BA18898E5A4B}</a:tableStyleId>
              </a:tblPr>
              <a:tblGrid>
                <a:gridCol w="1766400"/>
                <a:gridCol w="10187250"/>
              </a:tblGrid>
              <a:tr h="602125">
                <a:tc>
                  <a:txBody>
                    <a:bodyPr/>
                    <a:lstStyle/>
                    <a:p>
                      <a:pPr indent="0" lvl="0" marL="0" marR="0" rtl="0" algn="l">
                        <a:lnSpc>
                          <a:spcPct val="115000"/>
                        </a:lnSpc>
                        <a:spcBef>
                          <a:spcPts val="0"/>
                        </a:spcBef>
                        <a:spcAft>
                          <a:spcPts val="0"/>
                        </a:spcAft>
                        <a:buClr>
                          <a:srgbClr val="000000"/>
                        </a:buClr>
                        <a:buSzPts val="1800"/>
                        <a:buFont typeface="Arial"/>
                        <a:buNone/>
                      </a:pPr>
                      <a:r>
                        <a:rPr b="1" lang="en-US" sz="1600" u="none" cap="none" strike="noStrike">
                          <a:latin typeface="PT Sans Caption"/>
                          <a:ea typeface="PT Sans Caption"/>
                          <a:cs typeface="PT Sans Caption"/>
                          <a:sym typeface="PT Sans Caption"/>
                        </a:rPr>
                        <a:t>Element</a:t>
                      </a:r>
                      <a:endParaRPr b="1" sz="1600" u="none" cap="none" strike="noStrike">
                        <a:latin typeface="PT Sans Caption"/>
                        <a:ea typeface="PT Sans Caption"/>
                        <a:cs typeface="PT Sans Caption"/>
                        <a:sym typeface="PT Sans Caption"/>
                      </a:endParaRPr>
                    </a:p>
                  </a:txBody>
                  <a:tcPr marT="114300" marB="114300" marR="114300" marL="1143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A4C2F4"/>
                    </a:solidFill>
                  </a:tcPr>
                </a:tc>
                <a:tc>
                  <a:txBody>
                    <a:bodyPr/>
                    <a:lstStyle/>
                    <a:p>
                      <a:pPr indent="0" lvl="0" marL="0" marR="0" rtl="0" algn="l">
                        <a:lnSpc>
                          <a:spcPct val="115000"/>
                        </a:lnSpc>
                        <a:spcBef>
                          <a:spcPts val="0"/>
                        </a:spcBef>
                        <a:spcAft>
                          <a:spcPts val="0"/>
                        </a:spcAft>
                        <a:buClr>
                          <a:srgbClr val="000000"/>
                        </a:buClr>
                        <a:buSzPts val="1800"/>
                        <a:buFont typeface="Arial"/>
                        <a:buNone/>
                      </a:pPr>
                      <a:r>
                        <a:rPr b="1" lang="en-US" sz="1600" u="none" cap="none" strike="noStrike">
                          <a:latin typeface="PT Sans Caption"/>
                          <a:ea typeface="PT Sans Caption"/>
                          <a:cs typeface="PT Sans Caption"/>
                          <a:sym typeface="PT Sans Caption"/>
                        </a:rPr>
                        <a:t>Description</a:t>
                      </a:r>
                      <a:endParaRPr b="1" sz="1600" u="none" cap="none" strike="noStrike">
                        <a:latin typeface="PT Sans Caption"/>
                        <a:ea typeface="PT Sans Caption"/>
                        <a:cs typeface="PT Sans Caption"/>
                        <a:sym typeface="PT Sans Caption"/>
                      </a:endParaRPr>
                    </a:p>
                  </a:txBody>
                  <a:tcPr marT="114300" marB="114300" marR="114300" marL="1143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A4C2F4"/>
                    </a:solidFill>
                  </a:tcPr>
                </a:tc>
              </a:tr>
              <a:tr h="581000">
                <a:tc>
                  <a:txBody>
                    <a:bodyPr/>
                    <a:lstStyle/>
                    <a:p>
                      <a:pPr indent="0" lvl="0" marL="0" marR="0" rtl="0" algn="l">
                        <a:lnSpc>
                          <a:spcPct val="172500"/>
                        </a:lnSpc>
                        <a:spcBef>
                          <a:spcPts val="0"/>
                        </a:spcBef>
                        <a:spcAft>
                          <a:spcPts val="0"/>
                        </a:spcAft>
                        <a:buClr>
                          <a:srgbClr val="000000"/>
                        </a:buClr>
                        <a:buSzPts val="1800"/>
                        <a:buFont typeface="Arial"/>
                        <a:buNone/>
                      </a:pPr>
                      <a:r>
                        <a:rPr b="1" lang="en-US" sz="1600" u="none" cap="none" strike="noStrike">
                          <a:latin typeface="PT Sans Caption"/>
                          <a:ea typeface="PT Sans Caption"/>
                          <a:cs typeface="PT Sans Caption"/>
                          <a:sym typeface="PT Sans Caption"/>
                        </a:rPr>
                        <a:t>project</a:t>
                      </a:r>
                      <a:endParaRPr b="1" sz="1600" u="none" cap="none" strike="noStrike">
                        <a:latin typeface="PT Sans Caption"/>
                        <a:ea typeface="PT Sans Caption"/>
                        <a:cs typeface="PT Sans Caption"/>
                        <a:sym typeface="PT Sans Caption"/>
                      </a:endParaRPr>
                    </a:p>
                  </a:txBody>
                  <a:tcPr marT="76200" marB="76200" marR="76200" marL="762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marR="0" rtl="0" algn="l">
                        <a:lnSpc>
                          <a:spcPct val="172500"/>
                        </a:lnSpc>
                        <a:spcBef>
                          <a:spcPts val="0"/>
                        </a:spcBef>
                        <a:spcAft>
                          <a:spcPts val="0"/>
                        </a:spcAft>
                        <a:buClr>
                          <a:srgbClr val="000000"/>
                        </a:buClr>
                        <a:buSzPts val="1800"/>
                        <a:buFont typeface="Arial"/>
                        <a:buNone/>
                      </a:pPr>
                      <a:r>
                        <a:rPr lang="en-US" sz="1600" u="none" cap="none" strike="noStrike">
                          <a:latin typeface="PT Sans Caption"/>
                          <a:ea typeface="PT Sans Caption"/>
                          <a:cs typeface="PT Sans Caption"/>
                          <a:sym typeface="PT Sans Caption"/>
                        </a:rPr>
                        <a:t>It is the root element of pom.xml file.</a:t>
                      </a:r>
                      <a:endParaRPr sz="1600" u="none" cap="none" strike="noStrike">
                        <a:latin typeface="PT Sans Caption"/>
                        <a:ea typeface="PT Sans Caption"/>
                        <a:cs typeface="PT Sans Caption"/>
                        <a:sym typeface="PT Sans Caption"/>
                      </a:endParaRPr>
                    </a:p>
                  </a:txBody>
                  <a:tcPr marT="76200" marB="76200" marR="76200" marL="762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r>
              <a:tr h="581000">
                <a:tc>
                  <a:txBody>
                    <a:bodyPr/>
                    <a:lstStyle/>
                    <a:p>
                      <a:pPr indent="0" lvl="0" marL="0" marR="0" rtl="0" algn="l">
                        <a:lnSpc>
                          <a:spcPct val="172500"/>
                        </a:lnSpc>
                        <a:spcBef>
                          <a:spcPts val="0"/>
                        </a:spcBef>
                        <a:spcAft>
                          <a:spcPts val="0"/>
                        </a:spcAft>
                        <a:buClr>
                          <a:srgbClr val="000000"/>
                        </a:buClr>
                        <a:buSzPts val="1800"/>
                        <a:buFont typeface="Arial"/>
                        <a:buNone/>
                      </a:pPr>
                      <a:r>
                        <a:rPr b="1" lang="en-US" sz="1600" u="none" cap="none" strike="noStrike">
                          <a:latin typeface="PT Sans Caption"/>
                          <a:ea typeface="PT Sans Caption"/>
                          <a:cs typeface="PT Sans Caption"/>
                          <a:sym typeface="PT Sans Caption"/>
                        </a:rPr>
                        <a:t>model</a:t>
                      </a:r>
                      <a:endParaRPr b="1" sz="1600" u="none" cap="none" strike="noStrike">
                        <a:latin typeface="PT Sans Caption"/>
                        <a:ea typeface="PT Sans Caption"/>
                        <a:cs typeface="PT Sans Caption"/>
                        <a:sym typeface="PT Sans Caption"/>
                      </a:endParaRPr>
                    </a:p>
                  </a:txBody>
                  <a:tcPr marT="76200" marB="76200" marR="76200" marL="762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marR="0" rtl="0" algn="l">
                        <a:lnSpc>
                          <a:spcPct val="172500"/>
                        </a:lnSpc>
                        <a:spcBef>
                          <a:spcPts val="0"/>
                        </a:spcBef>
                        <a:spcAft>
                          <a:spcPts val="0"/>
                        </a:spcAft>
                        <a:buClr>
                          <a:srgbClr val="000000"/>
                        </a:buClr>
                        <a:buSzPts val="1800"/>
                        <a:buFont typeface="Arial"/>
                        <a:buNone/>
                      </a:pPr>
                      <a:r>
                        <a:rPr lang="en-US" sz="1600" u="none" cap="none" strike="noStrike">
                          <a:latin typeface="PT Sans Caption"/>
                          <a:ea typeface="PT Sans Caption"/>
                          <a:cs typeface="PT Sans Caption"/>
                          <a:sym typeface="PT Sans Caption"/>
                        </a:rPr>
                        <a:t>It is the sub element of project. It specifies the modelVersion. It should be set to 4.0.0.</a:t>
                      </a:r>
                      <a:endParaRPr sz="1600" u="none" cap="none" strike="noStrike">
                        <a:latin typeface="PT Sans Caption"/>
                        <a:ea typeface="PT Sans Caption"/>
                        <a:cs typeface="PT Sans Caption"/>
                        <a:sym typeface="PT Sans Caption"/>
                      </a:endParaRPr>
                    </a:p>
                  </a:txBody>
                  <a:tcPr marT="76200" marB="76200" marR="76200" marL="762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r>
              <a:tr h="1404975">
                <a:tc>
                  <a:txBody>
                    <a:bodyPr/>
                    <a:lstStyle/>
                    <a:p>
                      <a:pPr indent="0" lvl="0" marL="0" marR="0" rtl="0" algn="l">
                        <a:lnSpc>
                          <a:spcPct val="172500"/>
                        </a:lnSpc>
                        <a:spcBef>
                          <a:spcPts val="0"/>
                        </a:spcBef>
                        <a:spcAft>
                          <a:spcPts val="0"/>
                        </a:spcAft>
                        <a:buClr>
                          <a:srgbClr val="000000"/>
                        </a:buClr>
                        <a:buSzPts val="1800"/>
                        <a:buFont typeface="Arial"/>
                        <a:buNone/>
                      </a:pPr>
                      <a:r>
                        <a:rPr b="1" lang="en-US" sz="1600" u="none" cap="none" strike="noStrike">
                          <a:latin typeface="PT Sans Caption"/>
                          <a:ea typeface="PT Sans Caption"/>
                          <a:cs typeface="PT Sans Caption"/>
                          <a:sym typeface="PT Sans Caption"/>
                        </a:rPr>
                        <a:t>groupId</a:t>
                      </a:r>
                      <a:endParaRPr b="1" sz="1600" u="none" cap="none" strike="noStrike">
                        <a:latin typeface="PT Sans Caption"/>
                        <a:ea typeface="PT Sans Caption"/>
                        <a:cs typeface="PT Sans Caption"/>
                        <a:sym typeface="PT Sans Caption"/>
                      </a:endParaRPr>
                    </a:p>
                  </a:txBody>
                  <a:tcPr marT="76200" marB="76200" marR="76200" marL="762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marR="0" rtl="0" algn="l">
                        <a:lnSpc>
                          <a:spcPct val="172500"/>
                        </a:lnSpc>
                        <a:spcBef>
                          <a:spcPts val="0"/>
                        </a:spcBef>
                        <a:spcAft>
                          <a:spcPts val="0"/>
                        </a:spcAft>
                        <a:buClr>
                          <a:srgbClr val="000000"/>
                        </a:buClr>
                        <a:buSzPts val="1800"/>
                        <a:buFont typeface="Arial"/>
                        <a:buNone/>
                      </a:pPr>
                      <a:r>
                        <a:rPr lang="en-US" sz="1600" u="none" cap="none" strike="noStrike">
                          <a:latin typeface="PT Sans Caption"/>
                          <a:ea typeface="PT Sans Caption"/>
                          <a:cs typeface="PT Sans Caption"/>
                          <a:sym typeface="PT Sans Caption"/>
                        </a:rPr>
                        <a:t>It is the sub element of project. It specifies the id for the project group.</a:t>
                      </a:r>
                      <a:endParaRPr sz="1600" u="none" cap="none" strike="noStrike">
                        <a:latin typeface="PT Sans Caption"/>
                        <a:ea typeface="PT Sans Caption"/>
                        <a:cs typeface="PT Sans Caption"/>
                        <a:sym typeface="PT Sans Caption"/>
                      </a:endParaRPr>
                    </a:p>
                    <a:p>
                      <a:pPr indent="0" lvl="0" marL="0" marR="0" rtl="0" algn="l">
                        <a:lnSpc>
                          <a:spcPct val="172500"/>
                        </a:lnSpc>
                        <a:spcBef>
                          <a:spcPts val="0"/>
                        </a:spcBef>
                        <a:spcAft>
                          <a:spcPts val="0"/>
                        </a:spcAft>
                        <a:buClr>
                          <a:srgbClr val="000000"/>
                        </a:buClr>
                        <a:buSzPts val="1800"/>
                        <a:buFont typeface="Arial"/>
                        <a:buNone/>
                      </a:pPr>
                      <a:r>
                        <a:rPr lang="en-US" sz="1600" u="none" cap="none" strike="noStrike">
                          <a:solidFill>
                            <a:srgbClr val="3A3A3A"/>
                          </a:solidFill>
                          <a:latin typeface="PT Sans Caption"/>
                          <a:ea typeface="PT Sans Caption"/>
                          <a:cs typeface="PT Sans Caption"/>
                          <a:sym typeface="PT Sans Caption"/>
                        </a:rPr>
                        <a:t>Generally groupId refers to domain id. For best practices company name is used as groupId. It identifies the project uniquely</a:t>
                      </a:r>
                      <a:endParaRPr sz="1600" u="none" cap="none" strike="noStrike">
                        <a:latin typeface="PT Sans Caption"/>
                        <a:ea typeface="PT Sans Caption"/>
                        <a:cs typeface="PT Sans Caption"/>
                        <a:sym typeface="PT Sans Caption"/>
                      </a:endParaRPr>
                    </a:p>
                  </a:txBody>
                  <a:tcPr marT="76200" marB="76200" marR="76200" marL="762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r>
              <a:tr h="1404975">
                <a:tc>
                  <a:txBody>
                    <a:bodyPr/>
                    <a:lstStyle/>
                    <a:p>
                      <a:pPr indent="0" lvl="0" marL="0" marR="0" rtl="0" algn="l">
                        <a:lnSpc>
                          <a:spcPct val="172500"/>
                        </a:lnSpc>
                        <a:spcBef>
                          <a:spcPts val="0"/>
                        </a:spcBef>
                        <a:spcAft>
                          <a:spcPts val="0"/>
                        </a:spcAft>
                        <a:buClr>
                          <a:srgbClr val="000000"/>
                        </a:buClr>
                        <a:buSzPts val="1800"/>
                        <a:buFont typeface="Arial"/>
                        <a:buNone/>
                      </a:pPr>
                      <a:r>
                        <a:rPr b="1" lang="en-US" sz="1600" u="none" cap="none" strike="noStrike">
                          <a:latin typeface="PT Sans Caption"/>
                          <a:ea typeface="PT Sans Caption"/>
                          <a:cs typeface="PT Sans Caption"/>
                          <a:sym typeface="PT Sans Caption"/>
                        </a:rPr>
                        <a:t>artifactId</a:t>
                      </a:r>
                      <a:endParaRPr b="1" sz="1600" u="none" cap="none" strike="noStrike">
                        <a:latin typeface="PT Sans Caption"/>
                        <a:ea typeface="PT Sans Caption"/>
                        <a:cs typeface="PT Sans Caption"/>
                        <a:sym typeface="PT Sans Caption"/>
                      </a:endParaRPr>
                    </a:p>
                  </a:txBody>
                  <a:tcPr marT="76200" marB="76200" marR="76200" marL="762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marR="0" rtl="0" algn="l">
                        <a:lnSpc>
                          <a:spcPct val="172500"/>
                        </a:lnSpc>
                        <a:spcBef>
                          <a:spcPts val="0"/>
                        </a:spcBef>
                        <a:spcAft>
                          <a:spcPts val="0"/>
                        </a:spcAft>
                        <a:buClr>
                          <a:srgbClr val="000000"/>
                        </a:buClr>
                        <a:buSzPts val="1800"/>
                        <a:buFont typeface="Arial"/>
                        <a:buNone/>
                      </a:pPr>
                      <a:r>
                        <a:rPr lang="en-US" sz="1600" u="none" cap="none" strike="noStrike">
                          <a:latin typeface="PT Sans Caption"/>
                          <a:ea typeface="PT Sans Caption"/>
                          <a:cs typeface="PT Sans Caption"/>
                          <a:sym typeface="PT Sans Caption"/>
                        </a:rPr>
                        <a:t>It is the sub element of project. It specifies the id for the artifact (project). An artifact is something that is either produced or used by a project. Examples of artifacts produced by Maven for a project include: </a:t>
                      </a:r>
                      <a:r>
                        <a:rPr b="1" lang="en-US" sz="1600" u="none" cap="none" strike="noStrike">
                          <a:latin typeface="PT Sans Caption"/>
                          <a:ea typeface="PT Sans Caption"/>
                          <a:cs typeface="PT Sans Caption"/>
                          <a:sym typeface="PT Sans Caption"/>
                        </a:rPr>
                        <a:t>JARs, source and binary distributions, and WARs.</a:t>
                      </a:r>
                      <a:endParaRPr b="1" sz="1600" u="none" cap="none" strike="noStrike">
                        <a:latin typeface="PT Sans Caption"/>
                        <a:ea typeface="PT Sans Caption"/>
                        <a:cs typeface="PT Sans Caption"/>
                        <a:sym typeface="PT Sans Caption"/>
                      </a:endParaRPr>
                    </a:p>
                  </a:txBody>
                  <a:tcPr marT="76200" marB="76200" marR="76200" marL="762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r>
              <a:tr h="581000">
                <a:tc>
                  <a:txBody>
                    <a:bodyPr/>
                    <a:lstStyle/>
                    <a:p>
                      <a:pPr indent="0" lvl="0" marL="0" marR="0" rtl="0" algn="l">
                        <a:lnSpc>
                          <a:spcPct val="172500"/>
                        </a:lnSpc>
                        <a:spcBef>
                          <a:spcPts val="0"/>
                        </a:spcBef>
                        <a:spcAft>
                          <a:spcPts val="0"/>
                        </a:spcAft>
                        <a:buClr>
                          <a:srgbClr val="000000"/>
                        </a:buClr>
                        <a:buSzPts val="1800"/>
                        <a:buFont typeface="Arial"/>
                        <a:buNone/>
                      </a:pPr>
                      <a:r>
                        <a:rPr b="1" lang="en-US" sz="1600" u="none" cap="none" strike="noStrike">
                          <a:latin typeface="PT Sans Caption"/>
                          <a:ea typeface="PT Sans Caption"/>
                          <a:cs typeface="PT Sans Caption"/>
                          <a:sym typeface="PT Sans Caption"/>
                        </a:rPr>
                        <a:t>version</a:t>
                      </a:r>
                      <a:endParaRPr b="1" sz="1600" u="none" cap="none" strike="noStrike">
                        <a:latin typeface="PT Sans Caption"/>
                        <a:ea typeface="PT Sans Caption"/>
                        <a:cs typeface="PT Sans Caption"/>
                        <a:sym typeface="PT Sans Caption"/>
                      </a:endParaRPr>
                    </a:p>
                  </a:txBody>
                  <a:tcPr marT="76200" marB="76200" marR="76200" marL="762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marR="0" rtl="0" algn="l">
                        <a:lnSpc>
                          <a:spcPct val="172500"/>
                        </a:lnSpc>
                        <a:spcBef>
                          <a:spcPts val="0"/>
                        </a:spcBef>
                        <a:spcAft>
                          <a:spcPts val="0"/>
                        </a:spcAft>
                        <a:buClr>
                          <a:srgbClr val="000000"/>
                        </a:buClr>
                        <a:buSzPts val="1800"/>
                        <a:buFont typeface="Arial"/>
                        <a:buNone/>
                      </a:pPr>
                      <a:r>
                        <a:rPr lang="en-US" sz="1600" u="none" cap="none" strike="noStrike">
                          <a:latin typeface="PT Sans Caption"/>
                          <a:ea typeface="PT Sans Caption"/>
                          <a:cs typeface="PT Sans Caption"/>
                          <a:sym typeface="PT Sans Caption"/>
                        </a:rPr>
                        <a:t>It is the sub element of project. It specifies the version of the artifact under given group.</a:t>
                      </a:r>
                      <a:endParaRPr sz="1600" u="none" cap="none" strike="noStrike">
                        <a:latin typeface="PT Sans Caption"/>
                        <a:ea typeface="PT Sans Caption"/>
                        <a:cs typeface="PT Sans Caption"/>
                        <a:sym typeface="PT Sans Caption"/>
                      </a:endParaRPr>
                    </a:p>
                  </a:txBody>
                  <a:tcPr marT="76200" marB="76200" marR="76200" marL="762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r>
              <a:tr h="581000">
                <a:tc>
                  <a:txBody>
                    <a:bodyPr/>
                    <a:lstStyle/>
                    <a:p>
                      <a:pPr indent="0" lvl="0" marL="0" marR="0" rtl="0" algn="l">
                        <a:lnSpc>
                          <a:spcPct val="172500"/>
                        </a:lnSpc>
                        <a:spcBef>
                          <a:spcPts val="0"/>
                        </a:spcBef>
                        <a:spcAft>
                          <a:spcPts val="0"/>
                        </a:spcAft>
                        <a:buNone/>
                      </a:pPr>
                      <a:r>
                        <a:rPr b="1" lang="en-US" sz="1600">
                          <a:latin typeface="PT Sans Caption"/>
                          <a:ea typeface="PT Sans Caption"/>
                          <a:cs typeface="PT Sans Caption"/>
                          <a:sym typeface="PT Sans Caption"/>
                        </a:rPr>
                        <a:t>dependencies</a:t>
                      </a:r>
                      <a:endParaRPr b="1" sz="1600" u="none" cap="none" strike="noStrike">
                        <a:latin typeface="PT Sans Caption"/>
                        <a:ea typeface="PT Sans Caption"/>
                        <a:cs typeface="PT Sans Caption"/>
                        <a:sym typeface="PT Sans Caption"/>
                      </a:endParaRPr>
                    </a:p>
                  </a:txBody>
                  <a:tcPr marT="76200" marB="76200" marR="76200" marL="762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marR="0" rtl="0" algn="l">
                        <a:lnSpc>
                          <a:spcPct val="172500"/>
                        </a:lnSpc>
                        <a:spcBef>
                          <a:spcPts val="0"/>
                        </a:spcBef>
                        <a:spcAft>
                          <a:spcPts val="0"/>
                        </a:spcAft>
                        <a:buNone/>
                      </a:pPr>
                      <a:r>
                        <a:rPr lang="en-US" sz="1600">
                          <a:latin typeface="PT Sans Caption"/>
                          <a:ea typeface="PT Sans Caption"/>
                          <a:cs typeface="PT Sans Caption"/>
                          <a:sym typeface="PT Sans Caption"/>
                        </a:rPr>
                        <a:t>defines dependencies for this project.</a:t>
                      </a:r>
                      <a:endParaRPr sz="1600">
                        <a:latin typeface="PT Sans Caption"/>
                        <a:ea typeface="PT Sans Caption"/>
                        <a:cs typeface="PT Sans Caption"/>
                        <a:sym typeface="PT Sans Caption"/>
                      </a:endParaRPr>
                    </a:p>
                  </a:txBody>
                  <a:tcPr marT="76200" marB="76200" marR="76200" marL="762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8"/>
          <p:cNvSpPr txBox="1"/>
          <p:nvPr>
            <p:ph type="title"/>
          </p:nvPr>
        </p:nvSpPr>
        <p:spPr>
          <a:xfrm>
            <a:off x="131000" y="21800"/>
            <a:ext cx="11768700" cy="8037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1200"/>
              </a:spcAft>
              <a:buSzPts val="1900"/>
              <a:buNone/>
            </a:pPr>
            <a:r>
              <a:rPr b="1" lang="en-US" sz="3100">
                <a:solidFill>
                  <a:srgbClr val="FFFFFF"/>
                </a:solidFill>
                <a:latin typeface="PT Sans Caption"/>
                <a:ea typeface="PT Sans Caption"/>
                <a:cs typeface="PT Sans Caption"/>
                <a:sym typeface="PT Sans Caption"/>
              </a:rPr>
              <a:t>Maven Surefire Plugin</a:t>
            </a:r>
            <a:endParaRPr sz="3100">
              <a:latin typeface="PT Sans Caption"/>
              <a:ea typeface="PT Sans Caption"/>
              <a:cs typeface="PT Sans Caption"/>
              <a:sym typeface="PT Sans Caption"/>
            </a:endParaRPr>
          </a:p>
        </p:txBody>
      </p:sp>
      <p:sp>
        <p:nvSpPr>
          <p:cNvPr id="316" name="Google Shape;316;p58"/>
          <p:cNvSpPr/>
          <p:nvPr/>
        </p:nvSpPr>
        <p:spPr>
          <a:xfrm>
            <a:off x="1136450" y="2555050"/>
            <a:ext cx="7320300" cy="4203300"/>
          </a:xfrm>
          <a:prstGeom prst="rect">
            <a:avLst/>
          </a:prstGeom>
          <a:solidFill>
            <a:srgbClr val="F3F3F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PT Sans Caption"/>
                <a:ea typeface="PT Sans Caption"/>
                <a:cs typeface="PT Sans Caption"/>
                <a:sym typeface="PT Sans Caption"/>
              </a:rPr>
              <a:t>&lt;build&gt;</a:t>
            </a:r>
            <a:endParaRPr b="0" i="0" sz="16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PT Sans Caption"/>
                <a:ea typeface="PT Sans Caption"/>
                <a:cs typeface="PT Sans Caption"/>
                <a:sym typeface="PT Sans Caption"/>
              </a:rPr>
              <a:t>	&lt;plugins&gt;</a:t>
            </a:r>
            <a:endParaRPr b="0" i="0" sz="16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PT Sans Caption"/>
                <a:ea typeface="PT Sans Caption"/>
                <a:cs typeface="PT Sans Caption"/>
                <a:sym typeface="PT Sans Caption"/>
              </a:rPr>
              <a:t>		</a:t>
            </a:r>
            <a:r>
              <a:rPr lang="en-US" sz="1600">
                <a:latin typeface="PT Sans Caption"/>
                <a:ea typeface="PT Sans Caption"/>
                <a:cs typeface="PT Sans Caption"/>
                <a:sym typeface="PT Sans Caption"/>
              </a:rPr>
              <a:t>&lt;plugin&gt;</a:t>
            </a:r>
            <a:endParaRPr sz="1600">
              <a:latin typeface="PT Sans Caption"/>
              <a:ea typeface="PT Sans Caption"/>
              <a:cs typeface="PT Sans Caption"/>
              <a:sym typeface="PT Sans Caption"/>
            </a:endParaRPr>
          </a:p>
          <a:p>
            <a:pPr indent="0" lvl="0" marL="0" marR="0" rtl="0" algn="l">
              <a:lnSpc>
                <a:spcPct val="100000"/>
              </a:lnSpc>
              <a:spcBef>
                <a:spcPts val="0"/>
              </a:spcBef>
              <a:spcAft>
                <a:spcPts val="0"/>
              </a:spcAft>
              <a:buNone/>
            </a:pPr>
            <a:r>
              <a:rPr lang="en-US" sz="1600">
                <a:latin typeface="PT Sans Caption"/>
                <a:ea typeface="PT Sans Caption"/>
                <a:cs typeface="PT Sans Caption"/>
                <a:sym typeface="PT Sans Caption"/>
              </a:rPr>
              <a:t>				&lt;groupId&gt;org.apache.maven.plugins&lt;/groupId&gt;</a:t>
            </a:r>
            <a:endParaRPr sz="1600">
              <a:latin typeface="PT Sans Caption"/>
              <a:ea typeface="PT Sans Caption"/>
              <a:cs typeface="PT Sans Caption"/>
              <a:sym typeface="PT Sans Caption"/>
            </a:endParaRPr>
          </a:p>
          <a:p>
            <a:pPr indent="0" lvl="0" marL="0" marR="0" rtl="0" algn="l">
              <a:lnSpc>
                <a:spcPct val="100000"/>
              </a:lnSpc>
              <a:spcBef>
                <a:spcPts val="0"/>
              </a:spcBef>
              <a:spcAft>
                <a:spcPts val="0"/>
              </a:spcAft>
              <a:buNone/>
            </a:pPr>
            <a:r>
              <a:rPr lang="en-US" sz="1600">
                <a:latin typeface="PT Sans Caption"/>
                <a:ea typeface="PT Sans Caption"/>
                <a:cs typeface="PT Sans Caption"/>
                <a:sym typeface="PT Sans Caption"/>
              </a:rPr>
              <a:t>				&lt;artifactId&gt;maven-surefire-plugin&lt;/artifactId&gt;</a:t>
            </a:r>
            <a:endParaRPr sz="1600">
              <a:latin typeface="PT Sans Caption"/>
              <a:ea typeface="PT Sans Caption"/>
              <a:cs typeface="PT Sans Caption"/>
              <a:sym typeface="PT Sans Caption"/>
            </a:endParaRPr>
          </a:p>
          <a:p>
            <a:pPr indent="0" lvl="0" marL="0" marR="0" rtl="0" algn="l">
              <a:lnSpc>
                <a:spcPct val="100000"/>
              </a:lnSpc>
              <a:spcBef>
                <a:spcPts val="0"/>
              </a:spcBef>
              <a:spcAft>
                <a:spcPts val="0"/>
              </a:spcAft>
              <a:buNone/>
            </a:pPr>
            <a:r>
              <a:rPr lang="en-US" sz="1600">
                <a:latin typeface="PT Sans Caption"/>
                <a:ea typeface="PT Sans Caption"/>
                <a:cs typeface="PT Sans Caption"/>
                <a:sym typeface="PT Sans Caption"/>
              </a:rPr>
              <a:t>				&lt;version&gt;3.0.0-M3&lt;/version&gt;</a:t>
            </a:r>
            <a:endParaRPr sz="1600">
              <a:latin typeface="PT Sans Caption"/>
              <a:ea typeface="PT Sans Caption"/>
              <a:cs typeface="PT Sans Caption"/>
              <a:sym typeface="PT Sans Caption"/>
            </a:endParaRPr>
          </a:p>
          <a:p>
            <a:pPr indent="0" lvl="0" marL="0" marR="0" rtl="0" algn="l">
              <a:lnSpc>
                <a:spcPct val="100000"/>
              </a:lnSpc>
              <a:spcBef>
                <a:spcPts val="0"/>
              </a:spcBef>
              <a:spcAft>
                <a:spcPts val="0"/>
              </a:spcAft>
              <a:buNone/>
            </a:pPr>
            <a:r>
              <a:rPr lang="en-US" sz="1600">
                <a:latin typeface="PT Sans Caption"/>
                <a:ea typeface="PT Sans Caption"/>
                <a:cs typeface="PT Sans Caption"/>
                <a:sym typeface="PT Sans Caption"/>
              </a:rPr>
              <a:t>				&lt;configuration&gt;</a:t>
            </a:r>
            <a:endParaRPr sz="1600">
              <a:latin typeface="PT Sans Caption"/>
              <a:ea typeface="PT Sans Caption"/>
              <a:cs typeface="PT Sans Caption"/>
              <a:sym typeface="PT Sans Caption"/>
            </a:endParaRPr>
          </a:p>
          <a:p>
            <a:pPr indent="0" lvl="0" marL="0" marR="0" rtl="0" algn="l">
              <a:lnSpc>
                <a:spcPct val="100000"/>
              </a:lnSpc>
              <a:spcBef>
                <a:spcPts val="0"/>
              </a:spcBef>
              <a:spcAft>
                <a:spcPts val="0"/>
              </a:spcAft>
              <a:buNone/>
            </a:pPr>
            <a:r>
              <a:rPr lang="en-US" sz="1600">
                <a:latin typeface="PT Sans Caption"/>
                <a:ea typeface="PT Sans Caption"/>
                <a:cs typeface="PT Sans Caption"/>
                <a:sym typeface="PT Sans Caption"/>
              </a:rPr>
              <a:t>					&lt;includes&gt;</a:t>
            </a:r>
            <a:endParaRPr sz="1600">
              <a:latin typeface="PT Sans Caption"/>
              <a:ea typeface="PT Sans Caption"/>
              <a:cs typeface="PT Sans Caption"/>
              <a:sym typeface="PT Sans Caption"/>
            </a:endParaRPr>
          </a:p>
          <a:p>
            <a:pPr indent="0" lvl="0" marL="0" marR="0" rtl="0" algn="l">
              <a:lnSpc>
                <a:spcPct val="100000"/>
              </a:lnSpc>
              <a:spcBef>
                <a:spcPts val="0"/>
              </a:spcBef>
              <a:spcAft>
                <a:spcPts val="0"/>
              </a:spcAft>
              <a:buNone/>
            </a:pPr>
            <a:r>
              <a:rPr lang="en-US" sz="1600">
                <a:latin typeface="PT Sans Caption"/>
                <a:ea typeface="PT Sans Caption"/>
                <a:cs typeface="PT Sans Caption"/>
                <a:sym typeface="PT Sans Caption"/>
              </a:rPr>
              <a:t>						&lt;include&gt;**/*SmokeRunner.java&lt;/include&gt;</a:t>
            </a:r>
            <a:endParaRPr sz="1600">
              <a:latin typeface="PT Sans Caption"/>
              <a:ea typeface="PT Sans Caption"/>
              <a:cs typeface="PT Sans Caption"/>
              <a:sym typeface="PT Sans Caption"/>
            </a:endParaRPr>
          </a:p>
          <a:p>
            <a:pPr indent="0" lvl="0" marL="0" marR="0" rtl="0" algn="l">
              <a:lnSpc>
                <a:spcPct val="100000"/>
              </a:lnSpc>
              <a:spcBef>
                <a:spcPts val="0"/>
              </a:spcBef>
              <a:spcAft>
                <a:spcPts val="0"/>
              </a:spcAft>
              <a:buNone/>
            </a:pPr>
            <a:r>
              <a:rPr lang="en-US" sz="1600">
                <a:latin typeface="PT Sans Caption"/>
                <a:ea typeface="PT Sans Caption"/>
                <a:cs typeface="PT Sans Caption"/>
                <a:sym typeface="PT Sans Caption"/>
              </a:rPr>
              <a:t>					&lt;/includes&gt;</a:t>
            </a:r>
            <a:endParaRPr sz="1600">
              <a:latin typeface="PT Sans Caption"/>
              <a:ea typeface="PT Sans Caption"/>
              <a:cs typeface="PT Sans Caption"/>
              <a:sym typeface="PT Sans Caption"/>
            </a:endParaRPr>
          </a:p>
          <a:p>
            <a:pPr indent="0" lvl="0" marL="0" marR="0" rtl="0" algn="l">
              <a:lnSpc>
                <a:spcPct val="100000"/>
              </a:lnSpc>
              <a:spcBef>
                <a:spcPts val="0"/>
              </a:spcBef>
              <a:spcAft>
                <a:spcPts val="0"/>
              </a:spcAft>
              <a:buNone/>
            </a:pPr>
            <a:r>
              <a:rPr lang="en-US" sz="1600">
                <a:latin typeface="PT Sans Caption"/>
                <a:ea typeface="PT Sans Caption"/>
                <a:cs typeface="PT Sans Caption"/>
                <a:sym typeface="PT Sans Caption"/>
              </a:rPr>
              <a:t>					&lt;testFailureIgnore&gt;true&lt;/testFailureIgnore&gt;</a:t>
            </a:r>
            <a:endParaRPr sz="1600">
              <a:latin typeface="PT Sans Caption"/>
              <a:ea typeface="PT Sans Caption"/>
              <a:cs typeface="PT Sans Caption"/>
              <a:sym typeface="PT Sans Caption"/>
            </a:endParaRPr>
          </a:p>
          <a:p>
            <a:pPr indent="0" lvl="0" marL="0" marR="0" rtl="0" algn="l">
              <a:lnSpc>
                <a:spcPct val="100000"/>
              </a:lnSpc>
              <a:spcBef>
                <a:spcPts val="0"/>
              </a:spcBef>
              <a:spcAft>
                <a:spcPts val="0"/>
              </a:spcAft>
              <a:buNone/>
            </a:pPr>
            <a:r>
              <a:rPr lang="en-US" sz="1600">
                <a:latin typeface="PT Sans Caption"/>
                <a:ea typeface="PT Sans Caption"/>
                <a:cs typeface="PT Sans Caption"/>
                <a:sym typeface="PT Sans Caption"/>
              </a:rPr>
              <a:t>				&lt;/configuration&gt;</a:t>
            </a:r>
            <a:endParaRPr sz="1600">
              <a:latin typeface="PT Sans Caption"/>
              <a:ea typeface="PT Sans Caption"/>
              <a:cs typeface="PT Sans Caption"/>
              <a:sym typeface="PT Sans Caption"/>
            </a:endParaRPr>
          </a:p>
          <a:p>
            <a:pPr indent="0" lvl="0" marL="0" marR="0" rtl="0" algn="l">
              <a:lnSpc>
                <a:spcPct val="100000"/>
              </a:lnSpc>
              <a:spcBef>
                <a:spcPts val="0"/>
              </a:spcBef>
              <a:spcAft>
                <a:spcPts val="0"/>
              </a:spcAft>
              <a:buNone/>
            </a:pPr>
            <a:r>
              <a:rPr lang="en-US" sz="1600">
                <a:latin typeface="PT Sans Caption"/>
                <a:ea typeface="PT Sans Caption"/>
                <a:cs typeface="PT Sans Caption"/>
                <a:sym typeface="PT Sans Caption"/>
              </a:rPr>
              <a:t>		&lt;/plugin&gt;</a:t>
            </a:r>
            <a:endParaRPr sz="1600">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PT Sans Caption"/>
                <a:ea typeface="PT Sans Caption"/>
                <a:cs typeface="PT Sans Caption"/>
                <a:sym typeface="PT Sans Caption"/>
              </a:rPr>
              <a:t>	&lt;/plugins&gt;</a:t>
            </a:r>
            <a:endParaRPr b="0" i="0" sz="16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PT Sans Caption"/>
                <a:ea typeface="PT Sans Caption"/>
                <a:cs typeface="PT Sans Caption"/>
                <a:sym typeface="PT Sans Caption"/>
              </a:rPr>
              <a:t>&lt;/build&gt;</a:t>
            </a:r>
            <a:endParaRPr b="0" i="0" sz="16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7" name="Google Shape;317;p58"/>
          <p:cNvSpPr txBox="1"/>
          <p:nvPr/>
        </p:nvSpPr>
        <p:spPr>
          <a:xfrm>
            <a:off x="157200" y="908125"/>
            <a:ext cx="11877600" cy="148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PT Sans Caption"/>
                <a:ea typeface="PT Sans Caption"/>
                <a:cs typeface="PT Sans Caption"/>
                <a:sym typeface="PT Sans Caption"/>
              </a:rPr>
              <a:t>Maven surefire plugin is used to run the project tests. </a:t>
            </a:r>
            <a:endParaRPr b="0" i="0" sz="20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PT Sans Caption"/>
                <a:ea typeface="PT Sans Caption"/>
                <a:cs typeface="PT Sans Caption"/>
                <a:sym typeface="PT Sans Caption"/>
              </a:rPr>
              <a:t>It also allows us to configure which XML suites or Test Runners to execute when we build our project.</a:t>
            </a:r>
            <a:endParaRPr b="0" i="0" sz="20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PT Sans Caption"/>
                <a:ea typeface="PT Sans Caption"/>
                <a:cs typeface="PT Sans Caption"/>
                <a:sym typeface="PT Sans Caption"/>
              </a:rPr>
              <a:t>Below configuration will tell maven surefire plugin to execute only </a:t>
            </a:r>
            <a:r>
              <a:rPr b="1" lang="en-US" sz="2000">
                <a:latin typeface="PT Sans Caption"/>
                <a:ea typeface="PT Sans Caption"/>
                <a:cs typeface="PT Sans Caption"/>
                <a:sym typeface="PT Sans Caption"/>
              </a:rPr>
              <a:t>specific Test Runner Class</a:t>
            </a:r>
            <a:endParaRPr b="0" i="0" sz="20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1"/>
          <p:cNvSpPr txBox="1"/>
          <p:nvPr>
            <p:ph type="title"/>
          </p:nvPr>
        </p:nvSpPr>
        <p:spPr>
          <a:xfrm>
            <a:off x="629200" y="984967"/>
            <a:ext cx="10962900" cy="1023600"/>
          </a:xfrm>
          <a:prstGeom prst="rect">
            <a:avLst/>
          </a:prstGeom>
          <a:noFill/>
          <a:ln>
            <a:noFill/>
          </a:ln>
        </p:spPr>
        <p:txBody>
          <a:bodyPr anchorCtr="0" anchor="b" bIns="121900" lIns="121900" spcFirstLastPara="1" rIns="121900" wrap="square" tIns="121900">
            <a:noAutofit/>
          </a:bodyPr>
          <a:lstStyle/>
          <a:p>
            <a:pPr indent="0" lvl="0" marL="0" marR="0" rtl="0" algn="l">
              <a:lnSpc>
                <a:spcPct val="100000"/>
              </a:lnSpc>
              <a:spcBef>
                <a:spcPts val="0"/>
              </a:spcBef>
              <a:spcAft>
                <a:spcPts val="0"/>
              </a:spcAft>
              <a:buClr>
                <a:schemeClr val="lt1"/>
              </a:buClr>
              <a:buSzPts val="4300"/>
              <a:buFont typeface="Roboto"/>
              <a:buNone/>
            </a:pPr>
            <a:r>
              <a:rPr b="0" i="0" lang="en-US" sz="4000" u="none" cap="none" strike="noStrike">
                <a:solidFill>
                  <a:schemeClr val="lt1"/>
                </a:solidFill>
                <a:latin typeface="PT Sans Caption"/>
                <a:ea typeface="PT Sans Caption"/>
                <a:cs typeface="PT Sans Caption"/>
                <a:sym typeface="PT Sans Caption"/>
              </a:rPr>
              <a:t>Agenda</a:t>
            </a:r>
            <a:endParaRPr b="0" i="0" sz="4000" u="none" cap="none" strike="noStrike">
              <a:solidFill>
                <a:schemeClr val="lt1"/>
              </a:solidFill>
              <a:latin typeface="PT Sans Caption"/>
              <a:ea typeface="PT Sans Caption"/>
              <a:cs typeface="PT Sans Caption"/>
              <a:sym typeface="PT Sans Caption"/>
            </a:endParaRPr>
          </a:p>
        </p:txBody>
      </p:sp>
      <p:sp>
        <p:nvSpPr>
          <p:cNvPr id="212" name="Google Shape;212;p41"/>
          <p:cNvSpPr txBox="1"/>
          <p:nvPr>
            <p:ph idx="1" type="body"/>
          </p:nvPr>
        </p:nvSpPr>
        <p:spPr>
          <a:xfrm>
            <a:off x="469200" y="2270150"/>
            <a:ext cx="9969000" cy="4436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2100"/>
              </a:spcBef>
              <a:spcAft>
                <a:spcPts val="0"/>
              </a:spcAft>
              <a:buClr>
                <a:schemeClr val="lt2"/>
              </a:buClr>
              <a:buSzPts val="2400"/>
              <a:buFont typeface="Roboto"/>
              <a:buNone/>
            </a:pPr>
            <a:r>
              <a:rPr lang="en-US" sz="1800">
                <a:solidFill>
                  <a:srgbClr val="000000"/>
                </a:solidFill>
                <a:latin typeface="PT Sans Caption"/>
                <a:ea typeface="PT Sans Caption"/>
                <a:cs typeface="PT Sans Caption"/>
                <a:sym typeface="PT Sans Caption"/>
              </a:rPr>
              <a:t>What is Framework</a:t>
            </a:r>
            <a:endParaRPr sz="1800">
              <a:solidFill>
                <a:srgbClr val="000000"/>
              </a:solidFill>
              <a:latin typeface="PT Sans Caption"/>
              <a:ea typeface="PT Sans Caption"/>
              <a:cs typeface="PT Sans Caption"/>
              <a:sym typeface="PT Sans Caption"/>
            </a:endParaRPr>
          </a:p>
          <a:p>
            <a:pPr indent="0" lvl="0" marL="0" rtl="0" algn="l">
              <a:lnSpc>
                <a:spcPct val="115000"/>
              </a:lnSpc>
              <a:spcBef>
                <a:spcPts val="2100"/>
              </a:spcBef>
              <a:spcAft>
                <a:spcPts val="0"/>
              </a:spcAft>
              <a:buClr>
                <a:schemeClr val="lt2"/>
              </a:buClr>
              <a:buSzPts val="2400"/>
              <a:buFont typeface="Roboto"/>
              <a:buNone/>
            </a:pPr>
            <a:r>
              <a:rPr lang="en-US" sz="1800">
                <a:solidFill>
                  <a:srgbClr val="000000"/>
                </a:solidFill>
                <a:latin typeface="PT Sans Caption"/>
                <a:ea typeface="PT Sans Caption"/>
                <a:cs typeface="PT Sans Caption"/>
                <a:sym typeface="PT Sans Caption"/>
              </a:rPr>
              <a:t>What is Maven and why do we need it?</a:t>
            </a:r>
            <a:endParaRPr sz="1800">
              <a:solidFill>
                <a:srgbClr val="000000"/>
              </a:solidFill>
              <a:latin typeface="PT Sans Caption"/>
              <a:ea typeface="PT Sans Caption"/>
              <a:cs typeface="PT Sans Caption"/>
              <a:sym typeface="PT Sans Caption"/>
            </a:endParaRPr>
          </a:p>
          <a:p>
            <a:pPr indent="0" lvl="0" marL="0" rtl="0" algn="l">
              <a:lnSpc>
                <a:spcPct val="115000"/>
              </a:lnSpc>
              <a:spcBef>
                <a:spcPts val="2100"/>
              </a:spcBef>
              <a:spcAft>
                <a:spcPts val="0"/>
              </a:spcAft>
              <a:buClr>
                <a:schemeClr val="lt2"/>
              </a:buClr>
              <a:buSzPts val="2400"/>
              <a:buFont typeface="Roboto"/>
              <a:buNone/>
            </a:pPr>
            <a:r>
              <a:rPr lang="en-US" sz="1800">
                <a:solidFill>
                  <a:srgbClr val="000000"/>
                </a:solidFill>
                <a:latin typeface="PT Sans Caption"/>
                <a:ea typeface="PT Sans Caption"/>
                <a:cs typeface="PT Sans Caption"/>
                <a:sym typeface="PT Sans Caption"/>
              </a:rPr>
              <a:t>What is Maven Repository? Types of Maven Repo.</a:t>
            </a:r>
            <a:endParaRPr sz="1800">
              <a:solidFill>
                <a:srgbClr val="000000"/>
              </a:solidFill>
              <a:latin typeface="PT Sans Caption"/>
              <a:ea typeface="PT Sans Caption"/>
              <a:cs typeface="PT Sans Caption"/>
              <a:sym typeface="PT Sans Caption"/>
            </a:endParaRPr>
          </a:p>
          <a:p>
            <a:pPr indent="0" lvl="0" marL="0" rtl="0" algn="l">
              <a:lnSpc>
                <a:spcPct val="115000"/>
              </a:lnSpc>
              <a:spcBef>
                <a:spcPts val="2100"/>
              </a:spcBef>
              <a:spcAft>
                <a:spcPts val="0"/>
              </a:spcAft>
              <a:buClr>
                <a:schemeClr val="lt2"/>
              </a:buClr>
              <a:buSzPts val="2400"/>
              <a:buFont typeface="Roboto"/>
              <a:buNone/>
            </a:pPr>
            <a:r>
              <a:rPr lang="en-US" sz="1800">
                <a:solidFill>
                  <a:srgbClr val="000000"/>
                </a:solidFill>
                <a:latin typeface="PT Sans Caption"/>
                <a:ea typeface="PT Sans Caption"/>
                <a:cs typeface="PT Sans Caption"/>
                <a:sym typeface="PT Sans Caption"/>
              </a:rPr>
              <a:t>What is pom.xml file? Adding dependencies in pom.xml</a:t>
            </a:r>
            <a:endParaRPr sz="1800">
              <a:solidFill>
                <a:srgbClr val="000000"/>
              </a:solidFill>
              <a:latin typeface="PT Sans Caption"/>
              <a:ea typeface="PT Sans Caption"/>
              <a:cs typeface="PT Sans Caption"/>
              <a:sym typeface="PT Sans Caption"/>
            </a:endParaRPr>
          </a:p>
          <a:p>
            <a:pPr indent="0" lvl="0" marL="0" rtl="0" algn="l">
              <a:spcBef>
                <a:spcPts val="2100"/>
              </a:spcBef>
              <a:spcAft>
                <a:spcPts val="2100"/>
              </a:spcAft>
              <a:buClr>
                <a:schemeClr val="lt2"/>
              </a:buClr>
              <a:buSzPts val="2400"/>
              <a:buFont typeface="Roboto"/>
              <a:buNone/>
            </a:pPr>
            <a:r>
              <a:t/>
            </a:r>
            <a:endParaRPr sz="1800">
              <a:solidFill>
                <a:srgbClr val="000000"/>
              </a:solidFill>
              <a:latin typeface="PT Sans Caption"/>
              <a:ea typeface="PT Sans Caption"/>
              <a:cs typeface="PT Sans Caption"/>
              <a:sym typeface="PT Sans Captio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1" name="Shape 321"/>
        <p:cNvGrpSpPr/>
        <p:nvPr/>
      </p:nvGrpSpPr>
      <p:grpSpPr>
        <a:xfrm>
          <a:off x="0" y="0"/>
          <a:ext cx="0" cy="0"/>
          <a:chOff x="0" y="0"/>
          <a:chExt cx="0" cy="0"/>
        </a:xfrm>
      </p:grpSpPr>
      <p:sp>
        <p:nvSpPr>
          <p:cNvPr id="322" name="Google Shape;322;p59"/>
          <p:cNvSpPr txBox="1"/>
          <p:nvPr>
            <p:ph type="title"/>
          </p:nvPr>
        </p:nvSpPr>
        <p:spPr>
          <a:xfrm>
            <a:off x="182875" y="184500"/>
            <a:ext cx="3264000" cy="1389900"/>
          </a:xfrm>
          <a:prstGeom prst="rect">
            <a:avLst/>
          </a:prstGeom>
          <a:noFill/>
          <a:ln>
            <a:noFill/>
          </a:ln>
        </p:spPr>
        <p:txBody>
          <a:bodyPr anchorCtr="0" anchor="b" bIns="91425" lIns="91425" spcFirstLastPara="1" rIns="91425" wrap="square" tIns="91425">
            <a:noAutofit/>
          </a:bodyPr>
          <a:lstStyle/>
          <a:p>
            <a:pPr indent="0" lvl="0" marL="0" rtl="0" algn="ctr">
              <a:lnSpc>
                <a:spcPct val="120000"/>
              </a:lnSpc>
              <a:spcBef>
                <a:spcPts val="0"/>
              </a:spcBef>
              <a:spcAft>
                <a:spcPts val="0"/>
              </a:spcAft>
              <a:buClr>
                <a:srgbClr val="000000"/>
              </a:buClr>
              <a:buSzPts val="1100"/>
              <a:buFont typeface="Arial"/>
              <a:buNone/>
            </a:pPr>
            <a:r>
              <a:rPr b="1" lang="en-US" sz="3100">
                <a:latin typeface="PT Sans Caption"/>
                <a:ea typeface="PT Sans Caption"/>
                <a:cs typeface="PT Sans Caption"/>
                <a:sym typeface="PT Sans Caption"/>
              </a:rPr>
              <a:t>Maven Lifecycles</a:t>
            </a:r>
            <a:endParaRPr b="1" sz="3100">
              <a:latin typeface="PT Sans Caption"/>
              <a:ea typeface="PT Sans Caption"/>
              <a:cs typeface="PT Sans Caption"/>
              <a:sym typeface="PT Sans Caption"/>
            </a:endParaRPr>
          </a:p>
        </p:txBody>
      </p:sp>
      <p:sp>
        <p:nvSpPr>
          <p:cNvPr id="323" name="Google Shape;323;p59"/>
          <p:cNvSpPr txBox="1"/>
          <p:nvPr/>
        </p:nvSpPr>
        <p:spPr>
          <a:xfrm>
            <a:off x="4062200" y="516300"/>
            <a:ext cx="7754100" cy="58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900" u="none" cap="none" strike="noStrike">
                <a:solidFill>
                  <a:srgbClr val="000000"/>
                </a:solidFill>
                <a:latin typeface="PT Sans Caption"/>
                <a:ea typeface="PT Sans Caption"/>
                <a:cs typeface="PT Sans Caption"/>
                <a:sym typeface="PT Sans Caption"/>
              </a:rPr>
              <a:t>Maven has the following three standard lifecycles:</a:t>
            </a:r>
            <a:endParaRPr b="0" i="0" sz="19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100"/>
              <a:buFont typeface="Arial"/>
              <a:buNone/>
            </a:pPr>
            <a:r>
              <a:t/>
            </a:r>
            <a:endParaRPr b="0" i="0" sz="1900" u="none" cap="none" strike="noStrike">
              <a:solidFill>
                <a:srgbClr val="000000"/>
              </a:solidFill>
              <a:latin typeface="PT Sans Caption"/>
              <a:ea typeface="PT Sans Caption"/>
              <a:cs typeface="PT Sans Caption"/>
              <a:sym typeface="PT Sans Caption"/>
            </a:endParaRPr>
          </a:p>
          <a:p>
            <a:pPr indent="-336550" lvl="0" marL="457200" marR="0" rtl="0" algn="l">
              <a:lnSpc>
                <a:spcPct val="100000"/>
              </a:lnSpc>
              <a:spcBef>
                <a:spcPts val="0"/>
              </a:spcBef>
              <a:spcAft>
                <a:spcPts val="0"/>
              </a:spcAft>
              <a:buClr>
                <a:srgbClr val="000000"/>
              </a:buClr>
              <a:buSzPts val="1900"/>
              <a:buFont typeface="PT Sans Caption"/>
              <a:buChar char="●"/>
            </a:pPr>
            <a:r>
              <a:rPr b="0" i="0" lang="en-US" sz="1900" u="none" cap="none" strike="noStrike">
                <a:solidFill>
                  <a:srgbClr val="000000"/>
                </a:solidFill>
                <a:latin typeface="PT Sans Caption"/>
                <a:ea typeface="PT Sans Caption"/>
                <a:cs typeface="PT Sans Caption"/>
                <a:sym typeface="PT Sans Caption"/>
              </a:rPr>
              <a:t>clean Lifecycle - involves cleaning of the project. Deletes all artifacts and targets which are created already. It handles everything related to removing temporary files from the output directory, including generated source files, compiled classes, previous JAR files etc. It has 3 phases: pre-clean, clean, post-clean.</a:t>
            </a:r>
            <a:endParaRPr b="0" i="0" sz="19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PT Sans Caption"/>
              <a:ea typeface="PT Sans Caption"/>
              <a:cs typeface="PT Sans Caption"/>
              <a:sym typeface="PT Sans Caption"/>
            </a:endParaRPr>
          </a:p>
          <a:p>
            <a:pPr indent="-336550" lvl="0" marL="457200" marR="0" rtl="0" algn="l">
              <a:lnSpc>
                <a:spcPct val="100000"/>
              </a:lnSpc>
              <a:spcBef>
                <a:spcPts val="0"/>
              </a:spcBef>
              <a:spcAft>
                <a:spcPts val="0"/>
              </a:spcAft>
              <a:buClr>
                <a:srgbClr val="000000"/>
              </a:buClr>
              <a:buSzPts val="1900"/>
              <a:buFont typeface="PT Sans Caption"/>
              <a:buChar char="●"/>
            </a:pPr>
            <a:r>
              <a:rPr b="0" i="0" lang="en-US" sz="1900" u="none" cap="none" strike="noStrike">
                <a:solidFill>
                  <a:srgbClr val="000000"/>
                </a:solidFill>
                <a:latin typeface="PT Sans Caption"/>
                <a:ea typeface="PT Sans Caption"/>
                <a:cs typeface="PT Sans Caption"/>
                <a:sym typeface="PT Sans Caption"/>
              </a:rPr>
              <a:t>default Lifecycle (build lifecycle) - handles the complete deployment of the project (has 23 phases)</a:t>
            </a:r>
            <a:endParaRPr b="0" i="0" sz="19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PT Sans Caption"/>
              <a:ea typeface="PT Sans Caption"/>
              <a:cs typeface="PT Sans Caption"/>
              <a:sym typeface="PT Sans Caption"/>
            </a:endParaRPr>
          </a:p>
          <a:p>
            <a:pPr indent="-336550" lvl="0" marL="457200" marR="0" rtl="0" algn="l">
              <a:lnSpc>
                <a:spcPct val="100000"/>
              </a:lnSpc>
              <a:spcBef>
                <a:spcPts val="0"/>
              </a:spcBef>
              <a:spcAft>
                <a:spcPts val="0"/>
              </a:spcAft>
              <a:buClr>
                <a:srgbClr val="000000"/>
              </a:buClr>
              <a:buSzPts val="1900"/>
              <a:buFont typeface="PT Sans Caption"/>
              <a:buChar char="●"/>
            </a:pPr>
            <a:r>
              <a:rPr b="0" i="0" lang="en-US" sz="1900" u="none" cap="none" strike="noStrike">
                <a:solidFill>
                  <a:srgbClr val="000000"/>
                </a:solidFill>
                <a:latin typeface="PT Sans Caption"/>
                <a:ea typeface="PT Sans Caption"/>
                <a:cs typeface="PT Sans Caption"/>
                <a:sym typeface="PT Sans Caption"/>
              </a:rPr>
              <a:t>site Lifecycle - handles generating the java documentation of the project. In fact, the site can generate a complete website with documentation for your project. It has 4 phases: pre-site, site, post-site, site-deploy.</a:t>
            </a:r>
            <a:endParaRPr b="0" i="0" sz="1900" u="none" cap="none" strike="noStrike">
              <a:solidFill>
                <a:srgbClr val="000000"/>
              </a:solidFill>
              <a:latin typeface="PT Sans Caption"/>
              <a:ea typeface="PT Sans Caption"/>
              <a:cs typeface="PT Sans Caption"/>
              <a:sym typeface="PT Sans Caption"/>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7" name="Shape 327"/>
        <p:cNvGrpSpPr/>
        <p:nvPr/>
      </p:nvGrpSpPr>
      <p:grpSpPr>
        <a:xfrm>
          <a:off x="0" y="0"/>
          <a:ext cx="0" cy="0"/>
          <a:chOff x="0" y="0"/>
          <a:chExt cx="0" cy="0"/>
        </a:xfrm>
      </p:grpSpPr>
      <p:sp>
        <p:nvSpPr>
          <p:cNvPr id="328" name="Google Shape;328;p60"/>
          <p:cNvSpPr txBox="1"/>
          <p:nvPr>
            <p:ph type="title"/>
          </p:nvPr>
        </p:nvSpPr>
        <p:spPr>
          <a:xfrm>
            <a:off x="216750" y="218350"/>
            <a:ext cx="3264000" cy="966900"/>
          </a:xfrm>
          <a:prstGeom prst="rect">
            <a:avLst/>
          </a:prstGeom>
          <a:noFill/>
          <a:ln>
            <a:noFill/>
          </a:ln>
        </p:spPr>
        <p:txBody>
          <a:bodyPr anchorCtr="0" anchor="b" bIns="91425" lIns="91425" spcFirstLastPara="1" rIns="91425" wrap="square" tIns="91425">
            <a:noAutofit/>
          </a:bodyPr>
          <a:lstStyle/>
          <a:p>
            <a:pPr indent="0" lvl="0" marL="0" rtl="0" algn="l">
              <a:lnSpc>
                <a:spcPct val="120000"/>
              </a:lnSpc>
              <a:spcBef>
                <a:spcPts val="0"/>
              </a:spcBef>
              <a:spcAft>
                <a:spcPts val="0"/>
              </a:spcAft>
              <a:buClr>
                <a:srgbClr val="000000"/>
              </a:buClr>
              <a:buSzPts val="1100"/>
              <a:buFont typeface="Arial"/>
              <a:buNone/>
            </a:pPr>
            <a:r>
              <a:rPr b="1" lang="en-US" sz="3100">
                <a:latin typeface="PT Sans Caption"/>
                <a:ea typeface="PT Sans Caption"/>
                <a:cs typeface="PT Sans Caption"/>
                <a:sym typeface="PT Sans Caption"/>
              </a:rPr>
              <a:t>Build Life Cycle</a:t>
            </a:r>
            <a:endParaRPr b="1" sz="3100">
              <a:latin typeface="PT Sans Caption"/>
              <a:ea typeface="PT Sans Caption"/>
              <a:cs typeface="PT Sans Caption"/>
              <a:sym typeface="PT Sans Caption"/>
            </a:endParaRPr>
          </a:p>
        </p:txBody>
      </p:sp>
      <p:sp>
        <p:nvSpPr>
          <p:cNvPr id="329" name="Google Shape;329;p60"/>
          <p:cNvSpPr txBox="1"/>
          <p:nvPr/>
        </p:nvSpPr>
        <p:spPr>
          <a:xfrm>
            <a:off x="4072875" y="218350"/>
            <a:ext cx="7826400" cy="25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latin typeface="PT Sans Caption"/>
                <a:ea typeface="PT Sans Caption"/>
                <a:cs typeface="PT Sans Caption"/>
                <a:sym typeface="PT Sans Caption"/>
              </a:rPr>
              <a:t>A Build Lifecycle is a sequence of tasks we used to build a software. For example, compile, test, package and publish or deploy are all tasks we need to do to build a software.</a:t>
            </a:r>
            <a:endParaRPr sz="1900">
              <a:latin typeface="PT Sans Caption"/>
              <a:ea typeface="PT Sans Caption"/>
              <a:cs typeface="PT Sans Caption"/>
              <a:sym typeface="PT Sans Caption"/>
            </a:endParaRPr>
          </a:p>
          <a:p>
            <a:pPr indent="0" lvl="0" marL="0" rtl="0" algn="l">
              <a:spcBef>
                <a:spcPts val="0"/>
              </a:spcBef>
              <a:spcAft>
                <a:spcPts val="0"/>
              </a:spcAft>
              <a:buNone/>
            </a:pPr>
            <a:r>
              <a:t/>
            </a:r>
            <a:endParaRPr sz="1900">
              <a:latin typeface="PT Sans Caption"/>
              <a:ea typeface="PT Sans Caption"/>
              <a:cs typeface="PT Sans Caption"/>
              <a:sym typeface="PT Sans Caption"/>
            </a:endParaRPr>
          </a:p>
          <a:p>
            <a:pPr indent="0" lvl="0" marL="0" rtl="0" algn="l">
              <a:spcBef>
                <a:spcPts val="0"/>
              </a:spcBef>
              <a:spcAft>
                <a:spcPts val="0"/>
              </a:spcAft>
              <a:buNone/>
            </a:pPr>
            <a:r>
              <a:rPr lang="en-US" sz="1900">
                <a:latin typeface="PT Sans Caption"/>
                <a:ea typeface="PT Sans Caption"/>
                <a:cs typeface="PT Sans Caption"/>
                <a:sym typeface="PT Sans Caption"/>
              </a:rPr>
              <a:t>A Maven build lifecycle is a sequence of phases we need to go through in order to finishing building the software.</a:t>
            </a:r>
            <a:endParaRPr sz="1900">
              <a:latin typeface="PT Sans Caption"/>
              <a:ea typeface="PT Sans Caption"/>
              <a:cs typeface="PT Sans Caption"/>
              <a:sym typeface="PT Sans Caption"/>
            </a:endParaRPr>
          </a:p>
          <a:p>
            <a:pPr indent="0" lvl="0" marL="0" rtl="0" algn="l">
              <a:spcBef>
                <a:spcPts val="0"/>
              </a:spcBef>
              <a:spcAft>
                <a:spcPts val="0"/>
              </a:spcAft>
              <a:buNone/>
            </a:pPr>
            <a:r>
              <a:t/>
            </a:r>
            <a:endParaRPr sz="1900">
              <a:latin typeface="PT Sans Caption"/>
              <a:ea typeface="PT Sans Caption"/>
              <a:cs typeface="PT Sans Caption"/>
              <a:sym typeface="PT Sans Caption"/>
            </a:endParaRPr>
          </a:p>
          <a:p>
            <a:pPr indent="0" lvl="0" marL="0" rtl="0" algn="l">
              <a:spcBef>
                <a:spcPts val="0"/>
              </a:spcBef>
              <a:spcAft>
                <a:spcPts val="0"/>
              </a:spcAft>
              <a:buNone/>
            </a:pPr>
            <a:r>
              <a:rPr lang="en-US" sz="1900">
                <a:latin typeface="PT Sans Caption"/>
                <a:ea typeface="PT Sans Caption"/>
                <a:cs typeface="PT Sans Caption"/>
                <a:sym typeface="PT Sans Caption"/>
              </a:rPr>
              <a:t>The following table lists some of the build lifecycle.</a:t>
            </a:r>
            <a:endParaRPr sz="1900">
              <a:latin typeface="PT Sans Caption"/>
              <a:ea typeface="PT Sans Caption"/>
              <a:cs typeface="PT Sans Caption"/>
              <a:sym typeface="PT Sans Caption"/>
            </a:endParaRPr>
          </a:p>
        </p:txBody>
      </p:sp>
      <p:pic>
        <p:nvPicPr>
          <p:cNvPr id="330" name="Google Shape;330;p60"/>
          <p:cNvPicPr preferRelativeResize="0"/>
          <p:nvPr/>
        </p:nvPicPr>
        <p:blipFill>
          <a:blip r:embed="rId3">
            <a:alphaModFix/>
          </a:blip>
          <a:stretch>
            <a:fillRect/>
          </a:stretch>
        </p:blipFill>
        <p:spPr>
          <a:xfrm>
            <a:off x="4466850" y="2894925"/>
            <a:ext cx="6229350" cy="3448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4" name="Shape 334"/>
        <p:cNvGrpSpPr/>
        <p:nvPr/>
      </p:nvGrpSpPr>
      <p:grpSpPr>
        <a:xfrm>
          <a:off x="0" y="0"/>
          <a:ext cx="0" cy="0"/>
          <a:chOff x="0" y="0"/>
          <a:chExt cx="0" cy="0"/>
        </a:xfrm>
      </p:grpSpPr>
      <p:sp>
        <p:nvSpPr>
          <p:cNvPr id="335" name="Google Shape;335;p61"/>
          <p:cNvSpPr txBox="1"/>
          <p:nvPr/>
        </p:nvSpPr>
        <p:spPr>
          <a:xfrm>
            <a:off x="3988250" y="79075"/>
            <a:ext cx="8099700" cy="6688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0" i="0" lang="en-US" sz="1900" u="none" cap="none" strike="noStrike">
                <a:solidFill>
                  <a:srgbClr val="000000"/>
                </a:solidFill>
                <a:latin typeface="PT Sans Caption"/>
                <a:ea typeface="PT Sans Caption"/>
                <a:cs typeface="PT Sans Caption"/>
                <a:sym typeface="PT Sans Caption"/>
              </a:rPr>
              <a:t>Basic maven phases:</a:t>
            </a:r>
            <a:endParaRPr b="0" i="0" sz="1900" u="none" cap="none" strike="noStrike">
              <a:solidFill>
                <a:srgbClr val="000000"/>
              </a:solidFill>
              <a:latin typeface="PT Sans Caption"/>
              <a:ea typeface="PT Sans Caption"/>
              <a:cs typeface="PT Sans Caption"/>
              <a:sym typeface="PT Sans Caption"/>
            </a:endParaRPr>
          </a:p>
          <a:p>
            <a:pPr indent="0" lvl="0" marL="457200" marR="0" rtl="0" algn="l">
              <a:lnSpc>
                <a:spcPct val="115000"/>
              </a:lnSpc>
              <a:spcBef>
                <a:spcPts val="1500"/>
              </a:spcBef>
              <a:spcAft>
                <a:spcPts val="0"/>
              </a:spcAft>
              <a:buClr>
                <a:srgbClr val="000000"/>
              </a:buClr>
              <a:buSzPts val="1900"/>
              <a:buFont typeface="Arial"/>
              <a:buNone/>
            </a:pPr>
            <a:r>
              <a:rPr b="1" i="0" lang="en-US" sz="1900" u="none" cap="none" strike="noStrike">
                <a:solidFill>
                  <a:srgbClr val="000000"/>
                </a:solidFill>
                <a:latin typeface="PT Sans Caption"/>
                <a:ea typeface="PT Sans Caption"/>
                <a:cs typeface="PT Sans Caption"/>
                <a:sym typeface="PT Sans Caption"/>
              </a:rPr>
              <a:t>validate: </a:t>
            </a:r>
            <a:r>
              <a:rPr b="0" i="0" lang="en-US" sz="1900" u="none" cap="none" strike="noStrike">
                <a:solidFill>
                  <a:srgbClr val="000000"/>
                </a:solidFill>
                <a:latin typeface="PT Sans Caption"/>
                <a:ea typeface="PT Sans Caption"/>
                <a:cs typeface="PT Sans Caption"/>
                <a:sym typeface="PT Sans Caption"/>
              </a:rPr>
              <a:t>validate the project is correct and all necessary information is available.</a:t>
            </a:r>
            <a:endParaRPr b="0" i="0" sz="1900" u="none" cap="none" strike="noStrike">
              <a:solidFill>
                <a:srgbClr val="000000"/>
              </a:solidFill>
              <a:latin typeface="PT Sans Caption"/>
              <a:ea typeface="PT Sans Caption"/>
              <a:cs typeface="PT Sans Caption"/>
              <a:sym typeface="PT Sans Caption"/>
            </a:endParaRPr>
          </a:p>
          <a:p>
            <a:pPr indent="0" lvl="0" marL="457200" marR="0" rtl="0" algn="l">
              <a:lnSpc>
                <a:spcPct val="115000"/>
              </a:lnSpc>
              <a:spcBef>
                <a:spcPts val="900"/>
              </a:spcBef>
              <a:spcAft>
                <a:spcPts val="0"/>
              </a:spcAft>
              <a:buClr>
                <a:srgbClr val="000000"/>
              </a:buClr>
              <a:buSzPts val="1900"/>
              <a:buFont typeface="Arial"/>
              <a:buNone/>
            </a:pPr>
            <a:r>
              <a:rPr b="1" i="0" lang="en-US" sz="1900" u="none" cap="none" strike="noStrike">
                <a:solidFill>
                  <a:srgbClr val="000000"/>
                </a:solidFill>
                <a:latin typeface="PT Sans Caption"/>
                <a:ea typeface="PT Sans Caption"/>
                <a:cs typeface="PT Sans Caption"/>
                <a:sym typeface="PT Sans Caption"/>
              </a:rPr>
              <a:t>compile: </a:t>
            </a:r>
            <a:r>
              <a:rPr b="0" i="0" lang="en-US" sz="1900" u="none" cap="none" strike="noStrike">
                <a:solidFill>
                  <a:srgbClr val="000000"/>
                </a:solidFill>
                <a:latin typeface="PT Sans Caption"/>
                <a:ea typeface="PT Sans Caption"/>
                <a:cs typeface="PT Sans Caption"/>
                <a:sym typeface="PT Sans Caption"/>
              </a:rPr>
              <a:t>used to compile the source code of the project.</a:t>
            </a:r>
            <a:endParaRPr b="0" i="0" sz="1900" u="none" cap="none" strike="noStrike">
              <a:solidFill>
                <a:srgbClr val="000000"/>
              </a:solidFill>
              <a:latin typeface="PT Sans Caption"/>
              <a:ea typeface="PT Sans Caption"/>
              <a:cs typeface="PT Sans Caption"/>
              <a:sym typeface="PT Sans Caption"/>
            </a:endParaRPr>
          </a:p>
          <a:p>
            <a:pPr indent="0" lvl="0" marL="457200" marR="0" rtl="0" algn="l">
              <a:lnSpc>
                <a:spcPct val="115000"/>
              </a:lnSpc>
              <a:spcBef>
                <a:spcPts val="1700"/>
              </a:spcBef>
              <a:spcAft>
                <a:spcPts val="0"/>
              </a:spcAft>
              <a:buClr>
                <a:srgbClr val="000000"/>
              </a:buClr>
              <a:buSzPts val="1900"/>
              <a:buFont typeface="Arial"/>
              <a:buNone/>
            </a:pPr>
            <a:r>
              <a:rPr b="1" i="0" lang="en-US" sz="1900" u="none" cap="none" strike="noStrike">
                <a:solidFill>
                  <a:srgbClr val="000000"/>
                </a:solidFill>
                <a:latin typeface="PT Sans Caption"/>
                <a:ea typeface="PT Sans Caption"/>
                <a:cs typeface="PT Sans Caption"/>
                <a:sym typeface="PT Sans Caption"/>
              </a:rPr>
              <a:t>test: </a:t>
            </a:r>
            <a:r>
              <a:rPr b="0" i="0" lang="en-US" sz="1900" u="none" cap="none" strike="noStrike">
                <a:solidFill>
                  <a:srgbClr val="000000"/>
                </a:solidFill>
                <a:latin typeface="PT Sans Caption"/>
                <a:ea typeface="PT Sans Caption"/>
                <a:cs typeface="PT Sans Caption"/>
                <a:sym typeface="PT Sans Caption"/>
              </a:rPr>
              <a:t>test the compiled code</a:t>
            </a:r>
            <a:endParaRPr sz="1900">
              <a:latin typeface="PT Sans Caption"/>
              <a:ea typeface="PT Sans Caption"/>
              <a:cs typeface="PT Sans Caption"/>
              <a:sym typeface="PT Sans Caption"/>
            </a:endParaRPr>
          </a:p>
          <a:p>
            <a:pPr indent="0" lvl="0" marL="457200" marR="0" rtl="0" algn="l">
              <a:lnSpc>
                <a:spcPct val="115000"/>
              </a:lnSpc>
              <a:spcBef>
                <a:spcPts val="1700"/>
              </a:spcBef>
              <a:spcAft>
                <a:spcPts val="0"/>
              </a:spcAft>
              <a:buClr>
                <a:srgbClr val="000000"/>
              </a:buClr>
              <a:buSzPts val="1900"/>
              <a:buFont typeface="Arial"/>
              <a:buNone/>
            </a:pPr>
            <a:r>
              <a:rPr b="1" i="0" lang="en-US" sz="1900" u="none" cap="none" strike="noStrike">
                <a:solidFill>
                  <a:srgbClr val="000000"/>
                </a:solidFill>
                <a:latin typeface="PT Sans Caption"/>
                <a:ea typeface="PT Sans Caption"/>
                <a:cs typeface="PT Sans Caption"/>
                <a:sym typeface="PT Sans Caption"/>
              </a:rPr>
              <a:t>package: </a:t>
            </a:r>
            <a:r>
              <a:rPr b="0" i="0" lang="en-US" sz="1900" u="none" cap="none" strike="noStrike">
                <a:solidFill>
                  <a:srgbClr val="000000"/>
                </a:solidFill>
                <a:latin typeface="PT Sans Caption"/>
                <a:ea typeface="PT Sans Caption"/>
                <a:cs typeface="PT Sans Caption"/>
                <a:sym typeface="PT Sans Caption"/>
              </a:rPr>
              <a:t>package is used to convert your project into a jar or war etc.</a:t>
            </a:r>
            <a:endParaRPr sz="1900">
              <a:latin typeface="PT Sans Caption"/>
              <a:ea typeface="PT Sans Caption"/>
              <a:cs typeface="PT Sans Caption"/>
              <a:sym typeface="PT Sans Caption"/>
            </a:endParaRPr>
          </a:p>
          <a:p>
            <a:pPr indent="0" lvl="0" marL="457200" marR="0" rtl="0" algn="l">
              <a:lnSpc>
                <a:spcPct val="115000"/>
              </a:lnSpc>
              <a:spcBef>
                <a:spcPts val="1700"/>
              </a:spcBef>
              <a:spcAft>
                <a:spcPts val="0"/>
              </a:spcAft>
              <a:buClr>
                <a:srgbClr val="000000"/>
              </a:buClr>
              <a:buSzPts val="1900"/>
              <a:buFont typeface="Arial"/>
              <a:buNone/>
            </a:pPr>
            <a:r>
              <a:rPr b="1" i="0" lang="en-US" sz="1900" u="none" cap="none" strike="noStrike">
                <a:solidFill>
                  <a:srgbClr val="000000"/>
                </a:solidFill>
                <a:latin typeface="PT Sans Caption"/>
                <a:ea typeface="PT Sans Caption"/>
                <a:cs typeface="PT Sans Caption"/>
                <a:sym typeface="PT Sans Caption"/>
              </a:rPr>
              <a:t>verify:</a:t>
            </a:r>
            <a:r>
              <a:rPr b="0" i="0" lang="en-US" sz="1900" u="none" cap="none" strike="noStrike">
                <a:solidFill>
                  <a:srgbClr val="000000"/>
                </a:solidFill>
                <a:latin typeface="PT Sans Caption"/>
                <a:ea typeface="PT Sans Caption"/>
                <a:cs typeface="PT Sans Caption"/>
                <a:sym typeface="PT Sans Caption"/>
              </a:rPr>
              <a:t> run any checks to verify the package is valid and meets quality criteria.</a:t>
            </a:r>
            <a:endParaRPr b="0" i="0" sz="1900" u="none" cap="none" strike="noStrike">
              <a:solidFill>
                <a:srgbClr val="000000"/>
              </a:solidFill>
              <a:latin typeface="PT Sans Caption"/>
              <a:ea typeface="PT Sans Caption"/>
              <a:cs typeface="PT Sans Caption"/>
              <a:sym typeface="PT Sans Caption"/>
            </a:endParaRPr>
          </a:p>
          <a:p>
            <a:pPr indent="0" lvl="0" marL="457200" marR="0" rtl="0" algn="l">
              <a:lnSpc>
                <a:spcPct val="115000"/>
              </a:lnSpc>
              <a:spcBef>
                <a:spcPts val="1700"/>
              </a:spcBef>
              <a:spcAft>
                <a:spcPts val="0"/>
              </a:spcAft>
              <a:buClr>
                <a:srgbClr val="000000"/>
              </a:buClr>
              <a:buSzPts val="1900"/>
              <a:buFont typeface="Arial"/>
              <a:buNone/>
            </a:pPr>
            <a:r>
              <a:rPr b="1" i="0" lang="en-US" sz="1900" u="none" cap="none" strike="noStrike">
                <a:solidFill>
                  <a:srgbClr val="000000"/>
                </a:solidFill>
                <a:latin typeface="PT Sans Caption"/>
                <a:ea typeface="PT Sans Caption"/>
                <a:cs typeface="PT Sans Caption"/>
                <a:sym typeface="PT Sans Caption"/>
              </a:rPr>
              <a:t>install: </a:t>
            </a:r>
            <a:r>
              <a:rPr b="0" i="0" lang="en-US" sz="1900" u="none" cap="none" strike="noStrike">
                <a:solidFill>
                  <a:srgbClr val="000000"/>
                </a:solidFill>
                <a:latin typeface="PT Sans Caption"/>
                <a:ea typeface="PT Sans Caption"/>
                <a:cs typeface="PT Sans Caption"/>
                <a:sym typeface="PT Sans Caption"/>
              </a:rPr>
              <a:t>install the package into the local repository for use of another project.</a:t>
            </a:r>
            <a:endParaRPr b="0" i="0" sz="1900" u="none" cap="none" strike="noStrike">
              <a:solidFill>
                <a:srgbClr val="000000"/>
              </a:solidFill>
              <a:latin typeface="PT Sans Caption"/>
              <a:ea typeface="PT Sans Caption"/>
              <a:cs typeface="PT Sans Caption"/>
              <a:sym typeface="PT Sans Caption"/>
            </a:endParaRPr>
          </a:p>
          <a:p>
            <a:pPr indent="0" lvl="0" marL="457200" marR="0" rtl="0" algn="l">
              <a:lnSpc>
                <a:spcPct val="115000"/>
              </a:lnSpc>
              <a:spcBef>
                <a:spcPts val="1700"/>
              </a:spcBef>
              <a:spcAft>
                <a:spcPts val="0"/>
              </a:spcAft>
              <a:buClr>
                <a:srgbClr val="000000"/>
              </a:buClr>
              <a:buSzPts val="1900"/>
              <a:buFont typeface="Arial"/>
              <a:buNone/>
            </a:pPr>
            <a:r>
              <a:rPr b="1" lang="en-US" sz="1900">
                <a:latin typeface="PT Sans Caption"/>
                <a:ea typeface="PT Sans Caption"/>
                <a:cs typeface="PT Sans Caption"/>
                <a:sym typeface="PT Sans Caption"/>
              </a:rPr>
              <a:t>deploy:</a:t>
            </a:r>
            <a:r>
              <a:rPr lang="en-US" sz="1900">
                <a:latin typeface="PT Sans Caption"/>
                <a:ea typeface="PT Sans Caption"/>
                <a:cs typeface="PT Sans Caption"/>
                <a:sym typeface="PT Sans Caption"/>
              </a:rPr>
              <a:t>	publish to integration or release environment</a:t>
            </a:r>
            <a:endParaRPr b="0" i="0" sz="1900" u="none" cap="none" strike="noStrike">
              <a:solidFill>
                <a:srgbClr val="000000"/>
              </a:solidFill>
              <a:latin typeface="PT Sans Caption"/>
              <a:ea typeface="PT Sans Caption"/>
              <a:cs typeface="PT Sans Caption"/>
              <a:sym typeface="PT Sans Caption"/>
            </a:endParaRPr>
          </a:p>
        </p:txBody>
      </p:sp>
      <p:sp>
        <p:nvSpPr>
          <p:cNvPr id="336" name="Google Shape;336;p61"/>
          <p:cNvSpPr txBox="1"/>
          <p:nvPr>
            <p:ph type="title"/>
          </p:nvPr>
        </p:nvSpPr>
        <p:spPr>
          <a:xfrm>
            <a:off x="216750" y="218350"/>
            <a:ext cx="3264000" cy="966900"/>
          </a:xfrm>
          <a:prstGeom prst="rect">
            <a:avLst/>
          </a:prstGeom>
          <a:noFill/>
          <a:ln>
            <a:noFill/>
          </a:ln>
        </p:spPr>
        <p:txBody>
          <a:bodyPr anchorCtr="0" anchor="b" bIns="91425" lIns="91425" spcFirstLastPara="1" rIns="91425" wrap="square" tIns="91425">
            <a:noAutofit/>
          </a:bodyPr>
          <a:lstStyle/>
          <a:p>
            <a:pPr indent="0" lvl="0" marL="0" rtl="0" algn="l">
              <a:lnSpc>
                <a:spcPct val="120000"/>
              </a:lnSpc>
              <a:spcBef>
                <a:spcPts val="0"/>
              </a:spcBef>
              <a:spcAft>
                <a:spcPts val="0"/>
              </a:spcAft>
              <a:buClr>
                <a:srgbClr val="000000"/>
              </a:buClr>
              <a:buSzPts val="1100"/>
              <a:buFont typeface="Arial"/>
              <a:buNone/>
            </a:pPr>
            <a:r>
              <a:rPr b="1" lang="en-US" sz="3100">
                <a:latin typeface="PT Sans Caption"/>
                <a:ea typeface="PT Sans Caption"/>
                <a:cs typeface="PT Sans Caption"/>
                <a:sym typeface="PT Sans Caption"/>
              </a:rPr>
              <a:t>Build Life Cycle</a:t>
            </a:r>
            <a:endParaRPr b="1" sz="3100">
              <a:latin typeface="PT Sans Caption"/>
              <a:ea typeface="PT Sans Caption"/>
              <a:cs typeface="PT Sans Caption"/>
              <a:sym typeface="PT Sans Capti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0" name="Shape 340"/>
        <p:cNvGrpSpPr/>
        <p:nvPr/>
      </p:nvGrpSpPr>
      <p:grpSpPr>
        <a:xfrm>
          <a:off x="0" y="0"/>
          <a:ext cx="0" cy="0"/>
          <a:chOff x="0" y="0"/>
          <a:chExt cx="0" cy="0"/>
        </a:xfrm>
      </p:grpSpPr>
      <p:sp>
        <p:nvSpPr>
          <p:cNvPr id="341" name="Google Shape;341;p62"/>
          <p:cNvSpPr txBox="1"/>
          <p:nvPr>
            <p:ph type="title"/>
          </p:nvPr>
        </p:nvSpPr>
        <p:spPr>
          <a:xfrm>
            <a:off x="197700" y="133850"/>
            <a:ext cx="3264000" cy="1403100"/>
          </a:xfrm>
          <a:prstGeom prst="rect">
            <a:avLst/>
          </a:prstGeom>
          <a:noFill/>
          <a:ln>
            <a:noFill/>
          </a:ln>
        </p:spPr>
        <p:txBody>
          <a:bodyPr anchorCtr="0" anchor="b" bIns="91425" lIns="91425" spcFirstLastPara="1" rIns="91425" wrap="square" tIns="91425">
            <a:noAutofit/>
          </a:bodyPr>
          <a:lstStyle/>
          <a:p>
            <a:pPr indent="0" lvl="0" marL="0" rtl="0" algn="ctr">
              <a:lnSpc>
                <a:spcPct val="120000"/>
              </a:lnSpc>
              <a:spcBef>
                <a:spcPts val="0"/>
              </a:spcBef>
              <a:spcAft>
                <a:spcPts val="1200"/>
              </a:spcAft>
              <a:buClr>
                <a:srgbClr val="000000"/>
              </a:buClr>
              <a:buSzPts val="1100"/>
              <a:buFont typeface="Arial"/>
              <a:buNone/>
            </a:pPr>
            <a:r>
              <a:rPr b="1" lang="en-US" sz="3100">
                <a:latin typeface="PT Sans Caption"/>
                <a:ea typeface="PT Sans Caption"/>
                <a:cs typeface="PT Sans Caption"/>
                <a:sym typeface="PT Sans Caption"/>
              </a:rPr>
              <a:t>Maven Commands</a:t>
            </a:r>
            <a:endParaRPr b="1" sz="3100">
              <a:latin typeface="PT Sans Caption"/>
              <a:ea typeface="PT Sans Caption"/>
              <a:cs typeface="PT Sans Caption"/>
              <a:sym typeface="PT Sans Caption"/>
            </a:endParaRPr>
          </a:p>
        </p:txBody>
      </p:sp>
      <p:sp>
        <p:nvSpPr>
          <p:cNvPr id="342" name="Google Shape;342;p62"/>
          <p:cNvSpPr txBox="1"/>
          <p:nvPr/>
        </p:nvSpPr>
        <p:spPr>
          <a:xfrm>
            <a:off x="4071950" y="272750"/>
            <a:ext cx="8015700" cy="23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0" i="0" lang="en-US" sz="1900" u="none" cap="none" strike="noStrike">
                <a:solidFill>
                  <a:srgbClr val="000000"/>
                </a:solidFill>
                <a:latin typeface="PT Sans Caption"/>
                <a:ea typeface="PT Sans Caption"/>
                <a:cs typeface="PT Sans Caption"/>
                <a:sym typeface="PT Sans Caption"/>
              </a:rPr>
              <a:t>Basic maven commands:</a:t>
            </a:r>
            <a:endParaRPr b="0" i="0" sz="19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1500"/>
              </a:spcBef>
              <a:spcAft>
                <a:spcPts val="0"/>
              </a:spcAft>
              <a:buClr>
                <a:srgbClr val="000000"/>
              </a:buClr>
              <a:buSzPts val="1900"/>
              <a:buFont typeface="Arial"/>
              <a:buNone/>
            </a:pPr>
            <a:r>
              <a:rPr b="1" i="0" lang="en-US" sz="1900" u="none" cap="none" strike="noStrike">
                <a:solidFill>
                  <a:srgbClr val="000000"/>
                </a:solidFill>
                <a:latin typeface="PT Sans Caption"/>
                <a:ea typeface="PT Sans Caption"/>
                <a:cs typeface="PT Sans Caption"/>
                <a:sym typeface="PT Sans Caption"/>
              </a:rPr>
              <a:t>mvn clean :</a:t>
            </a:r>
            <a:r>
              <a:rPr b="0" i="0" lang="en-US" sz="1900" u="none" cap="none" strike="noStrike">
                <a:solidFill>
                  <a:srgbClr val="000000"/>
                </a:solidFill>
                <a:latin typeface="PT Sans Caption"/>
                <a:ea typeface="PT Sans Caption"/>
                <a:cs typeface="PT Sans Caption"/>
                <a:sym typeface="PT Sans Caption"/>
              </a:rPr>
              <a:t> it deletes all class files, the java docs, the jars, reports and so on)</a:t>
            </a:r>
            <a:endParaRPr b="0" i="0" sz="1900" u="none" cap="none" strike="noStrike">
              <a:solidFill>
                <a:srgbClr val="000000"/>
              </a:solidFill>
              <a:latin typeface="PT Sans Caption"/>
              <a:ea typeface="PT Sans Caption"/>
              <a:cs typeface="PT Sans Caption"/>
              <a:sym typeface="PT Sans Caption"/>
            </a:endParaRPr>
          </a:p>
          <a:p>
            <a:pPr indent="0" lvl="0" marL="0" marR="0" rtl="0" algn="l">
              <a:lnSpc>
                <a:spcPct val="115000"/>
              </a:lnSpc>
              <a:spcBef>
                <a:spcPts val="1500"/>
              </a:spcBef>
              <a:spcAft>
                <a:spcPts val="0"/>
              </a:spcAft>
              <a:buClr>
                <a:srgbClr val="000000"/>
              </a:buClr>
              <a:buSzPts val="1900"/>
              <a:buFont typeface="Arial"/>
              <a:buNone/>
            </a:pPr>
            <a:r>
              <a:rPr b="1" i="0" lang="en-US" sz="1900" u="none" cap="none" strike="noStrike">
                <a:solidFill>
                  <a:srgbClr val="000000"/>
                </a:solidFill>
                <a:latin typeface="PT Sans Caption"/>
                <a:ea typeface="PT Sans Caption"/>
                <a:cs typeface="PT Sans Caption"/>
                <a:sym typeface="PT Sans Caption"/>
              </a:rPr>
              <a:t>mvn test: </a:t>
            </a:r>
            <a:r>
              <a:rPr b="0" i="0" lang="en-US" sz="1900" u="none" cap="none" strike="noStrike">
                <a:solidFill>
                  <a:srgbClr val="000000"/>
                </a:solidFill>
                <a:latin typeface="PT Sans Caption"/>
                <a:ea typeface="PT Sans Caption"/>
                <a:cs typeface="PT Sans Caption"/>
                <a:sym typeface="PT Sans Caption"/>
              </a:rPr>
              <a:t>run all the unit or testNG test classes.</a:t>
            </a:r>
            <a:endParaRPr b="0" i="0" sz="1900" u="none" cap="none" strike="noStrike">
              <a:solidFill>
                <a:srgbClr val="000000"/>
              </a:solidFill>
              <a:latin typeface="PT Sans Caption"/>
              <a:ea typeface="PT Sans Caption"/>
              <a:cs typeface="PT Sans Caption"/>
              <a:sym typeface="PT Sans Caption"/>
            </a:endParaRPr>
          </a:p>
        </p:txBody>
      </p:sp>
      <p:pic>
        <p:nvPicPr>
          <p:cNvPr id="343" name="Google Shape;343;p62"/>
          <p:cNvPicPr preferRelativeResize="0"/>
          <p:nvPr/>
        </p:nvPicPr>
        <p:blipFill>
          <a:blip r:embed="rId3">
            <a:alphaModFix/>
          </a:blip>
          <a:stretch>
            <a:fillRect/>
          </a:stretch>
        </p:blipFill>
        <p:spPr>
          <a:xfrm>
            <a:off x="4544700" y="2645450"/>
            <a:ext cx="5210334" cy="39077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6" name="Shape 216"/>
        <p:cNvGrpSpPr/>
        <p:nvPr/>
      </p:nvGrpSpPr>
      <p:grpSpPr>
        <a:xfrm>
          <a:off x="0" y="0"/>
          <a:ext cx="0" cy="0"/>
          <a:chOff x="0" y="0"/>
          <a:chExt cx="0" cy="0"/>
        </a:xfrm>
      </p:grpSpPr>
      <p:sp>
        <p:nvSpPr>
          <p:cNvPr id="217" name="Google Shape;217;p42"/>
          <p:cNvSpPr txBox="1"/>
          <p:nvPr>
            <p:ph type="title"/>
          </p:nvPr>
        </p:nvSpPr>
        <p:spPr>
          <a:xfrm>
            <a:off x="97400" y="146950"/>
            <a:ext cx="3590400" cy="115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800"/>
              <a:buFont typeface="Arial"/>
              <a:buNone/>
            </a:pPr>
            <a:r>
              <a:rPr b="1" lang="en-US" sz="3000">
                <a:latin typeface="PT Sans Caption"/>
                <a:ea typeface="PT Sans Caption"/>
                <a:cs typeface="PT Sans Caption"/>
                <a:sym typeface="PT Sans Caption"/>
              </a:rPr>
              <a:t>What is Framework?</a:t>
            </a:r>
            <a:endParaRPr b="1" sz="3000">
              <a:latin typeface="PT Sans Caption"/>
              <a:ea typeface="PT Sans Caption"/>
              <a:cs typeface="PT Sans Caption"/>
              <a:sym typeface="PT Sans Caption"/>
            </a:endParaRPr>
          </a:p>
        </p:txBody>
      </p:sp>
      <p:sp>
        <p:nvSpPr>
          <p:cNvPr id="218" name="Google Shape;218;p42"/>
          <p:cNvSpPr/>
          <p:nvPr/>
        </p:nvSpPr>
        <p:spPr>
          <a:xfrm>
            <a:off x="3935250" y="146950"/>
            <a:ext cx="7810800" cy="6084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A testing framework is a set of guidelines or rules used for creating and designing test cases. These guidelines could include coding standards, test-data handling methods, object repositories, processes for storing test results, or information on how to access external resources.</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Framework is a collection of concepts you know in an organised manner with some proper rules, validation, proper exception and error handling which can be easily reuse, manage and scale.</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In a framework we create set of multiple reusable components like</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methods to launch browser, methods for clicking, sending keys, selecting </a:t>
            </a:r>
            <a:r>
              <a:rPr lang="en-US" sz="1800">
                <a:latin typeface="PT Sans Caption"/>
                <a:ea typeface="PT Sans Caption"/>
                <a:cs typeface="PT Sans Caption"/>
                <a:sym typeface="PT Sans Caption"/>
              </a:rPr>
              <a:t>dropdowns</a:t>
            </a:r>
            <a:r>
              <a:rPr b="0" i="0" lang="en-US" sz="1800" u="none" cap="none" strike="noStrike">
                <a:solidFill>
                  <a:srgbClr val="000000"/>
                </a:solidFill>
                <a:latin typeface="PT Sans Caption"/>
                <a:ea typeface="PT Sans Caption"/>
                <a:cs typeface="PT Sans Caption"/>
                <a:sym typeface="PT Sans Caption"/>
              </a:rPr>
              <a:t>,  switching between frames etc.</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We can create methods for reading writing from external data sources, validation, reporting etc and can place it in such a way that you and other projects can also use it. It saves efforts, time and of course money of company.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3"/>
          <p:cNvSpPr txBox="1"/>
          <p:nvPr>
            <p:ph type="title"/>
          </p:nvPr>
        </p:nvSpPr>
        <p:spPr>
          <a:xfrm>
            <a:off x="131000" y="21800"/>
            <a:ext cx="11768700" cy="803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br>
              <a:rPr b="1" lang="en-US" sz="1400">
                <a:solidFill>
                  <a:srgbClr val="000000"/>
                </a:solidFill>
                <a:latin typeface="Arial"/>
                <a:ea typeface="Arial"/>
                <a:cs typeface="Arial"/>
                <a:sym typeface="Arial"/>
              </a:rPr>
            </a:br>
            <a:r>
              <a:rPr b="1" lang="en-US" sz="3000">
                <a:solidFill>
                  <a:srgbClr val="FFFFFF"/>
                </a:solidFill>
                <a:latin typeface="PT Sans Caption"/>
                <a:ea typeface="PT Sans Caption"/>
                <a:cs typeface="PT Sans Caption"/>
                <a:sym typeface="PT Sans Caption"/>
              </a:rPr>
              <a:t>Why Framework?</a:t>
            </a:r>
            <a:endParaRPr b="1" sz="3000">
              <a:solidFill>
                <a:srgbClr val="FFFFFF"/>
              </a:solidFill>
              <a:latin typeface="PT Sans Caption"/>
              <a:ea typeface="PT Sans Caption"/>
              <a:cs typeface="PT Sans Caption"/>
              <a:sym typeface="PT Sans Caption"/>
            </a:endParaRPr>
          </a:p>
        </p:txBody>
      </p:sp>
      <p:sp>
        <p:nvSpPr>
          <p:cNvPr id="224" name="Google Shape;224;p43"/>
          <p:cNvSpPr txBox="1"/>
          <p:nvPr/>
        </p:nvSpPr>
        <p:spPr>
          <a:xfrm>
            <a:off x="76350" y="944600"/>
            <a:ext cx="12039300" cy="57804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Framework defines the organization’s way of doing things – a ‘Single Standard’. Following this standard would result in the project team achieving:</a:t>
            </a:r>
            <a:br>
              <a:rPr b="0" i="0" lang="en-US" sz="1800" u="none" cap="none" strike="noStrike">
                <a:solidFill>
                  <a:srgbClr val="000000"/>
                </a:solidFill>
                <a:latin typeface="PT Sans Caption"/>
                <a:ea typeface="PT Sans Caption"/>
                <a:cs typeface="PT Sans Caption"/>
                <a:sym typeface="PT Sans Caption"/>
              </a:rPr>
            </a:br>
            <a:br>
              <a:rPr b="0" i="0" lang="en-US" sz="1800" u="none" cap="none" strike="noStrike">
                <a:solidFill>
                  <a:srgbClr val="000000"/>
                </a:solidFill>
                <a:latin typeface="PT Sans Caption"/>
                <a:ea typeface="PT Sans Caption"/>
                <a:cs typeface="PT Sans Caption"/>
                <a:sym typeface="PT Sans Caption"/>
              </a:rPr>
            </a:br>
            <a:r>
              <a:rPr b="1" i="0" lang="en-US" sz="1800" u="none" cap="none" strike="noStrike">
                <a:solidFill>
                  <a:srgbClr val="000000"/>
                </a:solidFill>
                <a:latin typeface="PT Sans Caption"/>
                <a:ea typeface="PT Sans Caption"/>
                <a:cs typeface="PT Sans Caption"/>
                <a:sym typeface="PT Sans Caption"/>
              </a:rPr>
              <a:t>Script-less representation of Automated tests:</a:t>
            </a:r>
            <a:br>
              <a:rPr b="0" i="0" lang="en-US" sz="1800" u="none" cap="none" strike="noStrike">
                <a:solidFill>
                  <a:srgbClr val="000000"/>
                </a:solidFill>
                <a:latin typeface="PT Sans Caption"/>
                <a:ea typeface="PT Sans Caption"/>
                <a:cs typeface="PT Sans Caption"/>
                <a:sym typeface="PT Sans Caption"/>
              </a:rPr>
            </a:br>
            <a:r>
              <a:rPr b="0" i="0" lang="en-US" sz="1800" u="none" cap="none" strike="noStrike">
                <a:solidFill>
                  <a:srgbClr val="000000"/>
                </a:solidFill>
                <a:latin typeface="PT Sans Caption"/>
                <a:ea typeface="PT Sans Caption"/>
                <a:cs typeface="PT Sans Caption"/>
                <a:sym typeface="PT Sans Caption"/>
              </a:rPr>
              <a:t>The testing framework should offer point-and-click interface for accessing and interacting with the application components under test—as opposed to presenting line after line of scripting. </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PT Sans Caption"/>
                <a:ea typeface="PT Sans Caption"/>
                <a:cs typeface="PT Sans Caption"/>
                <a:sym typeface="PT Sans Caption"/>
              </a:rPr>
              <a:t>Testers should be able to visualize each step of the business scenario, view and edit test cases intuitively. This will shorten the learning curve for testers and help QA teams meet deadlines.</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15000"/>
              </a:lnSpc>
              <a:spcBef>
                <a:spcPts val="0"/>
              </a:spcBef>
              <a:spcAft>
                <a:spcPts val="0"/>
              </a:spcAft>
              <a:buClr>
                <a:srgbClr val="000000"/>
              </a:buClr>
              <a:buSzPts val="1800"/>
              <a:buFont typeface="Arial"/>
              <a:buNone/>
            </a:pPr>
            <a:r>
              <a:rPr b="1" i="0" lang="en-US" sz="1800" u="none" cap="none" strike="noStrike">
                <a:solidFill>
                  <a:srgbClr val="000000"/>
                </a:solidFill>
                <a:latin typeface="PT Sans Caption"/>
                <a:ea typeface="PT Sans Caption"/>
                <a:cs typeface="PT Sans Caption"/>
                <a:sym typeface="PT Sans Caption"/>
              </a:rPr>
              <a:t>Data Driven tests: </a:t>
            </a:r>
            <a:r>
              <a:rPr b="0" i="0" lang="en-US" sz="1800" u="none" cap="none" strike="noStrike">
                <a:solidFill>
                  <a:srgbClr val="000000"/>
                </a:solidFill>
                <a:latin typeface="PT Sans Caption"/>
                <a:ea typeface="PT Sans Caption"/>
                <a:cs typeface="PT Sans Caption"/>
                <a:sym typeface="PT Sans Caption"/>
              </a:rPr>
              <a:t>Excel A key benefit of automating functional testing is the ability to test large volumes of data on the system quickly. But you must be able to manipulate the data sets, perform calculations, and quickly create hundreds of test iterations and permutations with minimal effort. </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15000"/>
              </a:lnSpc>
              <a:spcBef>
                <a:spcPts val="0"/>
              </a:spcBef>
              <a:spcAft>
                <a:spcPts val="0"/>
              </a:spcAft>
              <a:buClr>
                <a:srgbClr val="000000"/>
              </a:buClr>
              <a:buSzPts val="1800"/>
              <a:buFont typeface="Arial"/>
              <a:buNone/>
            </a:pPr>
            <a:r>
              <a:rPr b="1" i="0" lang="en-US" sz="1800" u="none" cap="none" strike="noStrike">
                <a:solidFill>
                  <a:srgbClr val="000000"/>
                </a:solidFill>
                <a:latin typeface="PT Sans Caption"/>
                <a:ea typeface="PT Sans Caption"/>
                <a:cs typeface="PT Sans Caption"/>
                <a:sym typeface="PT Sans Caption"/>
              </a:rPr>
              <a:t>Concise Reporting: </a:t>
            </a:r>
            <a:r>
              <a:rPr b="0" i="0" lang="en-US" sz="1800" u="none" cap="none" strike="noStrike">
                <a:solidFill>
                  <a:srgbClr val="000000"/>
                </a:solidFill>
                <a:latin typeface="PT Sans Caption"/>
                <a:ea typeface="PT Sans Caption"/>
                <a:cs typeface="PT Sans Caption"/>
                <a:sym typeface="PT Sans Caption"/>
              </a:rPr>
              <a:t>The framework must automatically generate reports of the test run and show the results in an easy-to-read format. The reports should provide specifics about where application failures occurred and what test data was used.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8" name="Shape 228"/>
        <p:cNvGrpSpPr/>
        <p:nvPr/>
      </p:nvGrpSpPr>
      <p:grpSpPr>
        <a:xfrm>
          <a:off x="0" y="0"/>
          <a:ext cx="0" cy="0"/>
          <a:chOff x="0" y="0"/>
          <a:chExt cx="0" cy="0"/>
        </a:xfrm>
      </p:grpSpPr>
      <p:sp>
        <p:nvSpPr>
          <p:cNvPr id="229" name="Google Shape;229;p44"/>
          <p:cNvSpPr txBox="1"/>
          <p:nvPr>
            <p:ph type="title"/>
          </p:nvPr>
        </p:nvSpPr>
        <p:spPr>
          <a:xfrm>
            <a:off x="131000" y="21800"/>
            <a:ext cx="11768700" cy="803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br>
              <a:rPr b="1" lang="en-US" sz="1400">
                <a:solidFill>
                  <a:srgbClr val="000000"/>
                </a:solidFill>
                <a:latin typeface="Arial"/>
                <a:ea typeface="Arial"/>
                <a:cs typeface="Arial"/>
                <a:sym typeface="Arial"/>
              </a:rPr>
            </a:br>
            <a:r>
              <a:rPr b="1" lang="en-US" sz="3000">
                <a:latin typeface="PT Sans Caption"/>
                <a:ea typeface="PT Sans Caption"/>
                <a:cs typeface="PT Sans Caption"/>
                <a:sym typeface="PT Sans Caption"/>
              </a:rPr>
              <a:t>Why Framework?</a:t>
            </a:r>
            <a:endParaRPr/>
          </a:p>
        </p:txBody>
      </p:sp>
      <p:sp>
        <p:nvSpPr>
          <p:cNvPr id="230" name="Google Shape;230;p44"/>
          <p:cNvSpPr txBox="1"/>
          <p:nvPr>
            <p:ph idx="4294967295" type="body"/>
          </p:nvPr>
        </p:nvSpPr>
        <p:spPr>
          <a:xfrm>
            <a:off x="147650" y="1081700"/>
            <a:ext cx="11896800" cy="54573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PT Sans Caption"/>
              <a:buChar char="●"/>
            </a:pPr>
            <a:r>
              <a:rPr lang="en-US" sz="1800">
                <a:solidFill>
                  <a:srgbClr val="000000"/>
                </a:solidFill>
                <a:latin typeface="PT Sans Caption"/>
                <a:ea typeface="PT Sans Caption"/>
                <a:cs typeface="PT Sans Caption"/>
                <a:sym typeface="PT Sans Caption"/>
              </a:rPr>
              <a:t>Reports must present application screenshots for every step to highlight any discrepancies and provide detailed explanations of each checkpoint pass and failure. Reports must also be easily shared across the entire QA and development teams.</a:t>
            </a:r>
            <a:endParaRPr sz="1800">
              <a:solidFill>
                <a:srgbClr val="000000"/>
              </a:solidFill>
              <a:latin typeface="PT Sans Caption"/>
              <a:ea typeface="PT Sans Caption"/>
              <a:cs typeface="PT Sans Caption"/>
              <a:sym typeface="PT Sans Caption"/>
            </a:endParaRPr>
          </a:p>
          <a:p>
            <a:pPr indent="0" lvl="0" marL="0" rtl="0" algn="just">
              <a:lnSpc>
                <a:spcPct val="115000"/>
              </a:lnSpc>
              <a:spcBef>
                <a:spcPts val="0"/>
              </a:spcBef>
              <a:spcAft>
                <a:spcPts val="0"/>
              </a:spcAft>
              <a:buSzPts val="1800"/>
              <a:buNone/>
            </a:pPr>
            <a:r>
              <a:t/>
            </a:r>
            <a:endParaRPr sz="1800">
              <a:solidFill>
                <a:srgbClr val="000000"/>
              </a:solidFill>
              <a:latin typeface="PT Sans Caption"/>
              <a:ea typeface="PT Sans Caption"/>
              <a:cs typeface="PT Sans Caption"/>
              <a:sym typeface="PT Sans Caption"/>
            </a:endParaRPr>
          </a:p>
          <a:p>
            <a:pPr indent="-342900" lvl="0" marL="457200" rtl="0" algn="just">
              <a:lnSpc>
                <a:spcPct val="115000"/>
              </a:lnSpc>
              <a:spcBef>
                <a:spcPts val="0"/>
              </a:spcBef>
              <a:spcAft>
                <a:spcPts val="0"/>
              </a:spcAft>
              <a:buClr>
                <a:srgbClr val="000000"/>
              </a:buClr>
              <a:buSzPts val="1800"/>
              <a:buFont typeface="Roboto"/>
              <a:buChar char="●"/>
            </a:pPr>
            <a:r>
              <a:rPr b="1" lang="en-US" sz="1800">
                <a:solidFill>
                  <a:srgbClr val="000000"/>
                </a:solidFill>
                <a:latin typeface="PT Sans Caption"/>
                <a:ea typeface="PT Sans Caption"/>
                <a:cs typeface="PT Sans Caption"/>
                <a:sym typeface="PT Sans Caption"/>
              </a:rPr>
              <a:t>Standard Scripting and Team Consistency:  </a:t>
            </a:r>
            <a:r>
              <a:rPr lang="en-US" sz="1800">
                <a:solidFill>
                  <a:srgbClr val="000000"/>
                </a:solidFill>
                <a:latin typeface="PT Sans Caption"/>
                <a:ea typeface="PT Sans Caption"/>
                <a:cs typeface="PT Sans Caption"/>
                <a:sym typeface="PT Sans Caption"/>
              </a:rPr>
              <a:t>Modular Scripting standard should be maintained across the framework library creation, which includes business components, system communications, data check points, loggers, reporters etc. Project team should follow the defined scripting standards. Published standards across the project team pre-empt the effort involved in duplicate coding, which prevent individuals from following their own coding standards.</a:t>
            </a:r>
            <a:endParaRPr sz="1800">
              <a:solidFill>
                <a:srgbClr val="000000"/>
              </a:solidFill>
              <a:latin typeface="PT Sans Caption"/>
              <a:ea typeface="PT Sans Caption"/>
              <a:cs typeface="PT Sans Caption"/>
              <a:sym typeface="PT Sans Caption"/>
            </a:endParaRPr>
          </a:p>
          <a:p>
            <a:pPr indent="0" lvl="0" marL="457200" rtl="0" algn="just">
              <a:lnSpc>
                <a:spcPct val="115000"/>
              </a:lnSpc>
              <a:spcBef>
                <a:spcPts val="0"/>
              </a:spcBef>
              <a:spcAft>
                <a:spcPts val="0"/>
              </a:spcAft>
              <a:buSzPts val="1800"/>
              <a:buNone/>
            </a:pPr>
            <a:r>
              <a:t/>
            </a:r>
            <a:endParaRPr sz="1800">
              <a:solidFill>
                <a:srgbClr val="000000"/>
              </a:solidFill>
              <a:latin typeface="PT Sans Caption"/>
              <a:ea typeface="PT Sans Caption"/>
              <a:cs typeface="PT Sans Caption"/>
              <a:sym typeface="PT Sans Caption"/>
            </a:endParaRPr>
          </a:p>
          <a:p>
            <a:pPr indent="-342900" lvl="0" marL="457200" rtl="0" algn="just">
              <a:lnSpc>
                <a:spcPct val="115000"/>
              </a:lnSpc>
              <a:spcBef>
                <a:spcPts val="0"/>
              </a:spcBef>
              <a:spcAft>
                <a:spcPts val="0"/>
              </a:spcAft>
              <a:buClr>
                <a:srgbClr val="000000"/>
              </a:buClr>
              <a:buSzPts val="1800"/>
              <a:buFont typeface="Roboto"/>
              <a:buChar char="●"/>
            </a:pPr>
            <a:r>
              <a:rPr b="1" lang="en-US" sz="1800">
                <a:solidFill>
                  <a:srgbClr val="000000"/>
                </a:solidFill>
                <a:latin typeface="PT Sans Caption"/>
                <a:ea typeface="PT Sans Caption"/>
                <a:cs typeface="PT Sans Caption"/>
                <a:sym typeface="PT Sans Caption"/>
              </a:rPr>
              <a:t>Implement and Maximize Re-Usability: </a:t>
            </a:r>
            <a:r>
              <a:rPr lang="en-US" sz="1800">
                <a:solidFill>
                  <a:srgbClr val="000000"/>
                </a:solidFill>
                <a:latin typeface="PT Sans Caption"/>
                <a:ea typeface="PT Sans Caption"/>
                <a:cs typeface="PT Sans Caption"/>
                <a:sym typeface="PT Sans Caption"/>
              </a:rPr>
              <a:t>Documents Establish the developed libraries across the organization/project team/product team, i.e. publish the library and provide access rights. Utilities/components shared across the team. Usage of available libraries. Minimized effort for repeated regression cycle.</a:t>
            </a:r>
            <a:endParaRPr sz="1800">
              <a:latin typeface="PT Sans Caption"/>
              <a:ea typeface="PT Sans Caption"/>
              <a:cs typeface="PT Sans Caption"/>
              <a:sym typeface="PT Sans Captio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4" name="Shape 234"/>
        <p:cNvGrpSpPr/>
        <p:nvPr/>
      </p:nvGrpSpPr>
      <p:grpSpPr>
        <a:xfrm>
          <a:off x="0" y="0"/>
          <a:ext cx="0" cy="0"/>
          <a:chOff x="0" y="0"/>
          <a:chExt cx="0" cy="0"/>
        </a:xfrm>
      </p:grpSpPr>
      <p:sp>
        <p:nvSpPr>
          <p:cNvPr id="235" name="Google Shape;235;p45"/>
          <p:cNvSpPr txBox="1"/>
          <p:nvPr>
            <p:ph type="title"/>
          </p:nvPr>
        </p:nvSpPr>
        <p:spPr>
          <a:xfrm>
            <a:off x="113100" y="146950"/>
            <a:ext cx="3496500" cy="127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800"/>
              <a:buFont typeface="Arial"/>
              <a:buNone/>
            </a:pPr>
            <a:r>
              <a:rPr b="1" lang="en-US" sz="3000">
                <a:latin typeface="PT Sans Caption"/>
                <a:ea typeface="PT Sans Caption"/>
                <a:cs typeface="PT Sans Caption"/>
                <a:sym typeface="PT Sans Caption"/>
              </a:rPr>
              <a:t>Characteristics of a framework</a:t>
            </a:r>
            <a:endParaRPr b="1" sz="3000">
              <a:latin typeface="PT Sans Caption"/>
              <a:ea typeface="PT Sans Caption"/>
              <a:cs typeface="PT Sans Caption"/>
              <a:sym typeface="PT Sans Caption"/>
            </a:endParaRPr>
          </a:p>
        </p:txBody>
      </p:sp>
      <p:sp>
        <p:nvSpPr>
          <p:cNvPr id="236" name="Google Shape;236;p45"/>
          <p:cNvSpPr/>
          <p:nvPr/>
        </p:nvSpPr>
        <p:spPr>
          <a:xfrm>
            <a:off x="3999700" y="386850"/>
            <a:ext cx="7810800" cy="6084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Framework should be developed in such a way that any body can plug and use it. They should be able to start scripting with minimal or no setup.</a:t>
            </a:r>
            <a:endParaRPr b="0" i="0" sz="1800" u="none" cap="none" strike="noStrike">
              <a:solidFill>
                <a:srgbClr val="000000"/>
              </a:solidFill>
              <a:latin typeface="PT Sans Caption"/>
              <a:ea typeface="PT Sans Caption"/>
              <a:cs typeface="PT Sans Caption"/>
              <a:sym typeface="PT Sans Captio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It must not be project dependent.</a:t>
            </a:r>
            <a:endParaRPr b="0" i="0" sz="1800" u="none" cap="none" strike="noStrike">
              <a:solidFill>
                <a:srgbClr val="000000"/>
              </a:solidFill>
              <a:latin typeface="PT Sans Caption"/>
              <a:ea typeface="PT Sans Caption"/>
              <a:cs typeface="PT Sans Caption"/>
              <a:sym typeface="PT Sans Captio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It should be reusable and easy to manage and maintain.</a:t>
            </a:r>
            <a:endParaRPr b="0" i="0" sz="1800" u="none" cap="none" strike="noStrike">
              <a:solidFill>
                <a:srgbClr val="000000"/>
              </a:solidFill>
              <a:latin typeface="PT Sans Caption"/>
              <a:ea typeface="PT Sans Caption"/>
              <a:cs typeface="PT Sans Caption"/>
              <a:sym typeface="PT Sans Captio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Flows should be clear.</a:t>
            </a:r>
            <a:endParaRPr b="0" i="0" sz="1800" u="none" cap="none" strike="noStrike">
              <a:solidFill>
                <a:srgbClr val="000000"/>
              </a:solidFill>
              <a:latin typeface="PT Sans Caption"/>
              <a:ea typeface="PT Sans Caption"/>
              <a:cs typeface="PT Sans Caption"/>
              <a:sym typeface="PT Sans Captio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It should be simple so that an average automation tester could understand and use it.</a:t>
            </a:r>
            <a:endParaRPr b="0" i="0" sz="1800" u="none" cap="none" strike="noStrike">
              <a:solidFill>
                <a:srgbClr val="000000"/>
              </a:solidFill>
              <a:latin typeface="PT Sans Caption"/>
              <a:ea typeface="PT Sans Caption"/>
              <a:cs typeface="PT Sans Caption"/>
              <a:sym typeface="PT Sans Captio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It should not contain </a:t>
            </a:r>
            <a:r>
              <a:rPr lang="en-US" sz="1800">
                <a:latin typeface="PT Sans Caption"/>
                <a:ea typeface="PT Sans Caption"/>
                <a:cs typeface="PT Sans Caption"/>
                <a:sym typeface="PT Sans Caption"/>
              </a:rPr>
              <a:t>hardcoded</a:t>
            </a:r>
            <a:r>
              <a:rPr b="0" i="0" lang="en-US" sz="1800" u="none" cap="none" strike="noStrike">
                <a:solidFill>
                  <a:srgbClr val="000000"/>
                </a:solidFill>
                <a:latin typeface="PT Sans Caption"/>
                <a:ea typeface="PT Sans Caption"/>
                <a:cs typeface="PT Sans Caption"/>
                <a:sym typeface="PT Sans Caption"/>
              </a:rPr>
              <a:t> </a:t>
            </a:r>
            <a:r>
              <a:rPr lang="en-US" sz="1800">
                <a:latin typeface="PT Sans Caption"/>
                <a:ea typeface="PT Sans Caption"/>
                <a:cs typeface="PT Sans Caption"/>
                <a:sym typeface="PT Sans Caption"/>
              </a:rPr>
              <a:t>values</a:t>
            </a:r>
            <a:r>
              <a:rPr b="0" i="0" lang="en-US" sz="1800" u="none" cap="none" strike="noStrike">
                <a:solidFill>
                  <a:srgbClr val="000000"/>
                </a:solidFill>
                <a:latin typeface="PT Sans Caption"/>
                <a:ea typeface="PT Sans Caption"/>
                <a:cs typeface="PT Sans Caption"/>
                <a:sym typeface="PT Sans Caption"/>
              </a:rPr>
              <a:t>.</a:t>
            </a:r>
            <a:endParaRPr b="0" i="0" sz="1800" u="none" cap="none" strike="noStrike">
              <a:solidFill>
                <a:srgbClr val="000000"/>
              </a:solidFill>
              <a:latin typeface="PT Sans Caption"/>
              <a:ea typeface="PT Sans Caption"/>
              <a:cs typeface="PT Sans Caption"/>
              <a:sym typeface="PT Sans Captio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It should be easily extendable i.e. enhancing.</a:t>
            </a:r>
            <a:endParaRPr b="0" i="0" sz="1800" u="none" cap="none" strike="noStrike">
              <a:solidFill>
                <a:srgbClr val="000000"/>
              </a:solidFill>
              <a:latin typeface="PT Sans Caption"/>
              <a:ea typeface="PT Sans Caption"/>
              <a:cs typeface="PT Sans Caption"/>
              <a:sym typeface="PT Sans Captio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It should be platform independent.</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0" name="Shape 240"/>
        <p:cNvGrpSpPr/>
        <p:nvPr/>
      </p:nvGrpSpPr>
      <p:grpSpPr>
        <a:xfrm>
          <a:off x="0" y="0"/>
          <a:ext cx="0" cy="0"/>
          <a:chOff x="0" y="0"/>
          <a:chExt cx="0" cy="0"/>
        </a:xfrm>
      </p:grpSpPr>
      <p:sp>
        <p:nvSpPr>
          <p:cNvPr id="241" name="Google Shape;241;p46"/>
          <p:cNvSpPr txBox="1"/>
          <p:nvPr>
            <p:ph type="title"/>
          </p:nvPr>
        </p:nvSpPr>
        <p:spPr>
          <a:xfrm>
            <a:off x="97400" y="134625"/>
            <a:ext cx="3496500" cy="1645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800"/>
              <a:buFont typeface="Arial"/>
              <a:buNone/>
            </a:pPr>
            <a:r>
              <a:rPr b="1" lang="en-US" sz="3000">
                <a:latin typeface="PT Sans Caption"/>
                <a:ea typeface="PT Sans Caption"/>
                <a:cs typeface="PT Sans Caption"/>
                <a:sym typeface="PT Sans Caption"/>
              </a:rPr>
              <a:t>Benefits of Test Automation Framework</a:t>
            </a:r>
            <a:endParaRPr b="1" sz="3000">
              <a:latin typeface="PT Sans Caption"/>
              <a:ea typeface="PT Sans Caption"/>
              <a:cs typeface="PT Sans Caption"/>
              <a:sym typeface="PT Sans Caption"/>
            </a:endParaRPr>
          </a:p>
        </p:txBody>
      </p:sp>
      <p:sp>
        <p:nvSpPr>
          <p:cNvPr id="242" name="Google Shape;242;p46"/>
          <p:cNvSpPr/>
          <p:nvPr/>
        </p:nvSpPr>
        <p:spPr>
          <a:xfrm>
            <a:off x="3999700" y="745325"/>
            <a:ext cx="7810800" cy="4905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PT Sans Caption"/>
                <a:ea typeface="PT Sans Caption"/>
                <a:cs typeface="PT Sans Caption"/>
                <a:sym typeface="PT Sans Caption"/>
              </a:rPr>
              <a:t>Utilizing a framework for automated testing will increase a team’s test speed and efficiency, improve test accuracy, and will reduce test maintenance costs as well as lower risks. They are essential to an efficient automated testing process for a few key reasons:  </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Improved test efficiency</a:t>
            </a:r>
            <a:endParaRPr b="0" i="0" sz="1800" u="none" cap="none" strike="noStrike">
              <a:solidFill>
                <a:srgbClr val="000000"/>
              </a:solidFill>
              <a:latin typeface="PT Sans Caption"/>
              <a:ea typeface="PT Sans Caption"/>
              <a:cs typeface="PT Sans Caption"/>
              <a:sym typeface="PT Sans Captio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Lower maintenance costs</a:t>
            </a:r>
            <a:endParaRPr b="0" i="0" sz="1800" u="none" cap="none" strike="noStrike">
              <a:solidFill>
                <a:srgbClr val="000000"/>
              </a:solidFill>
              <a:latin typeface="PT Sans Caption"/>
              <a:ea typeface="PT Sans Caption"/>
              <a:cs typeface="PT Sans Caption"/>
              <a:sym typeface="PT Sans Captio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Minimal manual intervention</a:t>
            </a:r>
            <a:endParaRPr b="0" i="0" sz="1800" u="none" cap="none" strike="noStrike">
              <a:solidFill>
                <a:srgbClr val="000000"/>
              </a:solidFill>
              <a:latin typeface="PT Sans Caption"/>
              <a:ea typeface="PT Sans Caption"/>
              <a:cs typeface="PT Sans Caption"/>
              <a:sym typeface="PT Sans Captio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Maximum test coverage</a:t>
            </a:r>
            <a:endParaRPr b="0" i="0" sz="1800" u="none" cap="none" strike="noStrike">
              <a:solidFill>
                <a:srgbClr val="000000"/>
              </a:solidFill>
              <a:latin typeface="PT Sans Caption"/>
              <a:ea typeface="PT Sans Caption"/>
              <a:cs typeface="PT Sans Caption"/>
              <a:sym typeface="PT Sans Caption"/>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just">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Reusability of code</a:t>
            </a:r>
            <a:endParaRPr b="0" i="0" sz="1800" u="none" cap="none" strike="noStrike">
              <a:solidFill>
                <a:srgbClr val="000000"/>
              </a:solidFill>
              <a:latin typeface="PT Sans Caption"/>
              <a:ea typeface="PT Sans Caption"/>
              <a:cs typeface="PT Sans Caption"/>
              <a:sym typeface="PT Sans Caption"/>
            </a:endParaRPr>
          </a:p>
          <a:p>
            <a:pPr indent="0" lvl="0" marL="0" marR="0" rtl="0" algn="just">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6" name="Shape 246"/>
        <p:cNvGrpSpPr/>
        <p:nvPr/>
      </p:nvGrpSpPr>
      <p:grpSpPr>
        <a:xfrm>
          <a:off x="0" y="0"/>
          <a:ext cx="0" cy="0"/>
          <a:chOff x="0" y="0"/>
          <a:chExt cx="0" cy="0"/>
        </a:xfrm>
      </p:grpSpPr>
      <p:sp>
        <p:nvSpPr>
          <p:cNvPr id="247" name="Google Shape;247;p47"/>
          <p:cNvSpPr txBox="1"/>
          <p:nvPr>
            <p:ph type="title"/>
          </p:nvPr>
        </p:nvSpPr>
        <p:spPr>
          <a:xfrm>
            <a:off x="97400" y="134625"/>
            <a:ext cx="3496500" cy="1645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800"/>
              <a:buFont typeface="Arial"/>
              <a:buNone/>
            </a:pPr>
            <a:r>
              <a:rPr b="1" lang="en-US" sz="3000">
                <a:latin typeface="PT Sans Caption"/>
                <a:ea typeface="PT Sans Caption"/>
                <a:cs typeface="PT Sans Caption"/>
                <a:sym typeface="PT Sans Caption"/>
              </a:rPr>
              <a:t>Building Test Automation Framework </a:t>
            </a:r>
            <a:endParaRPr b="1" sz="3000">
              <a:latin typeface="PT Sans Caption"/>
              <a:ea typeface="PT Sans Caption"/>
              <a:cs typeface="PT Sans Caption"/>
              <a:sym typeface="PT Sans Caption"/>
            </a:endParaRPr>
          </a:p>
        </p:txBody>
      </p:sp>
      <p:sp>
        <p:nvSpPr>
          <p:cNvPr id="248" name="Google Shape;248;p47"/>
          <p:cNvSpPr/>
          <p:nvPr/>
        </p:nvSpPr>
        <p:spPr>
          <a:xfrm>
            <a:off x="3851950" y="254775"/>
            <a:ext cx="8136900" cy="1167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lang="en-US" sz="1800">
                <a:latin typeface="PT Sans Caption"/>
                <a:ea typeface="PT Sans Caption"/>
                <a:cs typeface="PT Sans Caption"/>
                <a:sym typeface="PT Sans Caption"/>
              </a:rPr>
              <a:t>In order to build test automation framework we will be combining use of multiple tools</a:t>
            </a:r>
            <a:endParaRPr b="0" i="0" sz="1800" u="none" cap="none" strike="noStrike">
              <a:solidFill>
                <a:srgbClr val="000000"/>
              </a:solidFill>
              <a:latin typeface="PT Sans Caption"/>
              <a:ea typeface="PT Sans Caption"/>
              <a:cs typeface="PT Sans Caption"/>
              <a:sym typeface="PT Sans Caption"/>
            </a:endParaRPr>
          </a:p>
        </p:txBody>
      </p:sp>
      <p:pic>
        <p:nvPicPr>
          <p:cNvPr id="249" name="Google Shape;249;p47"/>
          <p:cNvPicPr preferRelativeResize="0"/>
          <p:nvPr/>
        </p:nvPicPr>
        <p:blipFill>
          <a:blip r:embed="rId3">
            <a:alphaModFix/>
          </a:blip>
          <a:stretch>
            <a:fillRect/>
          </a:stretch>
        </p:blipFill>
        <p:spPr>
          <a:xfrm>
            <a:off x="4232763" y="1270000"/>
            <a:ext cx="7684575" cy="4318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3" name="Shape 253"/>
        <p:cNvGrpSpPr/>
        <p:nvPr/>
      </p:nvGrpSpPr>
      <p:grpSpPr>
        <a:xfrm>
          <a:off x="0" y="0"/>
          <a:ext cx="0" cy="0"/>
          <a:chOff x="0" y="0"/>
          <a:chExt cx="0" cy="0"/>
        </a:xfrm>
      </p:grpSpPr>
      <p:sp>
        <p:nvSpPr>
          <p:cNvPr id="254" name="Google Shape;254;p48"/>
          <p:cNvSpPr txBox="1"/>
          <p:nvPr>
            <p:ph type="title"/>
          </p:nvPr>
        </p:nvSpPr>
        <p:spPr>
          <a:xfrm>
            <a:off x="102500" y="175350"/>
            <a:ext cx="3488700" cy="857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US" sz="3000">
                <a:latin typeface="PT Sans Caption"/>
                <a:ea typeface="PT Sans Caption"/>
                <a:cs typeface="PT Sans Caption"/>
                <a:sym typeface="PT Sans Caption"/>
              </a:rPr>
              <a:t>What is Maven?</a:t>
            </a:r>
            <a:endParaRPr b="1" sz="3000">
              <a:latin typeface="PT Sans Caption"/>
              <a:ea typeface="PT Sans Caption"/>
              <a:cs typeface="PT Sans Caption"/>
              <a:sym typeface="PT Sans Caption"/>
            </a:endParaRPr>
          </a:p>
        </p:txBody>
      </p:sp>
      <p:sp>
        <p:nvSpPr>
          <p:cNvPr id="255" name="Google Shape;255;p48"/>
          <p:cNvSpPr/>
          <p:nvPr/>
        </p:nvSpPr>
        <p:spPr>
          <a:xfrm>
            <a:off x="4458675" y="465525"/>
            <a:ext cx="7074300" cy="58521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Maven is build automation and management tool developed by Apache Software Foundation. It was initially released on 13 July 2004. </a:t>
            </a:r>
            <a:endParaRPr b="0" i="0" sz="1800" u="none" cap="none" strike="noStrike">
              <a:solidFill>
                <a:srgbClr val="000000"/>
              </a:solidFill>
              <a:latin typeface="PT Sans Caption"/>
              <a:ea typeface="PT Sans Caption"/>
              <a:cs typeface="PT Sans Caption"/>
              <a:sym typeface="PT Sans Caption"/>
            </a:endParaRPr>
          </a:p>
          <a:p>
            <a:pPr indent="0" lvl="0" marL="457200" rtl="0" algn="l">
              <a:spcBef>
                <a:spcPts val="0"/>
              </a:spcBef>
              <a:spcAft>
                <a:spcPts val="0"/>
              </a:spcAft>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It allows the developer to create projects using</a:t>
            </a:r>
            <a:r>
              <a:rPr b="1" i="0" lang="en-US" sz="1800" u="none" cap="none" strike="noStrike">
                <a:solidFill>
                  <a:srgbClr val="000000"/>
                </a:solidFill>
                <a:latin typeface="PT Sans Caption"/>
                <a:ea typeface="PT Sans Caption"/>
                <a:cs typeface="PT Sans Caption"/>
                <a:sym typeface="PT Sans Caption"/>
              </a:rPr>
              <a:t> Project Object Model and plugins.</a:t>
            </a:r>
            <a:endParaRPr b="1"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It helps to</a:t>
            </a:r>
            <a:r>
              <a:rPr b="1" i="0" lang="en-US" sz="1800" u="none" cap="none" strike="noStrike">
                <a:solidFill>
                  <a:srgbClr val="000000"/>
                </a:solidFill>
                <a:latin typeface="PT Sans Caption"/>
                <a:ea typeface="PT Sans Caption"/>
                <a:cs typeface="PT Sans Caption"/>
                <a:sym typeface="PT Sans Caption"/>
              </a:rPr>
              <a:t> </a:t>
            </a:r>
            <a:r>
              <a:rPr b="0" i="0" lang="en-US" sz="1800" u="none" cap="none" strike="noStrike">
                <a:solidFill>
                  <a:srgbClr val="000000"/>
                </a:solidFill>
                <a:latin typeface="PT Sans Caption"/>
                <a:ea typeface="PT Sans Caption"/>
                <a:cs typeface="PT Sans Caption"/>
                <a:sym typeface="PT Sans Caption"/>
              </a:rPr>
              <a:t>build</a:t>
            </a:r>
            <a:r>
              <a:rPr b="1" i="0" lang="en-US" sz="1800" u="none" cap="none" strike="noStrike">
                <a:solidFill>
                  <a:srgbClr val="000000"/>
                </a:solidFill>
                <a:latin typeface="PT Sans Caption"/>
                <a:ea typeface="PT Sans Caption"/>
                <a:cs typeface="PT Sans Caption"/>
                <a:sym typeface="PT Sans Caption"/>
              </a:rPr>
              <a:t> projects, dependency, and documentation</a:t>
            </a:r>
            <a:endParaRPr b="1" i="0" sz="1800" u="none" cap="none" strike="noStrike">
              <a:solidFill>
                <a:srgbClr val="000000"/>
              </a:solidFill>
              <a:latin typeface="PT Sans Caption"/>
              <a:ea typeface="PT Sans Caption"/>
              <a:cs typeface="PT Sans Caption"/>
              <a:sym typeface="PT Sans Captio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T Sans Caption"/>
              <a:ea typeface="PT Sans Caption"/>
              <a:cs typeface="PT Sans Caption"/>
              <a:sym typeface="PT Sans Caption"/>
            </a:endParaRPr>
          </a:p>
          <a:p>
            <a:pPr indent="-342900" lvl="0" marL="457200" marR="0" rtl="0" algn="l">
              <a:lnSpc>
                <a:spcPct val="100000"/>
              </a:lnSpc>
              <a:spcBef>
                <a:spcPts val="0"/>
              </a:spcBef>
              <a:spcAft>
                <a:spcPts val="0"/>
              </a:spcAft>
              <a:buClr>
                <a:srgbClr val="000000"/>
              </a:buClr>
              <a:buSzPts val="1800"/>
              <a:buFont typeface="PT Sans Caption"/>
              <a:buChar char="●"/>
            </a:pPr>
            <a:r>
              <a:rPr b="0" i="0" lang="en-US" sz="1800" u="none" cap="none" strike="noStrike">
                <a:solidFill>
                  <a:srgbClr val="000000"/>
                </a:solidFill>
                <a:latin typeface="PT Sans Caption"/>
                <a:ea typeface="PT Sans Caption"/>
                <a:cs typeface="PT Sans Caption"/>
                <a:sym typeface="PT Sans Caption"/>
              </a:rPr>
              <a:t>Maven allows the developer to automate the process of the creation of the initial folder structure, performing the compilation and testing and the packaging and deployment of the final product. It cuts down the good number of steps in build process and it makes it one step process to do a build</a:t>
            </a:r>
            <a:r>
              <a:rPr lang="en-US" sz="1800">
                <a:latin typeface="PT Sans Caption"/>
                <a:ea typeface="PT Sans Caption"/>
                <a:cs typeface="PT Sans Caption"/>
                <a:sym typeface="PT Sans Caption"/>
              </a:rPr>
              <a:t> which makes programmer’s life easier</a:t>
            </a:r>
            <a:endParaRPr b="0" i="0" sz="1800" u="none" cap="none" strike="noStrike">
              <a:solidFill>
                <a:srgbClr val="000000"/>
              </a:solidFill>
              <a:latin typeface="PT Sans Caption"/>
              <a:ea typeface="PT Sans Caption"/>
              <a:cs typeface="PT Sans Caption"/>
              <a:sym typeface="PT Sans Caption"/>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