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 id="2147483699" r:id="rId6"/>
    <p:sldMasterId id="214748370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6858000" cx="12192000"/>
  <p:notesSz cx="6858000" cy="9144000"/>
  <p:embeddedFontLst>
    <p:embeddedFont>
      <p:font typeface="Roboto"/>
      <p:regular r:id="rId71"/>
      <p:bold r:id="rId72"/>
      <p:italic r:id="rId73"/>
      <p:boldItalic r:id="rId74"/>
    </p:embeddedFont>
    <p:embeddedFont>
      <p:font typeface="PT Sans Caption"/>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20DCCF-6B20-461A-8440-03E1C12D04D5}">
  <a:tblStyle styleId="{8220DCCF-6B20-461A-8440-03E1C12D04D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4"/>
          </a:solidFill>
        </a:fill>
      </a:tcStyle>
    </a:wholeTbl>
    <a:band1H>
      <a:tcTxStyle b="off" i="off"/>
      <a:tcStyle>
        <a:fill>
          <a:solidFill>
            <a:srgbClr val="CAD5E7"/>
          </a:solidFill>
        </a:fill>
      </a:tcStyle>
    </a:band1H>
    <a:band2H>
      <a:tcTxStyle b="off" i="off"/>
    </a:band2H>
    <a:band1V>
      <a:tcTxStyle b="off" i="off"/>
      <a:tcStyle>
        <a:fill>
          <a:solidFill>
            <a:srgbClr val="CAD5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3.xml"/><Relationship Id="rId75" Type="http://schemas.openxmlformats.org/officeDocument/2006/relationships/font" Target="fonts/PTSansCaption-regular.fntdata"/><Relationship Id="rId30" Type="http://schemas.openxmlformats.org/officeDocument/2006/relationships/slide" Target="slides/slide22.xml"/><Relationship Id="rId74" Type="http://schemas.openxmlformats.org/officeDocument/2006/relationships/font" Target="fonts/Roboto-boldItalic.fntdata"/><Relationship Id="rId33" Type="http://schemas.openxmlformats.org/officeDocument/2006/relationships/slide" Target="slides/slide25.xml"/><Relationship Id="rId32" Type="http://schemas.openxmlformats.org/officeDocument/2006/relationships/slide" Target="slides/slide24.xml"/><Relationship Id="rId76" Type="http://schemas.openxmlformats.org/officeDocument/2006/relationships/font" Target="fonts/PTSansCaption-bold.fntdata"/><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Roboto-regular.fntdata"/><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636ad85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7636ad85a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65dc3cb6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765dc3cb6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65dc3cb6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765dc3cb6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65dc3cb6c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765dc3cb6c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51aaf4ea9f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51aaf4ea9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65dc3cb6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765dc3cb6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65dc3cb6c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765dc3cb6c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636ad85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7636ad85a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636ad85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7636ad85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6d79967cff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g6d79967cf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519f144b9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19f144b9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519f144b9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d79967cff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g6d79967cf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d79967cf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6d79967cf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25dea1e2d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gb25dea1e2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25dea1e2d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gb25dea1e2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25dea1e2d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gb25dea1e2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6d79967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6d79967cf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25dea1e2d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gb25dea1e2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b25dea1e2d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b25dea1e2d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b25dea1e2d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gb25dea1e2d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25dea1e2d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gb25dea1e2d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b25dea1e2d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gb25dea1e2d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b25dea1e2d_0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gb25dea1e2d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6d79967cff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g6d79967cff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6d79967cff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6d79967cff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25dea1e2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b25dea1e2d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b25dea1e2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b25dea1e2d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5" name="Google Shape;635;p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65dc3cb6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765dc3cb6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p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p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65dc3cb6c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765dc3cb6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65dc3cb6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765dc3cb6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1aaf4ea9f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51aaf4ea9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flipH="1">
            <a:off x="10995300" y="5661233"/>
            <a:ext cx="1196700" cy="1196700"/>
          </a:xfrm>
          <a:prstGeom prst="rtTriangl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 name="Google Shape;15;p2"/>
          <p:cNvSpPr/>
          <p:nvPr/>
        </p:nvSpPr>
        <p:spPr>
          <a:xfrm flipH="1">
            <a:off x="10995300" y="5661167"/>
            <a:ext cx="1196700" cy="1196700"/>
          </a:xfrm>
          <a:prstGeom prst="round1Rect">
            <a:avLst>
              <a:gd fmla="val 16667" name="adj"/>
            </a:avLst>
          </a:prstGeom>
          <a:solidFill>
            <a:schemeClr val="lt1">
              <a:alpha val="6745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 name="Google Shape;16;p2"/>
          <p:cNvSpPr txBox="1"/>
          <p:nvPr>
            <p:ph type="ctrTitle"/>
          </p:nvPr>
        </p:nvSpPr>
        <p:spPr>
          <a:xfrm>
            <a:off x="520700" y="2425700"/>
            <a:ext cx="10962900" cy="12447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9pPr>
          </a:lstStyle>
          <a:p/>
        </p:txBody>
      </p:sp>
      <p:sp>
        <p:nvSpPr>
          <p:cNvPr id="17" name="Google Shape;17;p2"/>
          <p:cNvSpPr txBox="1"/>
          <p:nvPr>
            <p:ph idx="1" type="subTitle"/>
          </p:nvPr>
        </p:nvSpPr>
        <p:spPr>
          <a:xfrm>
            <a:off x="520700" y="3718840"/>
            <a:ext cx="10962900" cy="5772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18" name="Google Shape;18;p2"/>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634000" y="1678033"/>
            <a:ext cx="10962900" cy="2618100"/>
          </a:xfrm>
          <a:prstGeom prst="rect">
            <a:avLst/>
          </a:prstGeom>
          <a:noFill/>
          <a:ln>
            <a:noFill/>
          </a:ln>
        </p:spPr>
        <p:txBody>
          <a:bodyPr anchorCtr="0" anchor="b" bIns="121900" lIns="121900" spcFirstLastPara="1" rIns="121900" wrap="square" tIns="121900">
            <a:noAutofit/>
          </a:bodyPr>
          <a:lstStyle>
            <a:lvl1pPr lvl="0"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9pPr>
          </a:lstStyle>
          <a:p>
            <a:r>
              <a:t>xx%</a:t>
            </a:r>
          </a:p>
        </p:txBody>
      </p:sp>
      <p:sp>
        <p:nvSpPr>
          <p:cNvPr id="61" name="Google Shape;61;p11"/>
          <p:cNvSpPr txBox="1"/>
          <p:nvPr>
            <p:ph idx="1" type="body"/>
          </p:nvPr>
        </p:nvSpPr>
        <p:spPr>
          <a:xfrm>
            <a:off x="634000" y="4406167"/>
            <a:ext cx="10962900" cy="1734300"/>
          </a:xfrm>
          <a:prstGeom prst="rect">
            <a:avLst/>
          </a:prstGeom>
          <a:noFill/>
          <a:ln>
            <a:noFill/>
          </a:ln>
        </p:spPr>
        <p:txBody>
          <a:bodyPr anchorCtr="0" anchor="t" bIns="121900" lIns="121900" spcFirstLastPara="1" rIns="121900" wrap="square" tIns="121900">
            <a:noAutofit/>
          </a:bodyPr>
          <a:lstStyle>
            <a:lvl1pPr indent="-381000" lvl="0" marL="457200" marR="0" algn="ctr">
              <a:lnSpc>
                <a:spcPct val="115000"/>
              </a:lnSpc>
              <a:spcBef>
                <a:spcPts val="0"/>
              </a:spcBef>
              <a:spcAft>
                <a:spcPts val="0"/>
              </a:spcAft>
              <a:buClr>
                <a:schemeClr val="lt2"/>
              </a:buClr>
              <a:buSzPts val="2400"/>
              <a:buFont typeface="Roboto"/>
              <a:buChar char="●"/>
              <a:defRPr b="0" i="0" sz="2400" u="none" cap="none" strike="noStrike">
                <a:solidFill>
                  <a:schemeClr val="lt2"/>
                </a:solidFill>
                <a:latin typeface="Roboto"/>
                <a:ea typeface="Roboto"/>
                <a:cs typeface="Roboto"/>
                <a:sym typeface="Roboto"/>
              </a:defRPr>
            </a:lvl1pPr>
            <a:lvl2pPr indent="-349250" lvl="1" marL="9144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2pPr>
            <a:lvl3pPr indent="-349250" lvl="2" marL="13716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3pPr>
            <a:lvl4pPr indent="-349250" lvl="3" marL="18288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4pPr>
            <a:lvl5pPr indent="-349250" lvl="4" marL="22860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5pPr>
            <a:lvl6pPr indent="-349250" lvl="5" marL="27432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6pPr>
            <a:lvl7pPr indent="-349250" lvl="6" marL="32004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7pPr>
            <a:lvl8pPr indent="-349250" lvl="7" marL="36576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8pPr>
            <a:lvl9pPr indent="-349250" lvl="8" marL="4114800" marR="0" algn="ctr">
              <a:lnSpc>
                <a:spcPct val="115000"/>
              </a:lnSpc>
              <a:spcBef>
                <a:spcPts val="2100"/>
              </a:spcBef>
              <a:spcAft>
                <a:spcPts val="2100"/>
              </a:spcAft>
              <a:buClr>
                <a:schemeClr val="lt2"/>
              </a:buClr>
              <a:buSzPts val="1900"/>
              <a:buFont typeface="Roboto"/>
              <a:buChar char="■"/>
              <a:defRPr b="0" i="0" sz="1900" u="none" cap="none" strike="noStrike">
                <a:solidFill>
                  <a:schemeClr val="lt2"/>
                </a:solidFill>
                <a:latin typeface="Roboto"/>
                <a:ea typeface="Roboto"/>
                <a:cs typeface="Roboto"/>
                <a:sym typeface="Roboto"/>
              </a:defRPr>
            </a:lvl9pPr>
          </a:lstStyle>
          <a:p/>
        </p:txBody>
      </p:sp>
      <p:sp>
        <p:nvSpPr>
          <p:cNvPr id="62" name="Google Shape;62;p11"/>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3" name="Shape 63"/>
        <p:cNvGrpSpPr/>
        <p:nvPr/>
      </p:nvGrpSpPr>
      <p:grpSpPr>
        <a:xfrm>
          <a:off x="0" y="0"/>
          <a:ext cx="0" cy="0"/>
          <a:chOff x="0" y="0"/>
          <a:chExt cx="0" cy="0"/>
        </a:xfrm>
      </p:grpSpPr>
      <p:sp>
        <p:nvSpPr>
          <p:cNvPr id="64" name="Google Shape;64;p12"/>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 column text">
    <p:spTree>
      <p:nvGrpSpPr>
        <p:cNvPr id="65" name="Shape 65"/>
        <p:cNvGrpSpPr/>
        <p:nvPr/>
      </p:nvGrpSpPr>
      <p:grpSpPr>
        <a:xfrm>
          <a:off x="0" y="0"/>
          <a:ext cx="0" cy="0"/>
          <a:chOff x="0" y="0"/>
          <a:chExt cx="0" cy="0"/>
        </a:xfrm>
      </p:grpSpPr>
      <p:sp>
        <p:nvSpPr>
          <p:cNvPr id="66" name="Google Shape;66;p13"/>
          <p:cNvSpPr txBox="1"/>
          <p:nvPr/>
        </p:nvSpPr>
        <p:spPr>
          <a:xfrm flipH="1" rot="10800000">
            <a:off x="3773675" y="25"/>
            <a:ext cx="841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13"/>
          <p:cNvSpPr txBox="1"/>
          <p:nvPr>
            <p:ph type="title"/>
          </p:nvPr>
        </p:nvSpPr>
        <p:spPr>
          <a:xfrm>
            <a:off x="301437" y="477067"/>
            <a:ext cx="3744000" cy="1271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68" name="Google Shape;68;p13"/>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69" name="Google Shape;69;p13"/>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4" name="Shape 74"/>
        <p:cNvGrpSpPr/>
        <p:nvPr/>
      </p:nvGrpSpPr>
      <p:grpSpPr>
        <a:xfrm>
          <a:off x="0" y="0"/>
          <a:ext cx="0" cy="0"/>
          <a:chOff x="0" y="0"/>
          <a:chExt cx="0" cy="0"/>
        </a:xfrm>
      </p:grpSpPr>
      <p:sp>
        <p:nvSpPr>
          <p:cNvPr id="75" name="Google Shape;75;p15"/>
          <p:cNvSpPr txBox="1"/>
          <p:nvPr/>
        </p:nvSpPr>
        <p:spPr>
          <a:xfrm flipH="1" rot="10800000">
            <a:off x="3773675" y="25"/>
            <a:ext cx="841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15"/>
          <p:cNvSpPr txBox="1"/>
          <p:nvPr>
            <p:ph type="title"/>
          </p:nvPr>
        </p:nvSpPr>
        <p:spPr>
          <a:xfrm>
            <a:off x="301437" y="477067"/>
            <a:ext cx="3744000" cy="1271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77" name="Google Shape;77;p15"/>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78" name="Google Shape;78;p15"/>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6"/>
          <p:cNvSpPr/>
          <p:nvPr/>
        </p:nvSpPr>
        <p:spPr>
          <a:xfrm flipH="1" rot="10800000">
            <a:off x="0" y="875100"/>
            <a:ext cx="12192000" cy="5982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6"/>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6"/>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83" name="Google Shape;83;p16"/>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7"/>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86" name="Google Shape;86;p17"/>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7" name="Google Shape;87;p17"/>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7"/>
          <p:cNvSpPr txBox="1"/>
          <p:nvPr>
            <p:ph idx="11" type="ftr"/>
          </p:nvPr>
        </p:nvSpPr>
        <p:spPr>
          <a:xfrm>
            <a:off x="3556000" y="6356351"/>
            <a:ext cx="44703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7"/>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8"/>
          <p:cNvSpPr/>
          <p:nvPr/>
        </p:nvSpPr>
        <p:spPr>
          <a:xfrm flipH="1">
            <a:off x="10995300" y="5661233"/>
            <a:ext cx="1196700" cy="11967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18"/>
          <p:cNvSpPr/>
          <p:nvPr/>
        </p:nvSpPr>
        <p:spPr>
          <a:xfrm flipH="1">
            <a:off x="10995300" y="5661167"/>
            <a:ext cx="1196700" cy="11967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8"/>
          <p:cNvSpPr txBox="1"/>
          <p:nvPr>
            <p:ph type="ctrTitle"/>
          </p:nvPr>
        </p:nvSpPr>
        <p:spPr>
          <a:xfrm>
            <a:off x="520700" y="2425700"/>
            <a:ext cx="10962900" cy="1244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94" name="Google Shape;94;p18"/>
          <p:cNvSpPr txBox="1"/>
          <p:nvPr>
            <p:ph idx="1" type="subTitle"/>
          </p:nvPr>
        </p:nvSpPr>
        <p:spPr>
          <a:xfrm>
            <a:off x="520700" y="3718840"/>
            <a:ext cx="10962900" cy="5772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95" name="Google Shape;95;p18"/>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9"/>
          <p:cNvSpPr txBox="1"/>
          <p:nvPr>
            <p:ph type="title"/>
          </p:nvPr>
        </p:nvSpPr>
        <p:spPr>
          <a:xfrm>
            <a:off x="614600" y="2753800"/>
            <a:ext cx="10962900" cy="13503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98" name="Google Shape;98;p19"/>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20"/>
          <p:cNvSpPr/>
          <p:nvPr/>
        </p:nvSpPr>
        <p:spPr>
          <a:xfrm flipH="1" rot="10800000">
            <a:off x="0" y="2247900"/>
            <a:ext cx="12192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20"/>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0"/>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03" name="Google Shape;103;p20"/>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04" name="Google Shape;104;p20"/>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21"/>
          <p:cNvSpPr/>
          <p:nvPr/>
        </p:nvSpPr>
        <p:spPr>
          <a:xfrm flipH="1" rot="10800000">
            <a:off x="0" y="2247900"/>
            <a:ext cx="12192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21"/>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21"/>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09" name="Google Shape;109;p21"/>
          <p:cNvSpPr txBox="1"/>
          <p:nvPr>
            <p:ph idx="1" type="body"/>
          </p:nvPr>
        </p:nvSpPr>
        <p:spPr>
          <a:xfrm>
            <a:off x="629200" y="2558767"/>
            <a:ext cx="5333100" cy="36135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110" name="Google Shape;110;p21"/>
          <p:cNvSpPr txBox="1"/>
          <p:nvPr>
            <p:ph idx="2" type="body"/>
          </p:nvPr>
        </p:nvSpPr>
        <p:spPr>
          <a:xfrm>
            <a:off x="6259000" y="2558767"/>
            <a:ext cx="5333100" cy="36135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111" name="Google Shape;111;p21"/>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p:nvPr/>
        </p:nvSpPr>
        <p:spPr>
          <a:xfrm flipH="1" rot="10800000">
            <a:off x="0" y="2247900"/>
            <a:ext cx="12192000" cy="46101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 name="Google Shape;21;p3"/>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23" name="Google Shape;23;p3"/>
          <p:cNvSpPr txBox="1"/>
          <p:nvPr>
            <p:ph idx="1" type="body"/>
          </p:nvPr>
        </p:nvSpPr>
        <p:spPr>
          <a:xfrm>
            <a:off x="629200" y="2558767"/>
            <a:ext cx="10962900" cy="3613500"/>
          </a:xfrm>
          <a:prstGeom prst="rect">
            <a:avLst/>
          </a:prstGeom>
          <a:noFill/>
          <a:ln>
            <a:noFill/>
          </a:ln>
        </p:spPr>
        <p:txBody>
          <a:bodyPr anchorCtr="0" anchor="t" bIns="121900" lIns="121900" spcFirstLastPara="1" rIns="121900" wrap="square" tIns="121900">
            <a:noAutofit/>
          </a:bodyPr>
          <a:lstStyle>
            <a:lvl1pPr indent="-381000" lvl="0" marL="457200" marR="0" algn="l">
              <a:lnSpc>
                <a:spcPct val="115000"/>
              </a:lnSpc>
              <a:spcBef>
                <a:spcPts val="0"/>
              </a:spcBef>
              <a:spcAft>
                <a:spcPts val="0"/>
              </a:spcAft>
              <a:buClr>
                <a:schemeClr val="lt2"/>
              </a:buClr>
              <a:buSzPts val="2400"/>
              <a:buFont typeface="Roboto"/>
              <a:buChar char="●"/>
              <a:defRPr b="0" i="0" sz="2400" u="none" cap="none" strike="noStrike">
                <a:solidFill>
                  <a:schemeClr val="lt2"/>
                </a:solidFill>
                <a:latin typeface="Roboto"/>
                <a:ea typeface="Roboto"/>
                <a:cs typeface="Roboto"/>
                <a:sym typeface="Roboto"/>
              </a:defRPr>
            </a:lvl1pPr>
            <a:lvl2pPr indent="-349250" lvl="1" marL="9144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2pPr>
            <a:lvl3pPr indent="-349250" lvl="2" marL="13716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3pPr>
            <a:lvl4pPr indent="-349250" lvl="3" marL="18288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4pPr>
            <a:lvl5pPr indent="-349250" lvl="4" marL="22860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5pPr>
            <a:lvl6pPr indent="-349250" lvl="5" marL="27432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6pPr>
            <a:lvl7pPr indent="-349250" lvl="6" marL="32004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7pPr>
            <a:lvl8pPr indent="-349250" lvl="7" marL="36576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8pPr>
            <a:lvl9pPr indent="-349250" lvl="8" marL="4114800" marR="0" algn="l">
              <a:lnSpc>
                <a:spcPct val="115000"/>
              </a:lnSpc>
              <a:spcBef>
                <a:spcPts val="2100"/>
              </a:spcBef>
              <a:spcAft>
                <a:spcPts val="2100"/>
              </a:spcAft>
              <a:buClr>
                <a:schemeClr val="lt2"/>
              </a:buClr>
              <a:buSzPts val="1900"/>
              <a:buFont typeface="Roboto"/>
              <a:buChar char="■"/>
              <a:defRPr b="0" i="0" sz="1900" u="none" cap="none" strike="noStrike">
                <a:solidFill>
                  <a:schemeClr val="lt2"/>
                </a:solidFill>
                <a:latin typeface="Roboto"/>
                <a:ea typeface="Roboto"/>
                <a:cs typeface="Roboto"/>
                <a:sym typeface="Roboto"/>
              </a:defRPr>
            </a:lvl9pPr>
          </a:lstStyle>
          <a:p/>
        </p:txBody>
      </p:sp>
      <p:sp>
        <p:nvSpPr>
          <p:cNvPr id="24" name="Google Shape;24;p3"/>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12" name="Shape 112"/>
        <p:cNvGrpSpPr/>
        <p:nvPr/>
      </p:nvGrpSpPr>
      <p:grpSpPr>
        <a:xfrm>
          <a:off x="0" y="0"/>
          <a:ext cx="0" cy="0"/>
          <a:chOff x="0" y="0"/>
          <a:chExt cx="0" cy="0"/>
        </a:xfrm>
      </p:grpSpPr>
      <p:sp>
        <p:nvSpPr>
          <p:cNvPr id="113" name="Google Shape;113;p22"/>
          <p:cNvSpPr txBox="1"/>
          <p:nvPr>
            <p:ph type="title"/>
          </p:nvPr>
        </p:nvSpPr>
        <p:spPr>
          <a:xfrm>
            <a:off x="653667" y="651000"/>
            <a:ext cx="8302800" cy="54543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114" name="Google Shape;114;p22"/>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15" name="Shape 115"/>
        <p:cNvGrpSpPr/>
        <p:nvPr/>
      </p:nvGrpSpPr>
      <p:grpSpPr>
        <a:xfrm>
          <a:off x="0" y="0"/>
          <a:ext cx="0" cy="0"/>
          <a:chOff x="0" y="0"/>
          <a:chExt cx="0" cy="0"/>
        </a:xfrm>
      </p:grpSpPr>
      <p:sp>
        <p:nvSpPr>
          <p:cNvPr id="116" name="Google Shape;116;p23"/>
          <p:cNvSpPr/>
          <p:nvPr/>
        </p:nvSpPr>
        <p:spPr>
          <a:xfrm flipH="1">
            <a:off x="0" y="0"/>
            <a:ext cx="6096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23"/>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23"/>
          <p:cNvSpPr txBox="1"/>
          <p:nvPr>
            <p:ph type="title"/>
          </p:nvPr>
        </p:nvSpPr>
        <p:spPr>
          <a:xfrm>
            <a:off x="354000" y="1644233"/>
            <a:ext cx="5393700" cy="19764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119" name="Google Shape;119;p23"/>
          <p:cNvSpPr txBox="1"/>
          <p:nvPr>
            <p:ph idx="1" type="subTitle"/>
          </p:nvPr>
        </p:nvSpPr>
        <p:spPr>
          <a:xfrm>
            <a:off x="354000" y="3705956"/>
            <a:ext cx="5393700" cy="16467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120" name="Google Shape;120;p23"/>
          <p:cNvSpPr txBox="1"/>
          <p:nvPr>
            <p:ph idx="2" type="body"/>
          </p:nvPr>
        </p:nvSpPr>
        <p:spPr>
          <a:xfrm>
            <a:off x="6586000" y="965600"/>
            <a:ext cx="5115900" cy="49269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121" name="Google Shape;121;p23"/>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22" name="Shape 122"/>
        <p:cNvGrpSpPr/>
        <p:nvPr/>
      </p:nvGrpSpPr>
      <p:grpSpPr>
        <a:xfrm>
          <a:off x="0" y="0"/>
          <a:ext cx="0" cy="0"/>
          <a:chOff x="0" y="0"/>
          <a:chExt cx="0" cy="0"/>
        </a:xfrm>
      </p:grpSpPr>
      <p:sp>
        <p:nvSpPr>
          <p:cNvPr id="123" name="Google Shape;123;p24"/>
          <p:cNvSpPr txBox="1"/>
          <p:nvPr/>
        </p:nvSpPr>
        <p:spPr>
          <a:xfrm flipH="1" rot="10800000">
            <a:off x="0" y="-100"/>
            <a:ext cx="12192000" cy="626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24"/>
          <p:cNvSpPr/>
          <p:nvPr/>
        </p:nvSpPr>
        <p:spPr>
          <a:xfrm flipH="1" rot="10800000">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24"/>
          <p:cNvSpPr txBox="1"/>
          <p:nvPr>
            <p:ph idx="1" type="body"/>
          </p:nvPr>
        </p:nvSpPr>
        <p:spPr>
          <a:xfrm>
            <a:off x="76200" y="6262433"/>
            <a:ext cx="11175900" cy="5955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26" name="Google Shape;126;p24"/>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4"/>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634000" y="1678033"/>
            <a:ext cx="10962900" cy="26181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p:txBody>
      </p:sp>
      <p:sp>
        <p:nvSpPr>
          <p:cNvPr id="129" name="Google Shape;129;p25"/>
          <p:cNvSpPr txBox="1"/>
          <p:nvPr>
            <p:ph idx="1" type="body"/>
          </p:nvPr>
        </p:nvSpPr>
        <p:spPr>
          <a:xfrm>
            <a:off x="634000" y="4406167"/>
            <a:ext cx="10962900" cy="17343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30" name="Google Shape;130;p25"/>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6"/>
          <p:cNvSpPr txBox="1"/>
          <p:nvPr>
            <p:ph type="title"/>
          </p:nvPr>
        </p:nvSpPr>
        <p:spPr>
          <a:xfrm>
            <a:off x="914400" y="514352"/>
            <a:ext cx="3657600" cy="1161900"/>
          </a:xfrm>
          <a:prstGeom prst="rect">
            <a:avLst/>
          </a:prstGeom>
          <a:noFill/>
          <a:ln>
            <a:noFill/>
          </a:ln>
        </p:spPr>
        <p:txBody>
          <a:bodyPr anchorCtr="0" anchor="b" bIns="91425" lIns="0"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2600" u="none" cap="none" strike="noStrike">
                <a:solidFill>
                  <a:schemeClr val="lt2"/>
                </a:solidFill>
                <a:latin typeface="Arial"/>
                <a:ea typeface="Arial"/>
                <a:cs typeface="Arial"/>
                <a:sym typeface="Arial"/>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33" name="Google Shape;133;p26"/>
          <p:cNvSpPr txBox="1"/>
          <p:nvPr>
            <p:ph idx="1" type="body"/>
          </p:nvPr>
        </p:nvSpPr>
        <p:spPr>
          <a:xfrm>
            <a:off x="914400" y="1676400"/>
            <a:ext cx="3657600" cy="4572000"/>
          </a:xfrm>
          <a:prstGeom prst="rect">
            <a:avLst/>
          </a:prstGeom>
          <a:noFill/>
          <a:ln>
            <a:noFill/>
          </a:ln>
        </p:spPr>
        <p:txBody>
          <a:bodyPr anchorCtr="0" anchor="t" bIns="91425" lIns="18275" spcFirstLastPara="1" rIns="18275" wrap="square" tIns="91425">
            <a:noAutofit/>
          </a:bodyPr>
          <a:lstStyle>
            <a:lvl1pPr indent="-228600" lvl="0" marL="457200" marR="0" algn="l">
              <a:lnSpc>
                <a:spcPct val="115000"/>
              </a:lnSpc>
              <a:spcBef>
                <a:spcPts val="0"/>
              </a:spcBef>
              <a:spcAft>
                <a:spcPts val="0"/>
              </a:spcAft>
              <a:buClr>
                <a:schemeClr val="lt2"/>
              </a:buClr>
              <a:buSzPts val="1800"/>
              <a:buFont typeface="Roboto"/>
              <a:buNone/>
              <a:defRPr b="0" i="0" sz="1400" u="none" cap="none" strike="noStrike">
                <a:solidFill>
                  <a:schemeClr val="lt2"/>
                </a:solidFill>
                <a:latin typeface="Roboto"/>
                <a:ea typeface="Roboto"/>
                <a:cs typeface="Roboto"/>
                <a:sym typeface="Roboto"/>
              </a:defRPr>
            </a:lvl1pPr>
            <a:lvl2pPr indent="-228600" lvl="1" marL="914400" marR="0" algn="l">
              <a:lnSpc>
                <a:spcPct val="115000"/>
              </a:lnSpc>
              <a:spcBef>
                <a:spcPts val="1600"/>
              </a:spcBef>
              <a:spcAft>
                <a:spcPts val="0"/>
              </a:spcAft>
              <a:buClr>
                <a:schemeClr val="lt2"/>
              </a:buClr>
              <a:buSzPts val="1400"/>
              <a:buFont typeface="Roboto"/>
              <a:buNone/>
              <a:defRPr b="0" i="0" sz="1200" u="none" cap="none" strike="noStrike">
                <a:solidFill>
                  <a:schemeClr val="lt2"/>
                </a:solidFill>
                <a:latin typeface="Roboto"/>
                <a:ea typeface="Roboto"/>
                <a:cs typeface="Roboto"/>
                <a:sym typeface="Roboto"/>
              </a:defRPr>
            </a:lvl2pPr>
            <a:lvl3pPr indent="-228600" lvl="2" marL="1371600" marR="0" algn="l">
              <a:lnSpc>
                <a:spcPct val="115000"/>
              </a:lnSpc>
              <a:spcBef>
                <a:spcPts val="1600"/>
              </a:spcBef>
              <a:spcAft>
                <a:spcPts val="0"/>
              </a:spcAft>
              <a:buClr>
                <a:schemeClr val="lt2"/>
              </a:buClr>
              <a:buSzPts val="1400"/>
              <a:buFont typeface="Roboto"/>
              <a:buNone/>
              <a:defRPr b="0" i="0" sz="1000" u="none" cap="none" strike="noStrike">
                <a:solidFill>
                  <a:schemeClr val="lt2"/>
                </a:solidFill>
                <a:latin typeface="Roboto"/>
                <a:ea typeface="Roboto"/>
                <a:cs typeface="Roboto"/>
                <a:sym typeface="Roboto"/>
              </a:defRPr>
            </a:lvl3pPr>
            <a:lvl4pPr indent="-228600" lvl="3" marL="1828800" marR="0" algn="l">
              <a:lnSpc>
                <a:spcPct val="115000"/>
              </a:lnSpc>
              <a:spcBef>
                <a:spcPts val="1600"/>
              </a:spcBef>
              <a:spcAft>
                <a:spcPts val="0"/>
              </a:spcAft>
              <a:buClr>
                <a:schemeClr val="lt2"/>
              </a:buClr>
              <a:buSzPts val="1400"/>
              <a:buFont typeface="Roboto"/>
              <a:buNone/>
              <a:defRPr b="0" i="0" sz="900" u="none" cap="none" strike="noStrike">
                <a:solidFill>
                  <a:schemeClr val="lt2"/>
                </a:solidFill>
                <a:latin typeface="Roboto"/>
                <a:ea typeface="Roboto"/>
                <a:cs typeface="Roboto"/>
                <a:sym typeface="Roboto"/>
              </a:defRPr>
            </a:lvl4pPr>
            <a:lvl5pPr indent="-228600" lvl="4" marL="2286000" marR="0" algn="l">
              <a:lnSpc>
                <a:spcPct val="115000"/>
              </a:lnSpc>
              <a:spcBef>
                <a:spcPts val="1600"/>
              </a:spcBef>
              <a:spcAft>
                <a:spcPts val="0"/>
              </a:spcAft>
              <a:buClr>
                <a:schemeClr val="lt2"/>
              </a:buClr>
              <a:buSzPts val="1400"/>
              <a:buFont typeface="Roboto"/>
              <a:buNone/>
              <a:defRPr b="0" i="0" sz="9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34" name="Google Shape;134;p26"/>
          <p:cNvSpPr txBox="1"/>
          <p:nvPr>
            <p:ph idx="2" type="body"/>
          </p:nvPr>
        </p:nvSpPr>
        <p:spPr>
          <a:xfrm>
            <a:off x="4766733" y="1676400"/>
            <a:ext cx="6815700" cy="4572000"/>
          </a:xfrm>
          <a:prstGeom prst="rect">
            <a:avLst/>
          </a:prstGeom>
          <a:noFill/>
          <a:ln>
            <a:noFill/>
          </a:ln>
        </p:spPr>
        <p:txBody>
          <a:bodyPr anchorCtr="0" anchor="t" bIns="91425" lIns="91425" spcFirstLastPara="1" rIns="91425" wrap="square" tIns="0">
            <a:noAutofit/>
          </a:bodyPr>
          <a:lstStyle>
            <a:lvl1pPr indent="-342900" lvl="0" marL="457200" marR="0" algn="l">
              <a:lnSpc>
                <a:spcPct val="115000"/>
              </a:lnSpc>
              <a:spcBef>
                <a:spcPts val="0"/>
              </a:spcBef>
              <a:spcAft>
                <a:spcPts val="0"/>
              </a:spcAft>
              <a:buClr>
                <a:schemeClr val="lt2"/>
              </a:buClr>
              <a:buSzPts val="1800"/>
              <a:buFont typeface="Roboto"/>
              <a:buChar char="●"/>
              <a:defRPr b="0" i="0" sz="2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26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2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20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8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35" name="Google Shape;135;p26"/>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6" name="Google Shape;136;p26"/>
          <p:cNvSpPr txBox="1"/>
          <p:nvPr>
            <p:ph idx="11" type="ftr"/>
          </p:nvPr>
        </p:nvSpPr>
        <p:spPr>
          <a:xfrm>
            <a:off x="3556000" y="6356351"/>
            <a:ext cx="44703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7" name="Google Shape;137;p26"/>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0" name="Google Shape;140;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1" name="Google Shape;141;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9"/>
          <p:cNvSpPr/>
          <p:nvPr/>
        </p:nvSpPr>
        <p:spPr>
          <a:xfrm flipH="1" rot="10800000">
            <a:off x="0" y="875200"/>
            <a:ext cx="12192000" cy="59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29"/>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29"/>
          <p:cNvSpPr txBox="1"/>
          <p:nvPr>
            <p:ph type="title"/>
          </p:nvPr>
        </p:nvSpPr>
        <p:spPr>
          <a:xfrm>
            <a:off x="131000" y="21800"/>
            <a:ext cx="11768800" cy="8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50" name="Google Shape;150;p29"/>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51" name="Shape 151"/>
        <p:cNvGrpSpPr/>
        <p:nvPr/>
      </p:nvGrpSpPr>
      <p:grpSpPr>
        <a:xfrm>
          <a:off x="0" y="0"/>
          <a:ext cx="0" cy="0"/>
          <a:chOff x="0" y="0"/>
          <a:chExt cx="0" cy="0"/>
        </a:xfrm>
      </p:grpSpPr>
      <p:sp>
        <p:nvSpPr>
          <p:cNvPr id="152" name="Google Shape;152;p30"/>
          <p:cNvSpPr txBox="1"/>
          <p:nvPr/>
        </p:nvSpPr>
        <p:spPr>
          <a:xfrm flipH="1" rot="10800000">
            <a:off x="0" y="0"/>
            <a:ext cx="12192000" cy="6261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30"/>
          <p:cNvSpPr/>
          <p:nvPr/>
        </p:nvSpPr>
        <p:spPr>
          <a:xfrm flipH="1" rot="10800000">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30"/>
          <p:cNvSpPr txBox="1"/>
          <p:nvPr>
            <p:ph idx="1" type="body"/>
          </p:nvPr>
        </p:nvSpPr>
        <p:spPr>
          <a:xfrm>
            <a:off x="76200" y="6262433"/>
            <a:ext cx="11176000" cy="59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5" name="Google Shape;155;p30"/>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56" name="Shape 156"/>
        <p:cNvGrpSpPr/>
        <p:nvPr/>
      </p:nvGrpSpPr>
      <p:grpSpPr>
        <a:xfrm>
          <a:off x="0" y="0"/>
          <a:ext cx="0" cy="0"/>
          <a:chOff x="0" y="0"/>
          <a:chExt cx="0" cy="0"/>
        </a:xfrm>
      </p:grpSpPr>
      <p:sp>
        <p:nvSpPr>
          <p:cNvPr id="157" name="Google Shape;157;p31"/>
          <p:cNvSpPr txBox="1"/>
          <p:nvPr/>
        </p:nvSpPr>
        <p:spPr>
          <a:xfrm flipH="1" rot="10800000">
            <a:off x="4368800" y="33"/>
            <a:ext cx="78232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31"/>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31"/>
          <p:cNvSpPr txBox="1"/>
          <p:nvPr>
            <p:ph type="title"/>
          </p:nvPr>
        </p:nvSpPr>
        <p:spPr>
          <a:xfrm>
            <a:off x="301437" y="477067"/>
            <a:ext cx="3744000" cy="127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0" name="Google Shape;160;p31"/>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61" name="Google Shape;161;p31"/>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2" name="Shape 162"/>
        <p:cNvGrpSpPr/>
        <p:nvPr/>
      </p:nvGrpSpPr>
      <p:grpSpPr>
        <a:xfrm>
          <a:off x="0" y="0"/>
          <a:ext cx="0" cy="0"/>
          <a:chOff x="0" y="0"/>
          <a:chExt cx="0" cy="0"/>
        </a:xfrm>
      </p:grpSpPr>
      <p:sp>
        <p:nvSpPr>
          <p:cNvPr id="163" name="Google Shape;163;p32"/>
          <p:cNvSpPr/>
          <p:nvPr/>
        </p:nvSpPr>
        <p:spPr>
          <a:xfrm flipH="1">
            <a:off x="10995200" y="5661233"/>
            <a:ext cx="1196800" cy="11968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32"/>
          <p:cNvSpPr/>
          <p:nvPr/>
        </p:nvSpPr>
        <p:spPr>
          <a:xfrm flipH="1">
            <a:off x="10995200" y="5661167"/>
            <a:ext cx="1196800" cy="1196800"/>
          </a:xfrm>
          <a:prstGeom prst="round1Rect">
            <a:avLst>
              <a:gd fmla="val 16667" name="adj"/>
            </a:avLst>
          </a:prstGeom>
          <a:solidFill>
            <a:schemeClr val="lt1">
              <a:alpha val="6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32"/>
          <p:cNvSpPr txBox="1"/>
          <p:nvPr>
            <p:ph type="ctrTitle"/>
          </p:nvPr>
        </p:nvSpPr>
        <p:spPr>
          <a:xfrm>
            <a:off x="520700" y="2425700"/>
            <a:ext cx="10962800" cy="124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6" name="Google Shape;166;p32"/>
          <p:cNvSpPr txBox="1"/>
          <p:nvPr>
            <p:ph idx="1" type="subTitle"/>
          </p:nvPr>
        </p:nvSpPr>
        <p:spPr>
          <a:xfrm>
            <a:off x="520700" y="3718840"/>
            <a:ext cx="10962800" cy="57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67" name="Google Shape;167;p32"/>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4"/>
          <p:cNvSpPr txBox="1"/>
          <p:nvPr/>
        </p:nvSpPr>
        <p:spPr>
          <a:xfrm flipH="1" rot="10800000">
            <a:off x="3719300" y="33"/>
            <a:ext cx="84723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7" name="Google Shape;27;p4"/>
          <p:cNvSpPr txBox="1"/>
          <p:nvPr>
            <p:ph type="title"/>
          </p:nvPr>
        </p:nvSpPr>
        <p:spPr>
          <a:xfrm>
            <a:off x="301437" y="477067"/>
            <a:ext cx="3744000" cy="12711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8" name="Google Shape;28;p4"/>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33"/>
          <p:cNvSpPr txBox="1"/>
          <p:nvPr>
            <p:ph type="title"/>
          </p:nvPr>
        </p:nvSpPr>
        <p:spPr>
          <a:xfrm>
            <a:off x="614600" y="2753800"/>
            <a:ext cx="10962800" cy="135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0" name="Google Shape;170;p33"/>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1" name="Shape 171"/>
        <p:cNvGrpSpPr/>
        <p:nvPr/>
      </p:nvGrpSpPr>
      <p:grpSpPr>
        <a:xfrm>
          <a:off x="0" y="0"/>
          <a:ext cx="0" cy="0"/>
          <a:chOff x="0" y="0"/>
          <a:chExt cx="0" cy="0"/>
        </a:xfrm>
      </p:grpSpPr>
      <p:sp>
        <p:nvSpPr>
          <p:cNvPr id="172" name="Google Shape;172;p34"/>
          <p:cNvSpPr/>
          <p:nvPr/>
        </p:nvSpPr>
        <p:spPr>
          <a:xfrm flipH="1" rot="10800000">
            <a:off x="0" y="2248000"/>
            <a:ext cx="12192000" cy="461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3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34"/>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75" name="Google Shape;175;p34"/>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6" name="Google Shape;176;p34"/>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7" name="Shape 177"/>
        <p:cNvGrpSpPr/>
        <p:nvPr/>
      </p:nvGrpSpPr>
      <p:grpSpPr>
        <a:xfrm>
          <a:off x="0" y="0"/>
          <a:ext cx="0" cy="0"/>
          <a:chOff x="0" y="0"/>
          <a:chExt cx="0" cy="0"/>
        </a:xfrm>
      </p:grpSpPr>
      <p:sp>
        <p:nvSpPr>
          <p:cNvPr id="178" name="Google Shape;178;p35"/>
          <p:cNvSpPr/>
          <p:nvPr/>
        </p:nvSpPr>
        <p:spPr>
          <a:xfrm flipH="1" rot="10800000">
            <a:off x="0" y="2248000"/>
            <a:ext cx="12192000" cy="461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3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35"/>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1" name="Google Shape;181;p35"/>
          <p:cNvSpPr txBox="1"/>
          <p:nvPr>
            <p:ph idx="1" type="body"/>
          </p:nvPr>
        </p:nvSpPr>
        <p:spPr>
          <a:xfrm>
            <a:off x="629200" y="2558767"/>
            <a:ext cx="5333200" cy="361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35"/>
          <p:cNvSpPr txBox="1"/>
          <p:nvPr>
            <p:ph idx="2" type="body"/>
          </p:nvPr>
        </p:nvSpPr>
        <p:spPr>
          <a:xfrm>
            <a:off x="6259000" y="2558767"/>
            <a:ext cx="5333200" cy="361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3" name="Google Shape;183;p35"/>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84" name="Shape 184"/>
        <p:cNvGrpSpPr/>
        <p:nvPr/>
      </p:nvGrpSpPr>
      <p:grpSpPr>
        <a:xfrm>
          <a:off x="0" y="0"/>
          <a:ext cx="0" cy="0"/>
          <a:chOff x="0" y="0"/>
          <a:chExt cx="0" cy="0"/>
        </a:xfrm>
      </p:grpSpPr>
      <p:sp>
        <p:nvSpPr>
          <p:cNvPr id="185" name="Google Shape;185;p36"/>
          <p:cNvSpPr txBox="1"/>
          <p:nvPr>
            <p:ph type="title"/>
          </p:nvPr>
        </p:nvSpPr>
        <p:spPr>
          <a:xfrm>
            <a:off x="653667" y="651000"/>
            <a:ext cx="83028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86" name="Google Shape;186;p36"/>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87" name="Shape 187"/>
        <p:cNvGrpSpPr/>
        <p:nvPr/>
      </p:nvGrpSpPr>
      <p:grpSpPr>
        <a:xfrm>
          <a:off x="0" y="0"/>
          <a:ext cx="0" cy="0"/>
          <a:chOff x="0" y="0"/>
          <a:chExt cx="0" cy="0"/>
        </a:xfrm>
      </p:grpSpPr>
      <p:sp>
        <p:nvSpPr>
          <p:cNvPr id="188" name="Google Shape;188;p37"/>
          <p:cNvSpPr/>
          <p:nvPr/>
        </p:nvSpPr>
        <p:spPr>
          <a:xfrm flipH="1">
            <a:off x="0" y="0"/>
            <a:ext cx="6096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37"/>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37"/>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91" name="Google Shape;191;p37"/>
          <p:cNvSpPr txBox="1"/>
          <p:nvPr>
            <p:ph idx="1" type="subTitle"/>
          </p:nvPr>
        </p:nvSpPr>
        <p:spPr>
          <a:xfrm>
            <a:off x="354000" y="3705956"/>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2" name="Google Shape;192;p37"/>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93" name="Google Shape;193;p37"/>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4"/>
        </a:solidFill>
      </p:bgPr>
    </p:bg>
    <p:spTree>
      <p:nvGrpSpPr>
        <p:cNvPr id="194" name="Shape 194"/>
        <p:cNvGrpSpPr/>
        <p:nvPr/>
      </p:nvGrpSpPr>
      <p:grpSpPr>
        <a:xfrm>
          <a:off x="0" y="0"/>
          <a:ext cx="0" cy="0"/>
          <a:chOff x="0" y="0"/>
          <a:chExt cx="0" cy="0"/>
        </a:xfrm>
      </p:grpSpPr>
      <p:sp>
        <p:nvSpPr>
          <p:cNvPr id="195" name="Google Shape;195;p38"/>
          <p:cNvSpPr txBox="1"/>
          <p:nvPr>
            <p:ph type="title"/>
          </p:nvPr>
        </p:nvSpPr>
        <p:spPr>
          <a:xfrm>
            <a:off x="634000" y="1678033"/>
            <a:ext cx="10962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196" name="Google Shape;196;p38"/>
          <p:cNvSpPr txBox="1"/>
          <p:nvPr>
            <p:ph idx="1" type="body"/>
          </p:nvPr>
        </p:nvSpPr>
        <p:spPr>
          <a:xfrm>
            <a:off x="634000" y="4406167"/>
            <a:ext cx="10962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7" name="Google Shape;197;p38"/>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8" name="Shape 198"/>
        <p:cNvGrpSpPr/>
        <p:nvPr/>
      </p:nvGrpSpPr>
      <p:grpSpPr>
        <a:xfrm>
          <a:off x="0" y="0"/>
          <a:ext cx="0" cy="0"/>
          <a:chOff x="0" y="0"/>
          <a:chExt cx="0" cy="0"/>
        </a:xfrm>
      </p:grpSpPr>
      <p:sp>
        <p:nvSpPr>
          <p:cNvPr id="199" name="Google Shape;199;p39"/>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00" name="Google Shape;200;p39"/>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1" name="Google Shape;201;p39"/>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2" name="Google Shape;202;p39"/>
          <p:cNvSpPr txBox="1"/>
          <p:nvPr>
            <p:ph idx="11" type="ftr"/>
          </p:nvPr>
        </p:nvSpPr>
        <p:spPr>
          <a:xfrm>
            <a:off x="3556000" y="6356351"/>
            <a:ext cx="4470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3" name="Google Shape;203;p39"/>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4" name="Shape 204"/>
        <p:cNvGrpSpPr/>
        <p:nvPr/>
      </p:nvGrpSpPr>
      <p:grpSpPr>
        <a:xfrm>
          <a:off x="0" y="0"/>
          <a:ext cx="0" cy="0"/>
          <a:chOff x="0" y="0"/>
          <a:chExt cx="0" cy="0"/>
        </a:xfrm>
      </p:grpSpPr>
      <p:sp>
        <p:nvSpPr>
          <p:cNvPr id="205" name="Google Shape;205;p40"/>
          <p:cNvSpPr txBox="1"/>
          <p:nvPr>
            <p:ph type="title"/>
          </p:nvPr>
        </p:nvSpPr>
        <p:spPr>
          <a:xfrm>
            <a:off x="914400" y="514352"/>
            <a:ext cx="3657600" cy="1162050"/>
          </a:xfrm>
          <a:prstGeom prst="rect">
            <a:avLst/>
          </a:prstGeom>
          <a:noFill/>
          <a:ln>
            <a:noFill/>
          </a:ln>
        </p:spPr>
        <p:txBody>
          <a:bodyPr anchorCtr="0" anchor="b" bIns="91425" lIns="0" spcFirstLastPara="1" rIns="91425" wrap="square" tIns="91425">
            <a:noAutofit/>
          </a:bodyPr>
          <a:lstStyle>
            <a:lvl1pPr lvl="0" algn="l">
              <a:lnSpc>
                <a:spcPct val="100000"/>
              </a:lnSpc>
              <a:spcBef>
                <a:spcPts val="0"/>
              </a:spcBef>
              <a:spcAft>
                <a:spcPts val="0"/>
              </a:spcAft>
              <a:buSzPts val="3200"/>
              <a:buNone/>
              <a:defRPr b="0" sz="2600">
                <a:solidFill>
                  <a:schemeClr val="lt2"/>
                </a:solidFill>
                <a:latin typeface="Arial"/>
                <a:ea typeface="Arial"/>
                <a:cs typeface="Arial"/>
                <a:sym typeface="Aria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06" name="Google Shape;206;p40"/>
          <p:cNvSpPr txBox="1"/>
          <p:nvPr>
            <p:ph idx="1" type="body"/>
          </p:nvPr>
        </p:nvSpPr>
        <p:spPr>
          <a:xfrm>
            <a:off x="914400" y="1676400"/>
            <a:ext cx="3657600" cy="4572000"/>
          </a:xfrm>
          <a:prstGeom prst="rect">
            <a:avLst/>
          </a:prstGeom>
          <a:noFill/>
          <a:ln>
            <a:noFill/>
          </a:ln>
        </p:spPr>
        <p:txBody>
          <a:bodyPr anchorCtr="0" anchor="t" bIns="91425" lIns="18275" spcFirstLastPara="1" rIns="18275" wrap="square" tIns="91425">
            <a:noAutofit/>
          </a:bodyPr>
          <a:lstStyle>
            <a:lvl1pPr indent="-228600" lvl="0" marL="457200" algn="l">
              <a:lnSpc>
                <a:spcPct val="115000"/>
              </a:lnSpc>
              <a:spcBef>
                <a:spcPts val="0"/>
              </a:spcBef>
              <a:spcAft>
                <a:spcPts val="0"/>
              </a:spcAft>
              <a:buSzPts val="1800"/>
              <a:buNone/>
              <a:defRPr sz="1400"/>
            </a:lvl1pPr>
            <a:lvl2pPr indent="-228600" lvl="1" marL="914400" algn="l">
              <a:lnSpc>
                <a:spcPct val="115000"/>
              </a:lnSpc>
              <a:spcBef>
                <a:spcPts val="1600"/>
              </a:spcBef>
              <a:spcAft>
                <a:spcPts val="0"/>
              </a:spcAft>
              <a:buSzPts val="1400"/>
              <a:buNone/>
              <a:defRPr sz="1200"/>
            </a:lvl2pPr>
            <a:lvl3pPr indent="-228600" lvl="2" marL="1371600" algn="l">
              <a:lnSpc>
                <a:spcPct val="115000"/>
              </a:lnSpc>
              <a:spcBef>
                <a:spcPts val="1600"/>
              </a:spcBef>
              <a:spcAft>
                <a:spcPts val="0"/>
              </a:spcAft>
              <a:buSzPts val="1400"/>
              <a:buNone/>
              <a:defRPr sz="1000"/>
            </a:lvl3pPr>
            <a:lvl4pPr indent="-228600" lvl="3" marL="1828800" algn="l">
              <a:lnSpc>
                <a:spcPct val="115000"/>
              </a:lnSpc>
              <a:spcBef>
                <a:spcPts val="1600"/>
              </a:spcBef>
              <a:spcAft>
                <a:spcPts val="0"/>
              </a:spcAft>
              <a:buSzPts val="1400"/>
              <a:buNone/>
              <a:defRPr sz="900"/>
            </a:lvl4pPr>
            <a:lvl5pPr indent="-228600" lvl="4" marL="2286000" algn="l">
              <a:lnSpc>
                <a:spcPct val="115000"/>
              </a:lnSpc>
              <a:spcBef>
                <a:spcPts val="1600"/>
              </a:spcBef>
              <a:spcAft>
                <a:spcPts val="0"/>
              </a:spcAft>
              <a:buSzPts val="1400"/>
              <a:buNone/>
              <a:defRPr sz="900"/>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7" name="Google Shape;207;p40"/>
          <p:cNvSpPr txBox="1"/>
          <p:nvPr>
            <p:ph idx="2" type="body"/>
          </p:nvPr>
        </p:nvSpPr>
        <p:spPr>
          <a:xfrm>
            <a:off x="4766733" y="1676400"/>
            <a:ext cx="6815667" cy="4572000"/>
          </a:xfrm>
          <a:prstGeom prst="rect">
            <a:avLst/>
          </a:prstGeom>
          <a:noFill/>
          <a:ln>
            <a:noFill/>
          </a:ln>
        </p:spPr>
        <p:txBody>
          <a:bodyPr anchorCtr="0" anchor="t" bIns="91425" lIns="91425" spcFirstLastPara="1" rIns="91425" wrap="square" tIns="0">
            <a:noAutofit/>
          </a:bodyPr>
          <a:lstStyle>
            <a:lvl1pPr indent="-342900" lvl="0" marL="457200" algn="l">
              <a:lnSpc>
                <a:spcPct val="115000"/>
              </a:lnSpc>
              <a:spcBef>
                <a:spcPts val="0"/>
              </a:spcBef>
              <a:spcAft>
                <a:spcPts val="0"/>
              </a:spcAft>
              <a:buSzPts val="1800"/>
              <a:buChar char="●"/>
              <a:defRPr sz="2800"/>
            </a:lvl1pPr>
            <a:lvl2pPr indent="-317500" lvl="1" marL="914400" algn="l">
              <a:lnSpc>
                <a:spcPct val="115000"/>
              </a:lnSpc>
              <a:spcBef>
                <a:spcPts val="1600"/>
              </a:spcBef>
              <a:spcAft>
                <a:spcPts val="0"/>
              </a:spcAft>
              <a:buSzPts val="1400"/>
              <a:buChar char="○"/>
              <a:defRPr sz="2600"/>
            </a:lvl2pPr>
            <a:lvl3pPr indent="-317500" lvl="2" marL="1371600" algn="l">
              <a:lnSpc>
                <a:spcPct val="115000"/>
              </a:lnSpc>
              <a:spcBef>
                <a:spcPts val="1600"/>
              </a:spcBef>
              <a:spcAft>
                <a:spcPts val="0"/>
              </a:spcAft>
              <a:buSzPts val="1400"/>
              <a:buChar char="■"/>
              <a:defRPr sz="2400"/>
            </a:lvl3pPr>
            <a:lvl4pPr indent="-317500" lvl="3" marL="1828800" algn="l">
              <a:lnSpc>
                <a:spcPct val="115000"/>
              </a:lnSpc>
              <a:spcBef>
                <a:spcPts val="1600"/>
              </a:spcBef>
              <a:spcAft>
                <a:spcPts val="0"/>
              </a:spcAft>
              <a:buSzPts val="1400"/>
              <a:buChar char="●"/>
              <a:defRPr sz="2000"/>
            </a:lvl4pPr>
            <a:lvl5pPr indent="-317500" lvl="4" marL="2286000" algn="l">
              <a:lnSpc>
                <a:spcPct val="115000"/>
              </a:lnSpc>
              <a:spcBef>
                <a:spcPts val="1600"/>
              </a:spcBef>
              <a:spcAft>
                <a:spcPts val="0"/>
              </a:spcAft>
              <a:buSzPts val="1400"/>
              <a:buChar char="○"/>
              <a:defRPr sz="1800"/>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8" name="Google Shape;208;p40"/>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9" name="Google Shape;209;p40"/>
          <p:cNvSpPr txBox="1"/>
          <p:nvPr>
            <p:ph idx="11" type="ftr"/>
          </p:nvPr>
        </p:nvSpPr>
        <p:spPr>
          <a:xfrm>
            <a:off x="3556000" y="6356351"/>
            <a:ext cx="4470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0" name="Google Shape;210;p40"/>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42"/>
          <p:cNvSpPr/>
          <p:nvPr/>
        </p:nvSpPr>
        <p:spPr>
          <a:xfrm flipH="1" rot="10800000">
            <a:off x="0" y="875200"/>
            <a:ext cx="12192000" cy="59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4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42"/>
          <p:cNvSpPr txBox="1"/>
          <p:nvPr>
            <p:ph type="title"/>
          </p:nvPr>
        </p:nvSpPr>
        <p:spPr>
          <a:xfrm>
            <a:off x="131000" y="21800"/>
            <a:ext cx="11768800" cy="8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19" name="Google Shape;219;p42"/>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20" name="Shape 220"/>
        <p:cNvGrpSpPr/>
        <p:nvPr/>
      </p:nvGrpSpPr>
      <p:grpSpPr>
        <a:xfrm>
          <a:off x="0" y="0"/>
          <a:ext cx="0" cy="0"/>
          <a:chOff x="0" y="0"/>
          <a:chExt cx="0" cy="0"/>
        </a:xfrm>
      </p:grpSpPr>
      <p:sp>
        <p:nvSpPr>
          <p:cNvPr id="221" name="Google Shape;221;p43"/>
          <p:cNvSpPr txBox="1"/>
          <p:nvPr/>
        </p:nvSpPr>
        <p:spPr>
          <a:xfrm flipH="1" rot="10800000">
            <a:off x="0" y="0"/>
            <a:ext cx="12192000" cy="6261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43"/>
          <p:cNvSpPr/>
          <p:nvPr/>
        </p:nvSpPr>
        <p:spPr>
          <a:xfrm flipH="1" rot="10800000">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43"/>
          <p:cNvSpPr txBox="1"/>
          <p:nvPr>
            <p:ph idx="1" type="body"/>
          </p:nvPr>
        </p:nvSpPr>
        <p:spPr>
          <a:xfrm>
            <a:off x="76200" y="6262433"/>
            <a:ext cx="11176000" cy="59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4" name="Google Shape;224;p43"/>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5"/>
          <p:cNvSpPr/>
          <p:nvPr/>
        </p:nvSpPr>
        <p:spPr>
          <a:xfrm flipH="1" rot="10800000">
            <a:off x="0" y="875100"/>
            <a:ext cx="12192000" cy="5982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5"/>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2" name="Google Shape;32;p5"/>
          <p:cNvSpPr txBox="1"/>
          <p:nvPr>
            <p:ph type="title"/>
          </p:nvPr>
        </p:nvSpPr>
        <p:spPr>
          <a:xfrm>
            <a:off x="131000" y="21800"/>
            <a:ext cx="11768700" cy="8037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33" name="Google Shape;33;p5"/>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25" name="Shape 225"/>
        <p:cNvGrpSpPr/>
        <p:nvPr/>
      </p:nvGrpSpPr>
      <p:grpSpPr>
        <a:xfrm>
          <a:off x="0" y="0"/>
          <a:ext cx="0" cy="0"/>
          <a:chOff x="0" y="0"/>
          <a:chExt cx="0" cy="0"/>
        </a:xfrm>
      </p:grpSpPr>
      <p:sp>
        <p:nvSpPr>
          <p:cNvPr id="226" name="Google Shape;226;p44"/>
          <p:cNvSpPr txBox="1"/>
          <p:nvPr/>
        </p:nvSpPr>
        <p:spPr>
          <a:xfrm flipH="1" rot="10800000">
            <a:off x="4368800" y="33"/>
            <a:ext cx="78232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44"/>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44"/>
          <p:cNvSpPr txBox="1"/>
          <p:nvPr>
            <p:ph type="title"/>
          </p:nvPr>
        </p:nvSpPr>
        <p:spPr>
          <a:xfrm>
            <a:off x="301437" y="477067"/>
            <a:ext cx="3744000" cy="127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9" name="Google Shape;229;p44"/>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230" name="Google Shape;230;p44"/>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1" name="Shape 231"/>
        <p:cNvGrpSpPr/>
        <p:nvPr/>
      </p:nvGrpSpPr>
      <p:grpSpPr>
        <a:xfrm>
          <a:off x="0" y="0"/>
          <a:ext cx="0" cy="0"/>
          <a:chOff x="0" y="0"/>
          <a:chExt cx="0" cy="0"/>
        </a:xfrm>
      </p:grpSpPr>
      <p:sp>
        <p:nvSpPr>
          <p:cNvPr id="232" name="Google Shape;232;p45"/>
          <p:cNvSpPr/>
          <p:nvPr/>
        </p:nvSpPr>
        <p:spPr>
          <a:xfrm flipH="1">
            <a:off x="10995200" y="5661233"/>
            <a:ext cx="1196800" cy="11968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45"/>
          <p:cNvSpPr/>
          <p:nvPr/>
        </p:nvSpPr>
        <p:spPr>
          <a:xfrm flipH="1">
            <a:off x="10995200" y="5661167"/>
            <a:ext cx="1196800" cy="11968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45"/>
          <p:cNvSpPr txBox="1"/>
          <p:nvPr>
            <p:ph type="ctrTitle"/>
          </p:nvPr>
        </p:nvSpPr>
        <p:spPr>
          <a:xfrm>
            <a:off x="520700" y="2425700"/>
            <a:ext cx="10962800" cy="124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35" name="Google Shape;235;p45"/>
          <p:cNvSpPr txBox="1"/>
          <p:nvPr>
            <p:ph idx="1" type="subTitle"/>
          </p:nvPr>
        </p:nvSpPr>
        <p:spPr>
          <a:xfrm>
            <a:off x="520700" y="3718840"/>
            <a:ext cx="10962800" cy="57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36" name="Google Shape;236;p45"/>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7" name="Shape 237"/>
        <p:cNvGrpSpPr/>
        <p:nvPr/>
      </p:nvGrpSpPr>
      <p:grpSpPr>
        <a:xfrm>
          <a:off x="0" y="0"/>
          <a:ext cx="0" cy="0"/>
          <a:chOff x="0" y="0"/>
          <a:chExt cx="0" cy="0"/>
        </a:xfrm>
      </p:grpSpPr>
      <p:sp>
        <p:nvSpPr>
          <p:cNvPr id="238" name="Google Shape;238;p46"/>
          <p:cNvSpPr txBox="1"/>
          <p:nvPr>
            <p:ph type="title"/>
          </p:nvPr>
        </p:nvSpPr>
        <p:spPr>
          <a:xfrm>
            <a:off x="614600" y="2753800"/>
            <a:ext cx="10962800" cy="135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9" name="Google Shape;239;p46"/>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0" name="Shape 240"/>
        <p:cNvGrpSpPr/>
        <p:nvPr/>
      </p:nvGrpSpPr>
      <p:grpSpPr>
        <a:xfrm>
          <a:off x="0" y="0"/>
          <a:ext cx="0" cy="0"/>
          <a:chOff x="0" y="0"/>
          <a:chExt cx="0" cy="0"/>
        </a:xfrm>
      </p:grpSpPr>
      <p:sp>
        <p:nvSpPr>
          <p:cNvPr id="241" name="Google Shape;241;p47"/>
          <p:cNvSpPr/>
          <p:nvPr/>
        </p:nvSpPr>
        <p:spPr>
          <a:xfrm flipH="1" rot="10800000">
            <a:off x="0" y="2248000"/>
            <a:ext cx="12192000" cy="461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47"/>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47"/>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4" name="Google Shape;244;p47"/>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5" name="Google Shape;245;p47"/>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6" name="Shape 246"/>
        <p:cNvGrpSpPr/>
        <p:nvPr/>
      </p:nvGrpSpPr>
      <p:grpSpPr>
        <a:xfrm>
          <a:off x="0" y="0"/>
          <a:ext cx="0" cy="0"/>
          <a:chOff x="0" y="0"/>
          <a:chExt cx="0" cy="0"/>
        </a:xfrm>
      </p:grpSpPr>
      <p:sp>
        <p:nvSpPr>
          <p:cNvPr id="247" name="Google Shape;247;p48"/>
          <p:cNvSpPr/>
          <p:nvPr/>
        </p:nvSpPr>
        <p:spPr>
          <a:xfrm flipH="1" rot="10800000">
            <a:off x="0" y="2248000"/>
            <a:ext cx="12192000" cy="461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48"/>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48"/>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0" name="Google Shape;250;p48"/>
          <p:cNvSpPr txBox="1"/>
          <p:nvPr>
            <p:ph idx="1" type="body"/>
          </p:nvPr>
        </p:nvSpPr>
        <p:spPr>
          <a:xfrm>
            <a:off x="629200" y="2558767"/>
            <a:ext cx="5333200" cy="361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1" name="Google Shape;251;p48"/>
          <p:cNvSpPr txBox="1"/>
          <p:nvPr>
            <p:ph idx="2" type="body"/>
          </p:nvPr>
        </p:nvSpPr>
        <p:spPr>
          <a:xfrm>
            <a:off x="6259000" y="2558767"/>
            <a:ext cx="5333200" cy="3613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2" name="Google Shape;252;p48"/>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53" name="Shape 253"/>
        <p:cNvGrpSpPr/>
        <p:nvPr/>
      </p:nvGrpSpPr>
      <p:grpSpPr>
        <a:xfrm>
          <a:off x="0" y="0"/>
          <a:ext cx="0" cy="0"/>
          <a:chOff x="0" y="0"/>
          <a:chExt cx="0" cy="0"/>
        </a:xfrm>
      </p:grpSpPr>
      <p:sp>
        <p:nvSpPr>
          <p:cNvPr id="254" name="Google Shape;254;p49"/>
          <p:cNvSpPr txBox="1"/>
          <p:nvPr>
            <p:ph type="title"/>
          </p:nvPr>
        </p:nvSpPr>
        <p:spPr>
          <a:xfrm>
            <a:off x="653667" y="651000"/>
            <a:ext cx="83028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55" name="Google Shape;255;p49"/>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56" name="Shape 256"/>
        <p:cNvGrpSpPr/>
        <p:nvPr/>
      </p:nvGrpSpPr>
      <p:grpSpPr>
        <a:xfrm>
          <a:off x="0" y="0"/>
          <a:ext cx="0" cy="0"/>
          <a:chOff x="0" y="0"/>
          <a:chExt cx="0" cy="0"/>
        </a:xfrm>
      </p:grpSpPr>
      <p:sp>
        <p:nvSpPr>
          <p:cNvPr id="257" name="Google Shape;257;p50"/>
          <p:cNvSpPr/>
          <p:nvPr/>
        </p:nvSpPr>
        <p:spPr>
          <a:xfrm flipH="1">
            <a:off x="0" y="0"/>
            <a:ext cx="6096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50"/>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50"/>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260" name="Google Shape;260;p50"/>
          <p:cNvSpPr txBox="1"/>
          <p:nvPr>
            <p:ph idx="1" type="subTitle"/>
          </p:nvPr>
        </p:nvSpPr>
        <p:spPr>
          <a:xfrm>
            <a:off x="354000" y="3705956"/>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1" name="Google Shape;261;p50"/>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62" name="Google Shape;262;p50"/>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4"/>
        </a:solidFill>
      </p:bgPr>
    </p:bg>
    <p:spTree>
      <p:nvGrpSpPr>
        <p:cNvPr id="263" name="Shape 263"/>
        <p:cNvGrpSpPr/>
        <p:nvPr/>
      </p:nvGrpSpPr>
      <p:grpSpPr>
        <a:xfrm>
          <a:off x="0" y="0"/>
          <a:ext cx="0" cy="0"/>
          <a:chOff x="0" y="0"/>
          <a:chExt cx="0" cy="0"/>
        </a:xfrm>
      </p:grpSpPr>
      <p:sp>
        <p:nvSpPr>
          <p:cNvPr id="264" name="Google Shape;264;p51"/>
          <p:cNvSpPr txBox="1"/>
          <p:nvPr>
            <p:ph type="title"/>
          </p:nvPr>
        </p:nvSpPr>
        <p:spPr>
          <a:xfrm>
            <a:off x="634000" y="1678033"/>
            <a:ext cx="10962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265" name="Google Shape;265;p51"/>
          <p:cNvSpPr txBox="1"/>
          <p:nvPr>
            <p:ph idx="1" type="body"/>
          </p:nvPr>
        </p:nvSpPr>
        <p:spPr>
          <a:xfrm>
            <a:off x="634000" y="4406167"/>
            <a:ext cx="10962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66" name="Google Shape;266;p51"/>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sp>
        <p:nvSpPr>
          <p:cNvPr id="268" name="Google Shape;268;p52"/>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69" name="Google Shape;269;p52"/>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0" name="Google Shape;270;p5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1" name="Google Shape;271;p52"/>
          <p:cNvSpPr txBox="1"/>
          <p:nvPr>
            <p:ph idx="11" type="ftr"/>
          </p:nvPr>
        </p:nvSpPr>
        <p:spPr>
          <a:xfrm>
            <a:off x="3556000" y="6356351"/>
            <a:ext cx="4470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2" name="Google Shape;272;p52"/>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3" name="Shape 273"/>
        <p:cNvGrpSpPr/>
        <p:nvPr/>
      </p:nvGrpSpPr>
      <p:grpSpPr>
        <a:xfrm>
          <a:off x="0" y="0"/>
          <a:ext cx="0" cy="0"/>
          <a:chOff x="0" y="0"/>
          <a:chExt cx="0" cy="0"/>
        </a:xfrm>
      </p:grpSpPr>
      <p:sp>
        <p:nvSpPr>
          <p:cNvPr id="274" name="Google Shape;274;p53"/>
          <p:cNvSpPr txBox="1"/>
          <p:nvPr>
            <p:ph type="title"/>
          </p:nvPr>
        </p:nvSpPr>
        <p:spPr>
          <a:xfrm>
            <a:off x="914400" y="514352"/>
            <a:ext cx="3657600" cy="1162050"/>
          </a:xfrm>
          <a:prstGeom prst="rect">
            <a:avLst/>
          </a:prstGeom>
          <a:noFill/>
          <a:ln>
            <a:noFill/>
          </a:ln>
        </p:spPr>
        <p:txBody>
          <a:bodyPr anchorCtr="0" anchor="b" bIns="91425" lIns="0" spcFirstLastPara="1" rIns="91425" wrap="square" tIns="91425">
            <a:noAutofit/>
          </a:bodyPr>
          <a:lstStyle>
            <a:lvl1pPr lvl="0" algn="l">
              <a:lnSpc>
                <a:spcPct val="100000"/>
              </a:lnSpc>
              <a:spcBef>
                <a:spcPts val="0"/>
              </a:spcBef>
              <a:spcAft>
                <a:spcPts val="0"/>
              </a:spcAft>
              <a:buSzPts val="3200"/>
              <a:buNone/>
              <a:defRPr b="0" sz="2600">
                <a:solidFill>
                  <a:schemeClr val="lt2"/>
                </a:solidFill>
                <a:latin typeface="Arial"/>
                <a:ea typeface="Arial"/>
                <a:cs typeface="Arial"/>
                <a:sym typeface="Aria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5" name="Google Shape;275;p53"/>
          <p:cNvSpPr txBox="1"/>
          <p:nvPr>
            <p:ph idx="1" type="body"/>
          </p:nvPr>
        </p:nvSpPr>
        <p:spPr>
          <a:xfrm>
            <a:off x="914400" y="1676400"/>
            <a:ext cx="3657600" cy="4572000"/>
          </a:xfrm>
          <a:prstGeom prst="rect">
            <a:avLst/>
          </a:prstGeom>
          <a:noFill/>
          <a:ln>
            <a:noFill/>
          </a:ln>
        </p:spPr>
        <p:txBody>
          <a:bodyPr anchorCtr="0" anchor="t" bIns="91425" lIns="18275" spcFirstLastPara="1" rIns="18275" wrap="square" tIns="91425">
            <a:noAutofit/>
          </a:bodyPr>
          <a:lstStyle>
            <a:lvl1pPr indent="-228600" lvl="0" marL="457200" algn="l">
              <a:lnSpc>
                <a:spcPct val="115000"/>
              </a:lnSpc>
              <a:spcBef>
                <a:spcPts val="0"/>
              </a:spcBef>
              <a:spcAft>
                <a:spcPts val="0"/>
              </a:spcAft>
              <a:buSzPts val="1800"/>
              <a:buNone/>
              <a:defRPr sz="1400"/>
            </a:lvl1pPr>
            <a:lvl2pPr indent="-228600" lvl="1" marL="914400" algn="l">
              <a:lnSpc>
                <a:spcPct val="115000"/>
              </a:lnSpc>
              <a:spcBef>
                <a:spcPts val="1600"/>
              </a:spcBef>
              <a:spcAft>
                <a:spcPts val="0"/>
              </a:spcAft>
              <a:buSzPts val="1400"/>
              <a:buNone/>
              <a:defRPr sz="1200"/>
            </a:lvl2pPr>
            <a:lvl3pPr indent="-228600" lvl="2" marL="1371600" algn="l">
              <a:lnSpc>
                <a:spcPct val="115000"/>
              </a:lnSpc>
              <a:spcBef>
                <a:spcPts val="1600"/>
              </a:spcBef>
              <a:spcAft>
                <a:spcPts val="0"/>
              </a:spcAft>
              <a:buSzPts val="1400"/>
              <a:buNone/>
              <a:defRPr sz="1000"/>
            </a:lvl3pPr>
            <a:lvl4pPr indent="-228600" lvl="3" marL="1828800" algn="l">
              <a:lnSpc>
                <a:spcPct val="115000"/>
              </a:lnSpc>
              <a:spcBef>
                <a:spcPts val="1600"/>
              </a:spcBef>
              <a:spcAft>
                <a:spcPts val="0"/>
              </a:spcAft>
              <a:buSzPts val="1400"/>
              <a:buNone/>
              <a:defRPr sz="900"/>
            </a:lvl4pPr>
            <a:lvl5pPr indent="-228600" lvl="4" marL="2286000" algn="l">
              <a:lnSpc>
                <a:spcPct val="115000"/>
              </a:lnSpc>
              <a:spcBef>
                <a:spcPts val="1600"/>
              </a:spcBef>
              <a:spcAft>
                <a:spcPts val="0"/>
              </a:spcAft>
              <a:buSzPts val="1400"/>
              <a:buNone/>
              <a:defRPr sz="900"/>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6" name="Google Shape;276;p53"/>
          <p:cNvSpPr txBox="1"/>
          <p:nvPr>
            <p:ph idx="2" type="body"/>
          </p:nvPr>
        </p:nvSpPr>
        <p:spPr>
          <a:xfrm>
            <a:off x="4766733" y="1676400"/>
            <a:ext cx="6815667" cy="4572000"/>
          </a:xfrm>
          <a:prstGeom prst="rect">
            <a:avLst/>
          </a:prstGeom>
          <a:noFill/>
          <a:ln>
            <a:noFill/>
          </a:ln>
        </p:spPr>
        <p:txBody>
          <a:bodyPr anchorCtr="0" anchor="t" bIns="91425" lIns="91425" spcFirstLastPara="1" rIns="91425" wrap="square" tIns="0">
            <a:noAutofit/>
          </a:bodyPr>
          <a:lstStyle>
            <a:lvl1pPr indent="-342900" lvl="0" marL="457200" algn="l">
              <a:lnSpc>
                <a:spcPct val="115000"/>
              </a:lnSpc>
              <a:spcBef>
                <a:spcPts val="0"/>
              </a:spcBef>
              <a:spcAft>
                <a:spcPts val="0"/>
              </a:spcAft>
              <a:buSzPts val="1800"/>
              <a:buChar char="●"/>
              <a:defRPr sz="2800"/>
            </a:lvl1pPr>
            <a:lvl2pPr indent="-317500" lvl="1" marL="914400" algn="l">
              <a:lnSpc>
                <a:spcPct val="115000"/>
              </a:lnSpc>
              <a:spcBef>
                <a:spcPts val="1600"/>
              </a:spcBef>
              <a:spcAft>
                <a:spcPts val="0"/>
              </a:spcAft>
              <a:buSzPts val="1400"/>
              <a:buChar char="○"/>
              <a:defRPr sz="2600"/>
            </a:lvl2pPr>
            <a:lvl3pPr indent="-317500" lvl="2" marL="1371600" algn="l">
              <a:lnSpc>
                <a:spcPct val="115000"/>
              </a:lnSpc>
              <a:spcBef>
                <a:spcPts val="1600"/>
              </a:spcBef>
              <a:spcAft>
                <a:spcPts val="0"/>
              </a:spcAft>
              <a:buSzPts val="1400"/>
              <a:buChar char="■"/>
              <a:defRPr sz="2400"/>
            </a:lvl3pPr>
            <a:lvl4pPr indent="-317500" lvl="3" marL="1828800" algn="l">
              <a:lnSpc>
                <a:spcPct val="115000"/>
              </a:lnSpc>
              <a:spcBef>
                <a:spcPts val="1600"/>
              </a:spcBef>
              <a:spcAft>
                <a:spcPts val="0"/>
              </a:spcAft>
              <a:buSzPts val="1400"/>
              <a:buChar char="●"/>
              <a:defRPr sz="2000"/>
            </a:lvl4pPr>
            <a:lvl5pPr indent="-317500" lvl="4" marL="2286000" algn="l">
              <a:lnSpc>
                <a:spcPct val="115000"/>
              </a:lnSpc>
              <a:spcBef>
                <a:spcPts val="1600"/>
              </a:spcBef>
              <a:spcAft>
                <a:spcPts val="0"/>
              </a:spcAft>
              <a:buSzPts val="1400"/>
              <a:buChar char="○"/>
              <a:defRPr sz="1800"/>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7" name="Google Shape;277;p53"/>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8" name="Google Shape;278;p53"/>
          <p:cNvSpPr txBox="1"/>
          <p:nvPr>
            <p:ph idx="11" type="ftr"/>
          </p:nvPr>
        </p:nvSpPr>
        <p:spPr>
          <a:xfrm>
            <a:off x="3556000" y="6356351"/>
            <a:ext cx="4470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9" name="Google Shape;279;p53"/>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614600" y="2753800"/>
            <a:ext cx="10962900" cy="13503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9pPr>
          </a:lstStyle>
          <a:p/>
        </p:txBody>
      </p:sp>
      <p:sp>
        <p:nvSpPr>
          <p:cNvPr id="36" name="Google Shape;36;p6"/>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7"/>
          <p:cNvSpPr/>
          <p:nvPr/>
        </p:nvSpPr>
        <p:spPr>
          <a:xfrm flipH="1" rot="10800000">
            <a:off x="0" y="2247900"/>
            <a:ext cx="12192000" cy="46101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9" name="Google Shape;39;p7"/>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0" name="Google Shape;40;p7"/>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41" name="Google Shape;41;p7"/>
          <p:cNvSpPr txBox="1"/>
          <p:nvPr>
            <p:ph idx="1" type="body"/>
          </p:nvPr>
        </p:nvSpPr>
        <p:spPr>
          <a:xfrm>
            <a:off x="629200" y="2558767"/>
            <a:ext cx="5333100" cy="3613500"/>
          </a:xfrm>
          <a:prstGeom prst="rect">
            <a:avLst/>
          </a:prstGeom>
          <a:noFill/>
          <a:ln>
            <a:noFill/>
          </a:ln>
        </p:spPr>
        <p:txBody>
          <a:bodyPr anchorCtr="0" anchor="t" bIns="121900" lIns="121900" spcFirstLastPara="1" rIns="121900" wrap="square" tIns="121900">
            <a:noAutofit/>
          </a:bodyPr>
          <a:lstStyle>
            <a:lvl1pPr indent="-349250" lvl="0" marL="457200" marR="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30200" lvl="1" marL="914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2pPr>
            <a:lvl3pPr indent="-330200" lvl="2" marL="1371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3pPr>
            <a:lvl4pPr indent="-330200" lvl="3" marL="18288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4pPr>
            <a:lvl5pPr indent="-330200" lvl="4" marL="22860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5pPr>
            <a:lvl6pPr indent="-330200" lvl="5" marL="27432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6pPr>
            <a:lvl7pPr indent="-330200" lvl="6" marL="3200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7pPr>
            <a:lvl8pPr indent="-330200" lvl="7" marL="3657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8pPr>
            <a:lvl9pPr indent="-330200" lvl="8" marL="4114800" marR="0" algn="l">
              <a:lnSpc>
                <a:spcPct val="115000"/>
              </a:lnSpc>
              <a:spcBef>
                <a:spcPts val="2100"/>
              </a:spcBef>
              <a:spcAft>
                <a:spcPts val="2100"/>
              </a:spcAft>
              <a:buClr>
                <a:schemeClr val="lt2"/>
              </a:buClr>
              <a:buSzPts val="1600"/>
              <a:buFont typeface="Roboto"/>
              <a:buChar char="■"/>
              <a:defRPr b="0" i="0" sz="1600" u="none" cap="none" strike="noStrike">
                <a:solidFill>
                  <a:schemeClr val="lt2"/>
                </a:solidFill>
                <a:latin typeface="Roboto"/>
                <a:ea typeface="Roboto"/>
                <a:cs typeface="Roboto"/>
                <a:sym typeface="Roboto"/>
              </a:defRPr>
            </a:lvl9pPr>
          </a:lstStyle>
          <a:p/>
        </p:txBody>
      </p:sp>
      <p:sp>
        <p:nvSpPr>
          <p:cNvPr id="42" name="Google Shape;42;p7"/>
          <p:cNvSpPr txBox="1"/>
          <p:nvPr>
            <p:ph idx="2" type="body"/>
          </p:nvPr>
        </p:nvSpPr>
        <p:spPr>
          <a:xfrm>
            <a:off x="6259000" y="2558767"/>
            <a:ext cx="5333100" cy="3613500"/>
          </a:xfrm>
          <a:prstGeom prst="rect">
            <a:avLst/>
          </a:prstGeom>
          <a:noFill/>
          <a:ln>
            <a:noFill/>
          </a:ln>
        </p:spPr>
        <p:txBody>
          <a:bodyPr anchorCtr="0" anchor="t" bIns="121900" lIns="121900" spcFirstLastPara="1" rIns="121900" wrap="square" tIns="121900">
            <a:noAutofit/>
          </a:bodyPr>
          <a:lstStyle>
            <a:lvl1pPr indent="-349250" lvl="0" marL="457200" marR="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30200" lvl="1" marL="914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2pPr>
            <a:lvl3pPr indent="-330200" lvl="2" marL="1371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3pPr>
            <a:lvl4pPr indent="-330200" lvl="3" marL="18288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4pPr>
            <a:lvl5pPr indent="-330200" lvl="4" marL="22860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5pPr>
            <a:lvl6pPr indent="-330200" lvl="5" marL="27432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6pPr>
            <a:lvl7pPr indent="-330200" lvl="6" marL="3200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7pPr>
            <a:lvl8pPr indent="-330200" lvl="7" marL="3657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8pPr>
            <a:lvl9pPr indent="-330200" lvl="8" marL="4114800" marR="0" algn="l">
              <a:lnSpc>
                <a:spcPct val="115000"/>
              </a:lnSpc>
              <a:spcBef>
                <a:spcPts val="2100"/>
              </a:spcBef>
              <a:spcAft>
                <a:spcPts val="2100"/>
              </a:spcAft>
              <a:buClr>
                <a:schemeClr val="lt2"/>
              </a:buClr>
              <a:buSzPts val="1600"/>
              <a:buFont typeface="Roboto"/>
              <a:buChar char="■"/>
              <a:defRPr b="0" i="0" sz="1600" u="none" cap="none" strike="noStrike">
                <a:solidFill>
                  <a:schemeClr val="lt2"/>
                </a:solidFill>
                <a:latin typeface="Roboto"/>
                <a:ea typeface="Roboto"/>
                <a:cs typeface="Roboto"/>
                <a:sym typeface="Roboto"/>
              </a:defRPr>
            </a:lvl9pPr>
          </a:lstStyle>
          <a:p/>
        </p:txBody>
      </p:sp>
      <p:sp>
        <p:nvSpPr>
          <p:cNvPr id="43" name="Google Shape;43;p7"/>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653667" y="651000"/>
            <a:ext cx="8302800" cy="54543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9pPr>
          </a:lstStyle>
          <a:p/>
        </p:txBody>
      </p:sp>
      <p:sp>
        <p:nvSpPr>
          <p:cNvPr id="46" name="Google Shape;46;p8"/>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flipH="1">
            <a:off x="0" y="0"/>
            <a:ext cx="60960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9" name="Google Shape;49;p9"/>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0" name="Google Shape;50;p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9pPr>
          </a:lstStyle>
          <a:p/>
        </p:txBody>
      </p:sp>
      <p:sp>
        <p:nvSpPr>
          <p:cNvPr id="51" name="Google Shape;51;p9"/>
          <p:cNvSpPr txBox="1"/>
          <p:nvPr>
            <p:ph idx="1" type="subTitle"/>
          </p:nvPr>
        </p:nvSpPr>
        <p:spPr>
          <a:xfrm>
            <a:off x="354000" y="3705956"/>
            <a:ext cx="5393700" cy="1646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1pPr>
            <a:lvl2pPr lvl="1"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2pPr>
            <a:lvl3pPr lvl="2"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3pPr>
            <a:lvl4pPr lvl="3"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4pPr>
            <a:lvl5pPr lvl="4"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5pPr>
            <a:lvl6pPr lvl="5"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6pPr>
            <a:lvl7pPr lvl="6"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7pPr>
            <a:lvl8pPr lvl="7"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8pPr>
            <a:lvl9pPr lvl="8"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9pPr>
          </a:lstStyle>
          <a:p/>
        </p:txBody>
      </p:sp>
      <p:sp>
        <p:nvSpPr>
          <p:cNvPr id="52" name="Google Shape;52;p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marR="0" algn="l">
              <a:lnSpc>
                <a:spcPct val="115000"/>
              </a:lnSpc>
              <a:spcBef>
                <a:spcPts val="0"/>
              </a:spcBef>
              <a:spcAft>
                <a:spcPts val="0"/>
              </a:spcAft>
              <a:buClr>
                <a:schemeClr val="lt1"/>
              </a:buClr>
              <a:buSzPts val="2400"/>
              <a:buFont typeface="Roboto"/>
              <a:buChar char="●"/>
              <a:defRPr b="0" i="0" sz="2400" u="none" cap="none" strike="noStrike">
                <a:solidFill>
                  <a:schemeClr val="lt1"/>
                </a:solidFill>
                <a:latin typeface="Roboto"/>
                <a:ea typeface="Roboto"/>
                <a:cs typeface="Roboto"/>
                <a:sym typeface="Roboto"/>
              </a:defRPr>
            </a:lvl1pPr>
            <a:lvl2pPr indent="-349250" lvl="1" marL="9144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2pPr>
            <a:lvl3pPr indent="-349250" lvl="2" marL="13716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3pPr>
            <a:lvl4pPr indent="-349250" lvl="3" marL="18288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4pPr>
            <a:lvl5pPr indent="-349250" lvl="4" marL="22860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5pPr>
            <a:lvl6pPr indent="-349250" lvl="5" marL="27432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6pPr>
            <a:lvl7pPr indent="-349250" lvl="6" marL="32004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7pPr>
            <a:lvl8pPr indent="-349250" lvl="7" marL="36576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8pPr>
            <a:lvl9pPr indent="-349250" lvl="8" marL="4114800" marR="0" algn="l">
              <a:lnSpc>
                <a:spcPct val="115000"/>
              </a:lnSpc>
              <a:spcBef>
                <a:spcPts val="2100"/>
              </a:spcBef>
              <a:spcAft>
                <a:spcPts val="2100"/>
              </a:spcAft>
              <a:buClr>
                <a:schemeClr val="lt1"/>
              </a:buClr>
              <a:buSzPts val="1900"/>
              <a:buFont typeface="Roboto"/>
              <a:buChar char="■"/>
              <a:defRPr b="0" i="0" sz="1900" u="none" cap="none" strike="noStrike">
                <a:solidFill>
                  <a:schemeClr val="lt1"/>
                </a:solidFill>
                <a:latin typeface="Roboto"/>
                <a:ea typeface="Roboto"/>
                <a:cs typeface="Roboto"/>
                <a:sym typeface="Roboto"/>
              </a:defRPr>
            </a:lvl9pPr>
          </a:lstStyle>
          <a:p/>
        </p:txBody>
      </p:sp>
      <p:sp>
        <p:nvSpPr>
          <p:cNvPr id="53" name="Google Shape;53;p9"/>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nvSpPr>
        <p:spPr>
          <a:xfrm flipH="1" rot="10800000">
            <a:off x="0" y="-100"/>
            <a:ext cx="12192000" cy="62613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6" name="Google Shape;56;p10"/>
          <p:cNvSpPr/>
          <p:nvPr/>
        </p:nvSpPr>
        <p:spPr>
          <a:xfrm flipH="1" rot="10800000">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7" name="Google Shape;57;p10"/>
          <p:cNvSpPr txBox="1"/>
          <p:nvPr>
            <p:ph idx="1" type="body"/>
          </p:nvPr>
        </p:nvSpPr>
        <p:spPr>
          <a:xfrm>
            <a:off x="76200" y="6262433"/>
            <a:ext cx="11175900" cy="595500"/>
          </a:xfrm>
          <a:prstGeom prst="rect">
            <a:avLst/>
          </a:prstGeom>
          <a:noFill/>
          <a:ln>
            <a:noFill/>
          </a:ln>
        </p:spPr>
        <p:txBody>
          <a:bodyPr anchorCtr="0" anchor="ctr" bIns="121900" lIns="121900" spcFirstLastPara="1" rIns="121900" wrap="square" tIns="121900">
            <a:noAutofit/>
          </a:bodyPr>
          <a:lstStyle>
            <a:lvl1pPr indent="-228600" lvl="0" marL="457200" marR="0" algn="l">
              <a:lnSpc>
                <a:spcPct val="100000"/>
              </a:lnSpc>
              <a:spcBef>
                <a:spcPts val="0"/>
              </a:spcBef>
              <a:spcAft>
                <a:spcPts val="0"/>
              </a:spcAft>
              <a:buClr>
                <a:schemeClr val="lt1"/>
              </a:buClr>
              <a:buSzPts val="1600"/>
              <a:buFont typeface="Roboto"/>
              <a:buNone/>
              <a:defRPr b="0" i="0" sz="1600" u="none" cap="none" strike="noStrike">
                <a:solidFill>
                  <a:schemeClr val="lt1"/>
                </a:solidFill>
                <a:latin typeface="Roboto"/>
                <a:ea typeface="Roboto"/>
                <a:cs typeface="Roboto"/>
                <a:sym typeface="Roboto"/>
              </a:defRPr>
            </a:lvl1pPr>
          </a:lstStyle>
          <a:p/>
        </p:txBody>
      </p:sp>
      <p:sp>
        <p:nvSpPr>
          <p:cNvPr id="58" name="Google Shape;58;p10"/>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5.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theme" Target="../theme/theme2.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lvl1pPr lvl="0"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11" name="Google Shape;11;p1"/>
          <p:cNvSpPr txBox="1"/>
          <p:nvPr>
            <p:ph idx="1" type="body"/>
          </p:nvPr>
        </p:nvSpPr>
        <p:spPr>
          <a:xfrm>
            <a:off x="629200" y="2558767"/>
            <a:ext cx="10962900" cy="36135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lt2"/>
              </a:buClr>
              <a:buSzPts val="2400"/>
              <a:buFont typeface="Roboto"/>
              <a:buChar char="●"/>
              <a:defRPr b="0" i="0" sz="2400" u="none" cap="none" strike="noStrike">
                <a:solidFill>
                  <a:schemeClr val="lt2"/>
                </a:solidFill>
                <a:latin typeface="Roboto"/>
                <a:ea typeface="Roboto"/>
                <a:cs typeface="Roboto"/>
                <a:sym typeface="Roboto"/>
              </a:defRPr>
            </a:lvl1pPr>
            <a:lvl2pPr indent="-349250" lvl="1" marL="9144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2pPr>
            <a:lvl3pPr indent="-349250" lvl="2" marL="13716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3pPr>
            <a:lvl4pPr indent="-349250" lvl="3" marL="18288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4pPr>
            <a:lvl5pPr indent="-349250" lvl="4" marL="22860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5pPr>
            <a:lvl6pPr indent="-349250" lvl="5" marL="27432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6pPr>
            <a:lvl7pPr indent="-349250" lvl="6" marL="32004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7pPr>
            <a:lvl8pPr indent="-349250" lvl="7" marL="36576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8pPr>
            <a:lvl9pPr indent="-349250" lvl="8" marL="4114800" marR="0" rtl="0" algn="l">
              <a:lnSpc>
                <a:spcPct val="115000"/>
              </a:lnSpc>
              <a:spcBef>
                <a:spcPts val="2100"/>
              </a:spcBef>
              <a:spcAft>
                <a:spcPts val="2100"/>
              </a:spcAft>
              <a:buClr>
                <a:schemeClr val="lt2"/>
              </a:buClr>
              <a:buSzPts val="1900"/>
              <a:buFont typeface="Roboto"/>
              <a:buChar char="■"/>
              <a:defRPr b="0" i="0" sz="1900" u="none" cap="none" strike="noStrike">
                <a:solidFill>
                  <a:schemeClr val="lt2"/>
                </a:solidFill>
                <a:latin typeface="Roboto"/>
                <a:ea typeface="Roboto"/>
                <a:cs typeface="Roboto"/>
                <a:sym typeface="Roboto"/>
              </a:defRPr>
            </a:lvl9pPr>
          </a:lstStyle>
          <a:p/>
        </p:txBody>
      </p:sp>
      <p:sp>
        <p:nvSpPr>
          <p:cNvPr id="12" name="Google Shape;12;p1"/>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2" name="Google Shape;72;p14"/>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73" name="Google Shape;73;p14"/>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44" name="Google Shape;144;p28"/>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45" name="Google Shape;145;p28"/>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sp>
        <p:nvSpPr>
          <p:cNvPr id="212" name="Google Shape;212;p41"/>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13" name="Google Shape;213;p41"/>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14" name="Google Shape;214;p41"/>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txBox="1"/>
          <p:nvPr>
            <p:ph type="ctrTitle"/>
          </p:nvPr>
        </p:nvSpPr>
        <p:spPr>
          <a:xfrm>
            <a:off x="4501500" y="3328650"/>
            <a:ext cx="4365300" cy="8163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6400"/>
              <a:buFont typeface="Roboto"/>
              <a:buNone/>
            </a:pPr>
            <a:r>
              <a:rPr lang="en-US" sz="4000">
                <a:latin typeface="PT Sans Caption"/>
                <a:ea typeface="PT Sans Caption"/>
                <a:cs typeface="PT Sans Caption"/>
                <a:sym typeface="PT Sans Caption"/>
              </a:rPr>
              <a:t>TestNG</a:t>
            </a:r>
            <a:endParaRPr b="0" i="0" sz="4000" u="none" cap="none" strike="noStrike">
              <a:solidFill>
                <a:schemeClr val="lt1"/>
              </a:solidFill>
              <a:latin typeface="PT Sans Caption"/>
              <a:ea typeface="PT Sans Caption"/>
              <a:cs typeface="PT Sans Caption"/>
              <a:sym typeface="PT Sans Caption"/>
            </a:endParaRPr>
          </a:p>
        </p:txBody>
      </p:sp>
      <p:sp>
        <p:nvSpPr>
          <p:cNvPr id="285" name="Google Shape;285;p54"/>
          <p:cNvSpPr txBox="1"/>
          <p:nvPr>
            <p:ph idx="1" type="subTitle"/>
          </p:nvPr>
        </p:nvSpPr>
        <p:spPr>
          <a:xfrm>
            <a:off x="7607633" y="4145067"/>
            <a:ext cx="1396500" cy="713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2400"/>
              <a:buFont typeface="Roboto"/>
              <a:buNone/>
            </a:pPr>
            <a:r>
              <a:rPr b="0" i="0" lang="en-US" sz="2400" u="none" cap="none" strike="noStrike">
                <a:solidFill>
                  <a:schemeClr val="lt1"/>
                </a:solidFill>
                <a:latin typeface="PT Sans Caption"/>
                <a:ea typeface="PT Sans Caption"/>
                <a:cs typeface="PT Sans Caption"/>
                <a:sym typeface="PT Sans Caption"/>
              </a:rPr>
              <a:t>Class 1</a:t>
            </a:r>
            <a:endParaRPr b="0" i="0" sz="2400" u="none" cap="none" strike="noStrike">
              <a:solidFill>
                <a:schemeClr val="lt1"/>
              </a:solidFill>
              <a:latin typeface="PT Sans Caption"/>
              <a:ea typeface="PT Sans Caption"/>
              <a:cs typeface="PT Sans Caption"/>
              <a:sym typeface="PT Sans Caption"/>
            </a:endParaRPr>
          </a:p>
        </p:txBody>
      </p:sp>
      <p:pic>
        <p:nvPicPr>
          <p:cNvPr id="286" name="Google Shape;286;p54"/>
          <p:cNvPicPr preferRelativeResize="0"/>
          <p:nvPr/>
        </p:nvPicPr>
        <p:blipFill>
          <a:blip r:embed="rId3">
            <a:alphaModFix/>
          </a:blip>
          <a:stretch>
            <a:fillRect/>
          </a:stretch>
        </p:blipFill>
        <p:spPr>
          <a:xfrm>
            <a:off x="3308676" y="1564775"/>
            <a:ext cx="5574650" cy="17637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9" name="Shape 339"/>
        <p:cNvGrpSpPr/>
        <p:nvPr/>
      </p:nvGrpSpPr>
      <p:grpSpPr>
        <a:xfrm>
          <a:off x="0" y="0"/>
          <a:ext cx="0" cy="0"/>
          <a:chOff x="0" y="0"/>
          <a:chExt cx="0" cy="0"/>
        </a:xfrm>
      </p:grpSpPr>
      <p:sp>
        <p:nvSpPr>
          <p:cNvPr id="340" name="Google Shape;340;p63"/>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US" sz="3000">
                <a:latin typeface="PT Sans Caption"/>
                <a:ea typeface="PT Sans Caption"/>
                <a:cs typeface="PT Sans Caption"/>
                <a:sym typeface="PT Sans Caption"/>
              </a:rPr>
              <a:t>Test class based annotations</a:t>
            </a:r>
            <a:endParaRPr b="1" sz="3000">
              <a:latin typeface="PT Sans Caption"/>
              <a:ea typeface="PT Sans Caption"/>
              <a:cs typeface="PT Sans Caption"/>
              <a:sym typeface="PT Sans Caption"/>
            </a:endParaRPr>
          </a:p>
        </p:txBody>
      </p:sp>
      <p:graphicFrame>
        <p:nvGraphicFramePr>
          <p:cNvPr id="341" name="Google Shape;341;p63"/>
          <p:cNvGraphicFramePr/>
          <p:nvPr/>
        </p:nvGraphicFramePr>
        <p:xfrm>
          <a:off x="225425" y="1117994"/>
          <a:ext cx="3000000" cy="3000000"/>
        </p:xfrm>
        <a:graphic>
          <a:graphicData uri="http://schemas.openxmlformats.org/drawingml/2006/table">
            <a:tbl>
              <a:tblPr bandRow="1" firstRow="1">
                <a:noFill/>
                <a:tableStyleId>{8220DCCF-6B20-461A-8440-03E1C12D04D5}</a:tableStyleId>
              </a:tblPr>
              <a:tblGrid>
                <a:gridCol w="2278275"/>
                <a:gridCol w="9462875"/>
              </a:tblGrid>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Annotation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Description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@BeforeClass</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Before any of the test method of a test class.</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PT Sans Caption"/>
                          <a:ea typeface="PT Sans Caption"/>
                          <a:cs typeface="PT Sans Caption"/>
                          <a:sym typeface="PT Sans Caption"/>
                        </a:rPr>
                        <a:t>@AfterClass</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PT Sans Caption"/>
                          <a:ea typeface="PT Sans Caption"/>
                          <a:cs typeface="PT Sans Caption"/>
                          <a:sym typeface="PT Sans Caption"/>
                        </a:rPr>
                        <a:t>The annotated method will be executed After any of the test method of a test class.</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@BeforeGroups</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Before any of the test method belongs to specified group.</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@AfterGroups</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After any of the test method belongs to specified group.</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@BeforeMethod</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Before each test method</a:t>
                      </a:r>
                      <a:r>
                        <a:rPr lang="en-US" sz="1800">
                          <a:solidFill>
                            <a:srgbClr val="000000"/>
                          </a:solidFill>
                          <a:latin typeface="PT Sans Caption"/>
                          <a:ea typeface="PT Sans Caption"/>
                          <a:cs typeface="PT Sans Caption"/>
                          <a:sym typeface="PT Sans Caption"/>
                        </a:rPr>
                        <a:t> @Test</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@AfterMethod</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After each test method</a:t>
                      </a:r>
                      <a:r>
                        <a:rPr lang="en-US" sz="1800">
                          <a:solidFill>
                            <a:srgbClr val="000000"/>
                          </a:solidFill>
                          <a:latin typeface="PT Sans Caption"/>
                          <a:ea typeface="PT Sans Caption"/>
                          <a:cs typeface="PT Sans Caption"/>
                          <a:sym typeface="PT Sans Caption"/>
                        </a:rPr>
                        <a:t> @Test</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@Test</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Marks a class or a method as a test method. If used at class level, all the public methods of a class will be considered as a test method.</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5" name="Shape 345"/>
        <p:cNvGrpSpPr/>
        <p:nvPr/>
      </p:nvGrpSpPr>
      <p:grpSpPr>
        <a:xfrm>
          <a:off x="0" y="0"/>
          <a:ext cx="0" cy="0"/>
          <a:chOff x="0" y="0"/>
          <a:chExt cx="0" cy="0"/>
        </a:xfrm>
      </p:grpSpPr>
      <p:sp>
        <p:nvSpPr>
          <p:cNvPr id="346" name="Google Shape;346;p64"/>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US" sz="3000">
                <a:latin typeface="PT Sans Caption"/>
                <a:ea typeface="PT Sans Caption"/>
                <a:cs typeface="PT Sans Caption"/>
                <a:sym typeface="PT Sans Caption"/>
              </a:rPr>
              <a:t>Testng.xml based annotations</a:t>
            </a:r>
            <a:endParaRPr b="1" sz="3000">
              <a:latin typeface="PT Sans Caption"/>
              <a:ea typeface="PT Sans Caption"/>
              <a:cs typeface="PT Sans Caption"/>
              <a:sym typeface="PT Sans Caption"/>
            </a:endParaRPr>
          </a:p>
        </p:txBody>
      </p:sp>
      <p:graphicFrame>
        <p:nvGraphicFramePr>
          <p:cNvPr id="347" name="Google Shape;347;p64"/>
          <p:cNvGraphicFramePr/>
          <p:nvPr/>
        </p:nvGraphicFramePr>
        <p:xfrm>
          <a:off x="225425" y="1617944"/>
          <a:ext cx="3000000" cy="3000000"/>
        </p:xfrm>
        <a:graphic>
          <a:graphicData uri="http://schemas.openxmlformats.org/drawingml/2006/table">
            <a:tbl>
              <a:tblPr bandRow="1" firstRow="1">
                <a:noFill/>
                <a:tableStyleId>{8220DCCF-6B20-461A-8440-03E1C12D04D5}</a:tableStyleId>
              </a:tblPr>
              <a:tblGrid>
                <a:gridCol w="2278275"/>
                <a:gridCol w="9462875"/>
              </a:tblGrid>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Annotation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Description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@BeforeSuite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Before any tests declared inside the TestNG suite.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@AfterSuite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After any tests declared inside the TestNG suite.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@BeforeTest</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Before test section declared inside the TestNG suite.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r h="426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@AfterTest</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annotated method will be executed After test section declared inside the TestNG suite.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sp>
        <p:nvSpPr>
          <p:cNvPr id="352" name="Google Shape;352;p65"/>
          <p:cNvSpPr txBox="1"/>
          <p:nvPr>
            <p:ph type="title"/>
          </p:nvPr>
        </p:nvSpPr>
        <p:spPr>
          <a:xfrm>
            <a:off x="110025" y="134625"/>
            <a:ext cx="3530700" cy="737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Task</a:t>
            </a:r>
            <a:endParaRPr b="1" sz="3000">
              <a:latin typeface="PT Sans Caption"/>
              <a:ea typeface="PT Sans Caption"/>
              <a:cs typeface="PT Sans Caption"/>
              <a:sym typeface="PT Sans Caption"/>
            </a:endParaRPr>
          </a:p>
        </p:txBody>
      </p:sp>
      <p:sp>
        <p:nvSpPr>
          <p:cNvPr id="353" name="Google Shape;353;p65"/>
          <p:cNvSpPr/>
          <p:nvPr/>
        </p:nvSpPr>
        <p:spPr>
          <a:xfrm>
            <a:off x="4669500" y="1047075"/>
            <a:ext cx="6320400" cy="408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800">
                <a:latin typeface="PT Sans Caption"/>
                <a:ea typeface="PT Sans Caption"/>
                <a:cs typeface="PT Sans Caption"/>
                <a:sym typeface="PT Sans Caption"/>
              </a:rPr>
              <a:t>Task 1: Executing different test based TestNG annotations</a:t>
            </a:r>
            <a:endParaRPr sz="1800">
              <a:latin typeface="PT Sans Caption"/>
              <a:ea typeface="PT Sans Caption"/>
              <a:cs typeface="PT Sans Caption"/>
              <a:sym typeface="PT Sans Caption"/>
            </a:endParaRPr>
          </a:p>
          <a:p>
            <a:pPr indent="0" lvl="0" marL="457200" marR="0" rtl="0" algn="l">
              <a:lnSpc>
                <a:spcPct val="100000"/>
              </a:lnSpc>
              <a:spcBef>
                <a:spcPts val="0"/>
              </a:spcBef>
              <a:spcAft>
                <a:spcPts val="0"/>
              </a:spcAft>
              <a:buNone/>
            </a:pPr>
            <a:r>
              <a:t/>
            </a:r>
            <a:endParaRPr sz="1800">
              <a:latin typeface="PT Sans Caption"/>
              <a:ea typeface="PT Sans Caption"/>
              <a:cs typeface="PT Sans Caption"/>
              <a:sym typeface="PT Sans Caption"/>
            </a:endParaRPr>
          </a:p>
          <a:p>
            <a:pPr indent="-342900" lvl="0" marL="457200" marR="0" rtl="0" algn="l">
              <a:lnSpc>
                <a:spcPct val="100000"/>
              </a:lnSpc>
              <a:spcBef>
                <a:spcPts val="0"/>
              </a:spcBef>
              <a:spcAft>
                <a:spcPts val="0"/>
              </a:spcAft>
              <a:buSzPts val="1800"/>
              <a:buFont typeface="PT Sans Caption"/>
              <a:buChar char="●"/>
            </a:pPr>
            <a:r>
              <a:rPr lang="en-US" sz="1800">
                <a:latin typeface="PT Sans Caption"/>
                <a:ea typeface="PT Sans Caption"/>
                <a:cs typeface="PT Sans Caption"/>
                <a:sym typeface="PT Sans Caption"/>
              </a:rPr>
              <a:t>Create class that will have:</a:t>
            </a:r>
            <a:endParaRPr sz="1800">
              <a:latin typeface="PT Sans Caption"/>
              <a:ea typeface="PT Sans Caption"/>
              <a:cs typeface="PT Sans Caption"/>
              <a:sym typeface="PT Sans Caption"/>
            </a:endParaRPr>
          </a:p>
          <a:p>
            <a:pPr indent="-342900" lvl="0" marL="457200" marR="0" rtl="0" algn="l">
              <a:lnSpc>
                <a:spcPct val="100000"/>
              </a:lnSpc>
              <a:spcBef>
                <a:spcPts val="0"/>
              </a:spcBef>
              <a:spcAft>
                <a:spcPts val="0"/>
              </a:spcAft>
              <a:buSzPts val="1800"/>
              <a:buFont typeface="PT Sans Caption"/>
              <a:buChar char="●"/>
            </a:pPr>
            <a:r>
              <a:rPr lang="en-US" sz="1800">
                <a:latin typeface="PT Sans Caption"/>
                <a:ea typeface="PT Sans Caption"/>
                <a:cs typeface="PT Sans Caption"/>
                <a:sym typeface="PT Sans Caption"/>
              </a:rPr>
              <a:t>Before and After Class annotation</a:t>
            </a:r>
            <a:endParaRPr sz="1800">
              <a:latin typeface="PT Sans Caption"/>
              <a:ea typeface="PT Sans Caption"/>
              <a:cs typeface="PT Sans Caption"/>
              <a:sym typeface="PT Sans Caption"/>
            </a:endParaRPr>
          </a:p>
          <a:p>
            <a:pPr indent="-342900" lvl="0" marL="457200" marR="0" rtl="0" algn="l">
              <a:lnSpc>
                <a:spcPct val="100000"/>
              </a:lnSpc>
              <a:spcBef>
                <a:spcPts val="0"/>
              </a:spcBef>
              <a:spcAft>
                <a:spcPts val="0"/>
              </a:spcAft>
              <a:buSzPts val="1800"/>
              <a:buFont typeface="PT Sans Caption"/>
              <a:buChar char="●"/>
            </a:pPr>
            <a:r>
              <a:rPr lang="en-US" sz="1800">
                <a:latin typeface="PT Sans Caption"/>
                <a:ea typeface="PT Sans Caption"/>
                <a:cs typeface="PT Sans Caption"/>
                <a:sym typeface="PT Sans Caption"/>
              </a:rPr>
              <a:t>Before and After Method annotation</a:t>
            </a:r>
            <a:endParaRPr sz="1800">
              <a:latin typeface="PT Sans Caption"/>
              <a:ea typeface="PT Sans Caption"/>
              <a:cs typeface="PT Sans Caption"/>
              <a:sym typeface="PT Sans Caption"/>
            </a:endParaRPr>
          </a:p>
          <a:p>
            <a:pPr indent="-342900" lvl="0" marL="457200" marR="0" rtl="0" algn="l">
              <a:lnSpc>
                <a:spcPct val="100000"/>
              </a:lnSpc>
              <a:spcBef>
                <a:spcPts val="0"/>
              </a:spcBef>
              <a:spcAft>
                <a:spcPts val="0"/>
              </a:spcAft>
              <a:buSzPts val="1800"/>
              <a:buFont typeface="PT Sans Caption"/>
              <a:buChar char="●"/>
            </a:pPr>
            <a:r>
              <a:rPr lang="en-US" sz="1800">
                <a:latin typeface="PT Sans Caption"/>
                <a:ea typeface="PT Sans Caption"/>
                <a:cs typeface="PT Sans Caption"/>
                <a:sym typeface="PT Sans Caption"/>
              </a:rPr>
              <a:t>2 methods with Test annotation</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800">
                <a:latin typeface="PT Sans Caption"/>
                <a:ea typeface="PT Sans Caption"/>
                <a:cs typeface="PT Sans Caption"/>
                <a:sym typeface="PT Sans Caption"/>
              </a:rPr>
              <a:t>Observe the results!</a:t>
            </a:r>
            <a:endParaRPr sz="1800">
              <a:latin typeface="PT Sans Caption"/>
              <a:ea typeface="PT Sans Caption"/>
              <a:cs typeface="PT Sans Caption"/>
              <a:sym typeface="PT Sans Caption"/>
            </a:endParaRPr>
          </a:p>
          <a:p>
            <a:pPr indent="0" lvl="0" marL="914400" marR="0" rtl="0" algn="l">
              <a:lnSpc>
                <a:spcPct val="100000"/>
              </a:lnSpc>
              <a:spcBef>
                <a:spcPts val="0"/>
              </a:spcBef>
              <a:spcAft>
                <a:spcPts val="0"/>
              </a:spcAft>
              <a:buNone/>
            </a:pPr>
            <a:r>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t/>
            </a:r>
            <a:endParaRPr sz="1800">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7" name="Shape 357"/>
        <p:cNvGrpSpPr/>
        <p:nvPr/>
      </p:nvGrpSpPr>
      <p:grpSpPr>
        <a:xfrm>
          <a:off x="0" y="0"/>
          <a:ext cx="0" cy="0"/>
          <a:chOff x="0" y="0"/>
          <a:chExt cx="0" cy="0"/>
        </a:xfrm>
      </p:grpSpPr>
      <p:sp>
        <p:nvSpPr>
          <p:cNvPr id="358" name="Google Shape;358;p66"/>
          <p:cNvSpPr txBox="1"/>
          <p:nvPr>
            <p:ph type="title"/>
          </p:nvPr>
        </p:nvSpPr>
        <p:spPr>
          <a:xfrm>
            <a:off x="172825" y="172750"/>
            <a:ext cx="3452400" cy="135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Writing test case using TestNG</a:t>
            </a:r>
            <a:endParaRPr b="1" sz="3000">
              <a:latin typeface="PT Sans Caption"/>
              <a:ea typeface="PT Sans Caption"/>
              <a:cs typeface="PT Sans Caption"/>
              <a:sym typeface="PT Sans Caption"/>
            </a:endParaRPr>
          </a:p>
        </p:txBody>
      </p:sp>
      <p:sp>
        <p:nvSpPr>
          <p:cNvPr id="359" name="Google Shape;359;p66"/>
          <p:cNvSpPr/>
          <p:nvPr/>
        </p:nvSpPr>
        <p:spPr>
          <a:xfrm>
            <a:off x="4254425" y="1018775"/>
            <a:ext cx="7188300" cy="4358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 case writing from TestNG include following steps: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Write the Business Logic of Test</a:t>
            </a:r>
            <a:endParaRPr b="0" i="0" sz="1800" u="none" cap="none" strike="noStrike">
              <a:solidFill>
                <a:srgbClr val="000000"/>
              </a:solidFill>
              <a:latin typeface="PT Sans Caption"/>
              <a:ea typeface="PT Sans Caption"/>
              <a:cs typeface="PT Sans Caption"/>
              <a:sym typeface="PT Sans Captio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Insert TestNG annotations in your Test</a:t>
            </a:r>
            <a:endParaRPr b="0" i="0" sz="1800" u="none" cap="none" strike="noStrike">
              <a:solidFill>
                <a:srgbClr val="000000"/>
              </a:solidFill>
              <a:latin typeface="PT Sans Caption"/>
              <a:ea typeface="PT Sans Caption"/>
              <a:cs typeface="PT Sans Caption"/>
              <a:sym typeface="PT Sans Captio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Add your Test information like - groups, classes, methods and modify </a:t>
            </a:r>
            <a:r>
              <a:rPr lang="en-US" sz="1800">
                <a:latin typeface="PT Sans Caption"/>
                <a:ea typeface="PT Sans Caption"/>
                <a:cs typeface="PT Sans Caption"/>
                <a:sym typeface="PT Sans Caption"/>
              </a:rPr>
              <a:t>it through testng.xml</a:t>
            </a:r>
            <a:r>
              <a:rPr lang="en-US" sz="1800">
                <a:latin typeface="PT Sans Caption"/>
                <a:ea typeface="PT Sans Caption"/>
                <a:cs typeface="PT Sans Caption"/>
                <a:sym typeface="PT Sans Caption"/>
              </a:rPr>
              <a:t> file. </a:t>
            </a:r>
            <a:endParaRPr b="0" i="0" sz="1800" u="none" cap="none" strike="noStrike">
              <a:solidFill>
                <a:srgbClr val="000000"/>
              </a:solidFill>
              <a:latin typeface="PT Sans Caption"/>
              <a:ea typeface="PT Sans Caption"/>
              <a:cs typeface="PT Sans Caption"/>
              <a:sym typeface="PT Sans Captio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Execute TestNG</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3" name="Shape 363"/>
        <p:cNvGrpSpPr/>
        <p:nvPr/>
      </p:nvGrpSpPr>
      <p:grpSpPr>
        <a:xfrm>
          <a:off x="0" y="0"/>
          <a:ext cx="0" cy="0"/>
          <a:chOff x="0" y="0"/>
          <a:chExt cx="0" cy="0"/>
        </a:xfrm>
      </p:grpSpPr>
      <p:sp>
        <p:nvSpPr>
          <p:cNvPr id="364" name="Google Shape;364;p67"/>
          <p:cNvSpPr txBox="1"/>
          <p:nvPr>
            <p:ph type="title"/>
          </p:nvPr>
        </p:nvSpPr>
        <p:spPr>
          <a:xfrm>
            <a:off x="78625" y="86350"/>
            <a:ext cx="3537600" cy="198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First TestNG-WebDriver Test Case</a:t>
            </a:r>
            <a:endParaRPr b="1" sz="3000">
              <a:latin typeface="PT Sans Caption"/>
              <a:ea typeface="PT Sans Caption"/>
              <a:cs typeface="PT Sans Caption"/>
              <a:sym typeface="PT Sans Caption"/>
            </a:endParaRPr>
          </a:p>
        </p:txBody>
      </p:sp>
      <p:pic>
        <p:nvPicPr>
          <p:cNvPr id="365" name="Google Shape;365;p67"/>
          <p:cNvPicPr preferRelativeResize="0"/>
          <p:nvPr/>
        </p:nvPicPr>
        <p:blipFill>
          <a:blip r:embed="rId3">
            <a:alphaModFix/>
          </a:blip>
          <a:stretch>
            <a:fillRect/>
          </a:stretch>
        </p:blipFill>
        <p:spPr>
          <a:xfrm>
            <a:off x="4176975" y="152400"/>
            <a:ext cx="6420900" cy="6553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8"/>
          <p:cNvSpPr txBox="1"/>
          <p:nvPr/>
        </p:nvSpPr>
        <p:spPr>
          <a:xfrm>
            <a:off x="3888125" y="282550"/>
            <a:ext cx="8179800" cy="6149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en-US" sz="1800">
                <a:latin typeface="PT Sans Caption"/>
                <a:ea typeface="PT Sans Caption"/>
                <a:cs typeface="PT Sans Caption"/>
                <a:sym typeface="PT Sans Caption"/>
              </a:rPr>
              <a:t>TC 1: HRMS Application Login: </a:t>
            </a:r>
            <a:endParaRPr b="1" sz="1800">
              <a:latin typeface="PT Sans Caption"/>
              <a:ea typeface="PT Sans Caption"/>
              <a:cs typeface="PT Sans Caption"/>
              <a:sym typeface="PT Sans Caption"/>
            </a:endParaRPr>
          </a:p>
          <a:p>
            <a:pPr indent="-342900" lvl="0" marL="457200" rtl="0" algn="l">
              <a:lnSpc>
                <a:spcPct val="9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Open chrome browser</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Go to </a:t>
            </a:r>
            <a:r>
              <a:rPr b="1" lang="en-US" sz="1800">
                <a:latin typeface="PT Sans Caption"/>
                <a:ea typeface="PT Sans Caption"/>
                <a:cs typeface="PT Sans Caption"/>
                <a:sym typeface="PT Sans Caption"/>
              </a:rPr>
              <a:t>http://hrmstest.syntaxtechs.net/humanresources/symfony/web/index.php/auth/login</a:t>
            </a:r>
            <a:endParaRPr b="1"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Enter valid username and password</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Click on login button</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Then verify </a:t>
            </a:r>
            <a:r>
              <a:rPr lang="en-US" sz="1800">
                <a:latin typeface="PT Sans Caption"/>
                <a:ea typeface="PT Sans Caption"/>
                <a:cs typeface="PT Sans Caption"/>
                <a:sym typeface="PT Sans Caption"/>
              </a:rPr>
              <a:t>Syntax</a:t>
            </a:r>
            <a:r>
              <a:rPr lang="en-US" sz="1800">
                <a:latin typeface="PT Sans Caption"/>
                <a:ea typeface="PT Sans Caption"/>
                <a:cs typeface="PT Sans Caption"/>
                <a:sym typeface="PT Sans Caption"/>
              </a:rPr>
              <a:t> Logo is displayed</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Close the browser</a:t>
            </a:r>
            <a:endParaRPr sz="1800">
              <a:latin typeface="PT Sans Caption"/>
              <a:ea typeface="PT Sans Caption"/>
              <a:cs typeface="PT Sans Caption"/>
              <a:sym typeface="PT Sans Caption"/>
            </a:endParaRPr>
          </a:p>
          <a:p>
            <a:pPr indent="0" lvl="0" marL="0" rtl="0" algn="l">
              <a:lnSpc>
                <a:spcPct val="90000"/>
              </a:lnSpc>
              <a:spcBef>
                <a:spcPts val="1000"/>
              </a:spcBef>
              <a:spcAft>
                <a:spcPts val="0"/>
              </a:spcAft>
              <a:buNone/>
            </a:pPr>
            <a:r>
              <a:t/>
            </a:r>
            <a:endParaRPr sz="1800">
              <a:latin typeface="PT Sans Caption"/>
              <a:ea typeface="PT Sans Caption"/>
              <a:cs typeface="PT Sans Caption"/>
              <a:sym typeface="PT Sans Caption"/>
            </a:endParaRPr>
          </a:p>
          <a:p>
            <a:pPr indent="0" lvl="0" marL="0" marR="0" rtl="0" algn="l">
              <a:lnSpc>
                <a:spcPct val="90000"/>
              </a:lnSpc>
              <a:spcBef>
                <a:spcPts val="1000"/>
              </a:spcBef>
              <a:spcAft>
                <a:spcPts val="0"/>
              </a:spcAft>
              <a:buClr>
                <a:srgbClr val="000000"/>
              </a:buClr>
              <a:buSzPts val="1800"/>
              <a:buFont typeface="Arial"/>
              <a:buNone/>
            </a:pPr>
            <a:r>
              <a:rPr b="1" lang="en-US" sz="1800">
                <a:latin typeface="PT Sans Caption"/>
                <a:ea typeface="PT Sans Caption"/>
                <a:cs typeface="PT Sans Caption"/>
                <a:sym typeface="PT Sans Caption"/>
              </a:rPr>
              <a:t>TC 2: HRMS Application Negative Login: </a:t>
            </a:r>
            <a:endParaRPr b="1" sz="1800">
              <a:latin typeface="PT Sans Caption"/>
              <a:ea typeface="PT Sans Caption"/>
              <a:cs typeface="PT Sans Caption"/>
              <a:sym typeface="PT Sans Caption"/>
            </a:endParaRPr>
          </a:p>
          <a:p>
            <a:pPr indent="-342900" lvl="0" marL="457200" marR="0" rtl="0" algn="l">
              <a:lnSpc>
                <a:spcPct val="9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Open chrome browser</a:t>
            </a:r>
            <a:endParaRPr sz="1800">
              <a:latin typeface="PT Sans Caption"/>
              <a:ea typeface="PT Sans Caption"/>
              <a:cs typeface="PT Sans Caption"/>
              <a:sym typeface="PT Sans Caption"/>
            </a:endParaRPr>
          </a:p>
          <a:p>
            <a:pPr indent="-342900" lvl="0" marL="457200" marR="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Go to </a:t>
            </a:r>
            <a:r>
              <a:rPr b="1" lang="en-US" sz="1800">
                <a:latin typeface="PT Sans Caption"/>
                <a:ea typeface="PT Sans Caption"/>
                <a:cs typeface="PT Sans Caption"/>
                <a:sym typeface="PT Sans Caption"/>
              </a:rPr>
              <a:t>http://hrmstest.syntaxtechs.net/humanresources/symfony/web/index.php/auth/login</a:t>
            </a:r>
            <a:endParaRPr b="1" sz="1800">
              <a:latin typeface="PT Sans Caption"/>
              <a:ea typeface="PT Sans Caption"/>
              <a:cs typeface="PT Sans Caption"/>
              <a:sym typeface="PT Sans Caption"/>
            </a:endParaRPr>
          </a:p>
          <a:p>
            <a:pPr indent="-342900" lvl="0" marL="457200" marR="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Enter valid username</a:t>
            </a:r>
            <a:endParaRPr sz="1800">
              <a:latin typeface="PT Sans Caption"/>
              <a:ea typeface="PT Sans Caption"/>
              <a:cs typeface="PT Sans Caption"/>
              <a:sym typeface="PT Sans Caption"/>
            </a:endParaRPr>
          </a:p>
          <a:p>
            <a:pPr indent="-342900" lvl="0" marL="457200" marR="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Leave password field empty</a:t>
            </a:r>
            <a:endParaRPr sz="1800">
              <a:latin typeface="PT Sans Caption"/>
              <a:ea typeface="PT Sans Caption"/>
              <a:cs typeface="PT Sans Caption"/>
              <a:sym typeface="PT Sans Caption"/>
            </a:endParaRPr>
          </a:p>
          <a:p>
            <a:pPr indent="-342900" lvl="0" marL="457200" marR="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Verify error message with text “Password cannot be empty” is displayed.</a:t>
            </a:r>
            <a:endParaRPr sz="1800">
              <a:latin typeface="PT Sans Caption"/>
              <a:ea typeface="PT Sans Caption"/>
              <a:cs typeface="PT Sans Caption"/>
              <a:sym typeface="PT Sans Caption"/>
            </a:endParaRPr>
          </a:p>
          <a:p>
            <a:pPr indent="0" lvl="0" marL="457200" rtl="0" algn="l">
              <a:lnSpc>
                <a:spcPct val="90000"/>
              </a:lnSpc>
              <a:spcBef>
                <a:spcPts val="1000"/>
              </a:spcBef>
              <a:spcAft>
                <a:spcPts val="0"/>
              </a:spcAft>
              <a:buNone/>
            </a:pPr>
            <a:r>
              <a:t/>
            </a:r>
            <a:endParaRPr sz="1800">
              <a:latin typeface="PT Sans Caption"/>
              <a:ea typeface="PT Sans Caption"/>
              <a:cs typeface="PT Sans Caption"/>
              <a:sym typeface="PT Sans Caption"/>
            </a:endParaRPr>
          </a:p>
        </p:txBody>
      </p:sp>
      <p:sp>
        <p:nvSpPr>
          <p:cNvPr id="371" name="Google Shape;371;p68"/>
          <p:cNvSpPr txBox="1"/>
          <p:nvPr>
            <p:ph type="title"/>
          </p:nvPr>
        </p:nvSpPr>
        <p:spPr>
          <a:xfrm>
            <a:off x="101000" y="64900"/>
            <a:ext cx="3502800" cy="78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lt1"/>
              </a:buClr>
              <a:buSzPts val="1800"/>
              <a:buFont typeface="Roboto"/>
              <a:buNone/>
            </a:pPr>
            <a:r>
              <a:rPr b="1" lang="en-US" sz="3000">
                <a:latin typeface="PT Sans Caption"/>
                <a:ea typeface="PT Sans Caption"/>
                <a:cs typeface="PT Sans Caption"/>
                <a:sym typeface="PT Sans Caption"/>
              </a:rPr>
              <a:t>Test Case</a:t>
            </a:r>
            <a:endParaRPr sz="3000">
              <a:solidFill>
                <a:srgbClr val="FFFFFF"/>
              </a:solidFill>
              <a:latin typeface="PT Sans Caption"/>
              <a:ea typeface="PT Sans Caption"/>
              <a:cs typeface="PT Sans Caption"/>
              <a:sym typeface="PT Sans Capti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sp>
        <p:nvSpPr>
          <p:cNvPr id="376" name="Google Shape;376;p69"/>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US" sz="3000">
                <a:latin typeface="PT Sans Caption"/>
                <a:ea typeface="PT Sans Caption"/>
                <a:cs typeface="PT Sans Caption"/>
                <a:sym typeface="PT Sans Caption"/>
              </a:rPr>
              <a:t>TestNG Attributes</a:t>
            </a:r>
            <a:endParaRPr b="1" sz="3000">
              <a:latin typeface="PT Sans Caption"/>
              <a:ea typeface="PT Sans Caption"/>
              <a:cs typeface="PT Sans Caption"/>
              <a:sym typeface="PT Sans Caption"/>
            </a:endParaRPr>
          </a:p>
        </p:txBody>
      </p:sp>
      <p:graphicFrame>
        <p:nvGraphicFramePr>
          <p:cNvPr id="377" name="Google Shape;377;p69"/>
          <p:cNvGraphicFramePr/>
          <p:nvPr/>
        </p:nvGraphicFramePr>
        <p:xfrm>
          <a:off x="361765" y="1075590"/>
          <a:ext cx="3000000" cy="3000000"/>
        </p:xfrm>
        <a:graphic>
          <a:graphicData uri="http://schemas.openxmlformats.org/drawingml/2006/table">
            <a:tbl>
              <a:tblPr bandRow="1" firstRow="1">
                <a:noFill/>
                <a:tableStyleId>{8220DCCF-6B20-461A-8440-03E1C12D04D5}</a:tableStyleId>
              </a:tblPr>
              <a:tblGrid>
                <a:gridCol w="2581650"/>
                <a:gridCol w="9081450"/>
              </a:tblGrid>
              <a:tr h="4117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Attribute</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Description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11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priority</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priority for this test method.</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739000">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PT Sans Caption"/>
                          <a:ea typeface="PT Sans Caption"/>
                          <a:cs typeface="PT Sans Caption"/>
                          <a:sym typeface="PT Sans Caption"/>
                        </a:rPr>
                        <a:t>enabled</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solidFill>
                            <a:srgbClr val="000000"/>
                          </a:solidFill>
                          <a:latin typeface="PT Sans Caption"/>
                          <a:ea typeface="PT Sans Caption"/>
                          <a:cs typeface="PT Sans Caption"/>
                          <a:sym typeface="PT Sans Caption"/>
                        </a:rPr>
                        <a:t>Sets whether the said method or the methods inside the said class should be enabled for execution or not. By default its value is true.</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11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dependsOnMethods</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Specifies the list of methods this method depends 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11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groups</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List of groups the said method or class belongs to.</a:t>
                      </a:r>
                      <a:endParaRPr b="0"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11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description</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description of this method.</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11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dataProvider</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The name of the data provider, which will provide data for data-driven testing to this method.</a:t>
                      </a:r>
                      <a:endParaRPr sz="1800" u="none" cap="none" strike="noStrike">
                        <a:solidFill>
                          <a:srgbClr val="000000"/>
                        </a:solidFill>
                        <a:latin typeface="PT Sans Caption"/>
                        <a:ea typeface="PT Sans Caption"/>
                        <a:cs typeface="PT Sans Caption"/>
                        <a:sym typeface="PT Sans Caption"/>
                      </a:endParaRPr>
                    </a:p>
                  </a:txBody>
                  <a:tcPr marT="85725" marB="85725" marR="114300" marL="1143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1" name="Shape 381"/>
        <p:cNvGrpSpPr/>
        <p:nvPr/>
      </p:nvGrpSpPr>
      <p:grpSpPr>
        <a:xfrm>
          <a:off x="0" y="0"/>
          <a:ext cx="0" cy="0"/>
          <a:chOff x="0" y="0"/>
          <a:chExt cx="0" cy="0"/>
        </a:xfrm>
      </p:grpSpPr>
      <p:sp>
        <p:nvSpPr>
          <p:cNvPr id="382" name="Google Shape;382;p70"/>
          <p:cNvSpPr txBox="1"/>
          <p:nvPr>
            <p:ph type="title"/>
          </p:nvPr>
        </p:nvSpPr>
        <p:spPr>
          <a:xfrm>
            <a:off x="100550" y="168700"/>
            <a:ext cx="3537600" cy="181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 Case Prioritization in TestNG</a:t>
            </a:r>
            <a:endParaRPr b="1" sz="3000">
              <a:latin typeface="PT Sans Caption"/>
              <a:ea typeface="PT Sans Caption"/>
              <a:cs typeface="PT Sans Caption"/>
              <a:sym typeface="PT Sans Caption"/>
            </a:endParaRPr>
          </a:p>
        </p:txBody>
      </p:sp>
      <p:sp>
        <p:nvSpPr>
          <p:cNvPr id="383" name="Google Shape;383;p70"/>
          <p:cNvSpPr/>
          <p:nvPr/>
        </p:nvSpPr>
        <p:spPr>
          <a:xfrm>
            <a:off x="4056325" y="377325"/>
            <a:ext cx="7367400" cy="5763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In TestNG, we can prioritize the Test Cases. Test case prioritization means, we can assign the priority to Test case.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 Test case priority decides test case execution order. Higher prioritize test case execute first. So in TestNG “Priority” is used to schedule the test cases.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We can use this feature, When there are multiple test cases, we want to execute test cases in order.</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We can declare the Priority at Method level as well as Class level. We use need to add annotation as @Test(priority= ).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The default value will be zero for priority.</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If you don’t mention the priority, it will take all the test cases as “priority=0” and execute.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7" name="Shape 387"/>
        <p:cNvGrpSpPr/>
        <p:nvPr/>
      </p:nvGrpSpPr>
      <p:grpSpPr>
        <a:xfrm>
          <a:off x="0" y="0"/>
          <a:ext cx="0" cy="0"/>
          <a:chOff x="0" y="0"/>
          <a:chExt cx="0" cy="0"/>
        </a:xfrm>
      </p:grpSpPr>
      <p:sp>
        <p:nvSpPr>
          <p:cNvPr id="388" name="Google Shape;388;p71"/>
          <p:cNvSpPr txBox="1"/>
          <p:nvPr>
            <p:ph type="title"/>
          </p:nvPr>
        </p:nvSpPr>
        <p:spPr>
          <a:xfrm>
            <a:off x="147650" y="152400"/>
            <a:ext cx="3537600" cy="181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 Case Prioritization in TestNG</a:t>
            </a:r>
            <a:endParaRPr b="1" sz="3000">
              <a:latin typeface="PT Sans Caption"/>
              <a:ea typeface="PT Sans Caption"/>
              <a:cs typeface="PT Sans Caption"/>
              <a:sym typeface="PT Sans Caption"/>
            </a:endParaRPr>
          </a:p>
        </p:txBody>
      </p:sp>
      <p:pic>
        <p:nvPicPr>
          <p:cNvPr id="389" name="Google Shape;389;p71"/>
          <p:cNvPicPr preferRelativeResize="0"/>
          <p:nvPr/>
        </p:nvPicPr>
        <p:blipFill rotWithShape="1">
          <a:blip r:embed="rId3">
            <a:alphaModFix/>
          </a:blip>
          <a:srcRect b="0" l="0" r="0" t="0"/>
          <a:stretch/>
        </p:blipFill>
        <p:spPr>
          <a:xfrm>
            <a:off x="4123900" y="152400"/>
            <a:ext cx="7054209" cy="655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3" name="Shape 393"/>
        <p:cNvGrpSpPr/>
        <p:nvPr/>
      </p:nvGrpSpPr>
      <p:grpSpPr>
        <a:xfrm>
          <a:off x="0" y="0"/>
          <a:ext cx="0" cy="0"/>
          <a:chOff x="0" y="0"/>
          <a:chExt cx="0" cy="0"/>
        </a:xfrm>
      </p:grpSpPr>
      <p:pic>
        <p:nvPicPr>
          <p:cNvPr id="394" name="Google Shape;394;p72"/>
          <p:cNvPicPr preferRelativeResize="0"/>
          <p:nvPr/>
        </p:nvPicPr>
        <p:blipFill rotWithShape="1">
          <a:blip r:embed="rId3">
            <a:alphaModFix/>
          </a:blip>
          <a:srcRect b="0" l="0" r="0" t="0"/>
          <a:stretch/>
        </p:blipFill>
        <p:spPr>
          <a:xfrm>
            <a:off x="3916375" y="152400"/>
            <a:ext cx="7607353" cy="6553201"/>
          </a:xfrm>
          <a:prstGeom prst="rect">
            <a:avLst/>
          </a:prstGeom>
          <a:noFill/>
          <a:ln>
            <a:noFill/>
          </a:ln>
        </p:spPr>
      </p:pic>
      <p:sp>
        <p:nvSpPr>
          <p:cNvPr id="395" name="Google Shape;395;p72"/>
          <p:cNvSpPr txBox="1"/>
          <p:nvPr>
            <p:ph type="title"/>
          </p:nvPr>
        </p:nvSpPr>
        <p:spPr>
          <a:xfrm>
            <a:off x="147650" y="152400"/>
            <a:ext cx="3537600" cy="181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 Case Prioritization in TestNG</a:t>
            </a:r>
            <a:endParaRPr b="1" sz="3000">
              <a:latin typeface="PT Sans Caption"/>
              <a:ea typeface="PT Sans Caption"/>
              <a:cs typeface="PT Sans Caption"/>
              <a:sym typeface="PT Sans Capti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5"/>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4300"/>
              <a:buFont typeface="Roboto"/>
              <a:buNone/>
            </a:pPr>
            <a:r>
              <a:rPr b="0" i="0" lang="en-US" sz="4000" u="none" cap="none" strike="noStrike">
                <a:solidFill>
                  <a:schemeClr val="lt1"/>
                </a:solidFill>
                <a:latin typeface="PT Sans Caption"/>
                <a:ea typeface="PT Sans Caption"/>
                <a:cs typeface="PT Sans Caption"/>
                <a:sym typeface="PT Sans Caption"/>
              </a:rPr>
              <a:t>Agenda</a:t>
            </a:r>
            <a:endParaRPr b="0" i="0" sz="4000" u="none" cap="none" strike="noStrike">
              <a:solidFill>
                <a:schemeClr val="lt1"/>
              </a:solidFill>
              <a:latin typeface="PT Sans Caption"/>
              <a:ea typeface="PT Sans Caption"/>
              <a:cs typeface="PT Sans Caption"/>
              <a:sym typeface="PT Sans Caption"/>
            </a:endParaRPr>
          </a:p>
        </p:txBody>
      </p:sp>
      <p:sp>
        <p:nvSpPr>
          <p:cNvPr id="292" name="Google Shape;292;p55"/>
          <p:cNvSpPr txBox="1"/>
          <p:nvPr>
            <p:ph idx="1" type="body"/>
          </p:nvPr>
        </p:nvSpPr>
        <p:spPr>
          <a:xfrm>
            <a:off x="469200" y="2270150"/>
            <a:ext cx="9969000" cy="44367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What is TestNG ? Advantages of TestNG?</a:t>
            </a:r>
            <a:endParaRPr sz="1800">
              <a:solidFill>
                <a:srgbClr val="000000"/>
              </a:solidFill>
              <a:latin typeface="PT Sans Caption"/>
              <a:ea typeface="PT Sans Caption"/>
              <a:cs typeface="PT Sans Caption"/>
              <a:sym typeface="PT Sans Caption"/>
            </a:endParaRPr>
          </a:p>
          <a:p>
            <a:pPr indent="0" lvl="0" marL="0" marR="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TestNG Annotations</a:t>
            </a:r>
            <a:endParaRPr sz="1800">
              <a:solidFill>
                <a:srgbClr val="000000"/>
              </a:solidFill>
              <a:latin typeface="PT Sans Caption"/>
              <a:ea typeface="PT Sans Caption"/>
              <a:cs typeface="PT Sans Caption"/>
              <a:sym typeface="PT Sans Caption"/>
            </a:endParaRPr>
          </a:p>
          <a:p>
            <a:pPr indent="0" lvl="0" marL="0" marR="0" rtl="0" algn="l">
              <a:lnSpc>
                <a:spcPct val="115000"/>
              </a:lnSpc>
              <a:spcBef>
                <a:spcPts val="2100"/>
              </a:spcBef>
              <a:spcAft>
                <a:spcPts val="2100"/>
              </a:spcAft>
              <a:buNone/>
            </a:pPr>
            <a:r>
              <a:rPr lang="en-US" sz="1800">
                <a:solidFill>
                  <a:srgbClr val="000000"/>
                </a:solidFill>
                <a:latin typeface="PT Sans Caption"/>
                <a:ea typeface="PT Sans Caption"/>
                <a:cs typeface="PT Sans Caption"/>
                <a:sym typeface="PT Sans Caption"/>
              </a:rPr>
              <a:t>Priority, Dependency, Enable/ Disable in TestNG</a:t>
            </a:r>
            <a:endParaRPr sz="1800">
              <a:solidFill>
                <a:srgbClr val="000000"/>
              </a:solidFill>
              <a:latin typeface="PT Sans Caption"/>
              <a:ea typeface="PT Sans Caption"/>
              <a:cs typeface="PT Sans Caption"/>
              <a:sym typeface="PT Sans Captio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sp>
        <p:nvSpPr>
          <p:cNvPr id="400" name="Google Shape;400;p73"/>
          <p:cNvSpPr/>
          <p:nvPr/>
        </p:nvSpPr>
        <p:spPr>
          <a:xfrm>
            <a:off x="4131850" y="547050"/>
            <a:ext cx="7367400" cy="5763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In some situations, we may need to avoid the execution of some of the tests or set of tests present in a specific test class.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For example, there might be situation where feature is already broken so we know it will fail and because of that you might want to ignore those test cases from the suite or from the test class.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When we denote any test method with the property of enabled with false value, then that method will not be part of test execution and TestNG will skip such methods.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By default, TestNG considers enabled=true, if you don't provide one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
        <p:nvSpPr>
          <p:cNvPr id="401" name="Google Shape;401;p73"/>
          <p:cNvSpPr txBox="1"/>
          <p:nvPr>
            <p:ph type="title"/>
          </p:nvPr>
        </p:nvSpPr>
        <p:spPr>
          <a:xfrm>
            <a:off x="84875" y="228750"/>
            <a:ext cx="3537600" cy="1217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Enable / Disable in TestNG</a:t>
            </a:r>
            <a:endParaRPr b="1" sz="3000">
              <a:latin typeface="PT Sans Caption"/>
              <a:ea typeface="PT Sans Caption"/>
              <a:cs typeface="PT Sans Caption"/>
              <a:sym typeface="PT Sans Capti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74"/>
          <p:cNvSpPr txBox="1"/>
          <p:nvPr>
            <p:ph type="title"/>
          </p:nvPr>
        </p:nvSpPr>
        <p:spPr>
          <a:xfrm>
            <a:off x="84875" y="228750"/>
            <a:ext cx="3537600" cy="1217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Enable / Disable in TestNG</a:t>
            </a:r>
            <a:endParaRPr b="1" sz="3000">
              <a:latin typeface="PT Sans Caption"/>
              <a:ea typeface="PT Sans Caption"/>
              <a:cs typeface="PT Sans Caption"/>
              <a:sym typeface="PT Sans Caption"/>
            </a:endParaRPr>
          </a:p>
        </p:txBody>
      </p:sp>
      <p:pic>
        <p:nvPicPr>
          <p:cNvPr id="407" name="Google Shape;407;p74"/>
          <p:cNvPicPr preferRelativeResize="0"/>
          <p:nvPr/>
        </p:nvPicPr>
        <p:blipFill>
          <a:blip r:embed="rId3">
            <a:alphaModFix/>
          </a:blip>
          <a:stretch>
            <a:fillRect/>
          </a:stretch>
        </p:blipFill>
        <p:spPr>
          <a:xfrm>
            <a:off x="4622950" y="100050"/>
            <a:ext cx="5810127" cy="655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5"/>
          <p:cNvSpPr txBox="1"/>
          <p:nvPr>
            <p:ph idx="1" type="subTitle"/>
          </p:nvPr>
        </p:nvSpPr>
        <p:spPr>
          <a:xfrm>
            <a:off x="7607633" y="4145067"/>
            <a:ext cx="1396500" cy="713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2400"/>
              <a:buFont typeface="Roboto"/>
              <a:buNone/>
            </a:pPr>
            <a:r>
              <a:rPr b="0" i="0" lang="en-US" sz="2400" u="none" cap="none" strike="noStrike">
                <a:solidFill>
                  <a:schemeClr val="lt1"/>
                </a:solidFill>
                <a:latin typeface="PT Sans Caption"/>
                <a:ea typeface="PT Sans Caption"/>
                <a:cs typeface="PT Sans Caption"/>
                <a:sym typeface="PT Sans Caption"/>
              </a:rPr>
              <a:t>Class </a:t>
            </a:r>
            <a:r>
              <a:rPr lang="en-US">
                <a:latin typeface="PT Sans Caption"/>
                <a:ea typeface="PT Sans Caption"/>
                <a:cs typeface="PT Sans Caption"/>
                <a:sym typeface="PT Sans Caption"/>
              </a:rPr>
              <a:t>2</a:t>
            </a:r>
            <a:endParaRPr b="0" i="0" sz="2400" u="none" cap="none" strike="noStrike">
              <a:solidFill>
                <a:schemeClr val="lt1"/>
              </a:solidFill>
              <a:latin typeface="PT Sans Caption"/>
              <a:ea typeface="PT Sans Caption"/>
              <a:cs typeface="PT Sans Caption"/>
              <a:sym typeface="PT Sans Caption"/>
            </a:endParaRPr>
          </a:p>
        </p:txBody>
      </p:sp>
      <p:sp>
        <p:nvSpPr>
          <p:cNvPr id="413" name="Google Shape;413;p75"/>
          <p:cNvSpPr txBox="1"/>
          <p:nvPr>
            <p:ph type="ctrTitle"/>
          </p:nvPr>
        </p:nvSpPr>
        <p:spPr>
          <a:xfrm>
            <a:off x="4848950" y="3328650"/>
            <a:ext cx="4017900" cy="8163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6400"/>
              <a:buFont typeface="Roboto"/>
              <a:buNone/>
            </a:pPr>
            <a:r>
              <a:rPr lang="en-US" sz="4000">
                <a:latin typeface="PT Sans Caption"/>
                <a:ea typeface="PT Sans Caption"/>
                <a:cs typeface="PT Sans Caption"/>
                <a:sym typeface="PT Sans Caption"/>
              </a:rPr>
              <a:t>TestNG </a:t>
            </a:r>
            <a:endParaRPr b="0" i="0" sz="4000" u="none" cap="none" strike="noStrike">
              <a:solidFill>
                <a:schemeClr val="lt1"/>
              </a:solidFill>
              <a:latin typeface="PT Sans Caption"/>
              <a:ea typeface="PT Sans Caption"/>
              <a:cs typeface="PT Sans Caption"/>
              <a:sym typeface="PT Sans Caption"/>
            </a:endParaRPr>
          </a:p>
        </p:txBody>
      </p:sp>
      <p:pic>
        <p:nvPicPr>
          <p:cNvPr id="414" name="Google Shape;414;p75"/>
          <p:cNvPicPr preferRelativeResize="0"/>
          <p:nvPr/>
        </p:nvPicPr>
        <p:blipFill>
          <a:blip r:embed="rId3">
            <a:alphaModFix/>
          </a:blip>
          <a:stretch>
            <a:fillRect/>
          </a:stretch>
        </p:blipFill>
        <p:spPr>
          <a:xfrm>
            <a:off x="3308676" y="1564775"/>
            <a:ext cx="5574650" cy="17637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6"/>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4300"/>
              <a:buFont typeface="Roboto"/>
              <a:buNone/>
            </a:pPr>
            <a:r>
              <a:rPr b="0" i="0" lang="en-US" sz="4000" u="none" cap="none" strike="noStrike">
                <a:solidFill>
                  <a:schemeClr val="lt1"/>
                </a:solidFill>
                <a:latin typeface="PT Sans Caption"/>
                <a:ea typeface="PT Sans Caption"/>
                <a:cs typeface="PT Sans Caption"/>
                <a:sym typeface="PT Sans Caption"/>
              </a:rPr>
              <a:t>Agenda</a:t>
            </a:r>
            <a:endParaRPr b="0" i="0" sz="4000" u="none" cap="none" strike="noStrike">
              <a:solidFill>
                <a:schemeClr val="lt1"/>
              </a:solidFill>
              <a:latin typeface="PT Sans Caption"/>
              <a:ea typeface="PT Sans Caption"/>
              <a:cs typeface="PT Sans Caption"/>
              <a:sym typeface="PT Sans Caption"/>
            </a:endParaRPr>
          </a:p>
        </p:txBody>
      </p:sp>
      <p:sp>
        <p:nvSpPr>
          <p:cNvPr id="420" name="Google Shape;420;p76"/>
          <p:cNvSpPr txBox="1"/>
          <p:nvPr>
            <p:ph idx="1" type="body"/>
          </p:nvPr>
        </p:nvSpPr>
        <p:spPr>
          <a:xfrm>
            <a:off x="469200" y="2270150"/>
            <a:ext cx="9969000" cy="44367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Assertion in TestNG</a:t>
            </a:r>
            <a:endParaRPr sz="1800">
              <a:solidFill>
                <a:srgbClr val="000000"/>
              </a:solidFill>
              <a:latin typeface="PT Sans Caption"/>
              <a:ea typeface="PT Sans Caption"/>
              <a:cs typeface="PT Sans Caption"/>
              <a:sym typeface="PT Sans Caption"/>
            </a:endParaRPr>
          </a:p>
          <a:p>
            <a:pPr indent="0" lvl="0" marL="0" marR="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Hard Assertion vs Soft Assertion</a:t>
            </a:r>
            <a:endParaRPr sz="1800">
              <a:solidFill>
                <a:srgbClr val="000000"/>
              </a:solidFill>
              <a:latin typeface="PT Sans Caption"/>
              <a:ea typeface="PT Sans Caption"/>
              <a:cs typeface="PT Sans Caption"/>
              <a:sym typeface="PT Sans Caption"/>
            </a:endParaRPr>
          </a:p>
          <a:p>
            <a:pPr indent="0" lvl="0" marL="0" marR="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TestNG XML file</a:t>
            </a:r>
            <a:endParaRPr sz="1800">
              <a:solidFill>
                <a:srgbClr val="000000"/>
              </a:solidFill>
              <a:latin typeface="PT Sans Caption"/>
              <a:ea typeface="PT Sans Caption"/>
              <a:cs typeface="PT Sans Caption"/>
              <a:sym typeface="PT Sans Caption"/>
            </a:endParaRPr>
          </a:p>
          <a:p>
            <a:pPr indent="0" lvl="0" marL="0" rtl="0" algn="l">
              <a:spcBef>
                <a:spcPts val="2100"/>
              </a:spcBef>
              <a:spcAft>
                <a:spcPts val="0"/>
              </a:spcAft>
              <a:buNone/>
            </a:pPr>
            <a:r>
              <a:rPr lang="en-US" sz="1800">
                <a:solidFill>
                  <a:srgbClr val="000000"/>
                </a:solidFill>
                <a:latin typeface="PT Sans Caption"/>
                <a:ea typeface="PT Sans Caption"/>
                <a:cs typeface="PT Sans Caption"/>
                <a:sym typeface="PT Sans Caption"/>
              </a:rPr>
              <a:t>TestNG Reports</a:t>
            </a:r>
            <a:endParaRPr sz="1800">
              <a:solidFill>
                <a:srgbClr val="000000"/>
              </a:solidFill>
              <a:latin typeface="PT Sans Caption"/>
              <a:ea typeface="PT Sans Caption"/>
              <a:cs typeface="PT Sans Caption"/>
              <a:sym typeface="PT Sans Caption"/>
            </a:endParaRPr>
          </a:p>
          <a:p>
            <a:pPr indent="0" lvl="0" marL="0" marR="0" rtl="0" algn="l">
              <a:lnSpc>
                <a:spcPct val="115000"/>
              </a:lnSpc>
              <a:spcBef>
                <a:spcPts val="2100"/>
              </a:spcBef>
              <a:spcAft>
                <a:spcPts val="2100"/>
              </a:spcAft>
              <a:buClr>
                <a:schemeClr val="lt2"/>
              </a:buClr>
              <a:buSzPts val="2400"/>
              <a:buFont typeface="Roboto"/>
              <a:buNone/>
            </a:pPr>
            <a:r>
              <a:t/>
            </a:r>
            <a:endParaRPr sz="1800">
              <a:solidFill>
                <a:srgbClr val="000000"/>
              </a:solidFill>
              <a:latin typeface="PT Sans Caption"/>
              <a:ea typeface="PT Sans Caption"/>
              <a:cs typeface="PT Sans Caption"/>
              <a:sym typeface="PT Sans Capti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77"/>
          <p:cNvSpPr txBox="1"/>
          <p:nvPr>
            <p:ph type="title"/>
          </p:nvPr>
        </p:nvSpPr>
        <p:spPr>
          <a:xfrm>
            <a:off x="84875" y="197400"/>
            <a:ext cx="3537600" cy="132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Assertion in TestNG</a:t>
            </a:r>
            <a:endParaRPr b="1" sz="3000">
              <a:latin typeface="PT Sans Caption"/>
              <a:ea typeface="PT Sans Caption"/>
              <a:cs typeface="PT Sans Caption"/>
              <a:sym typeface="PT Sans Caption"/>
            </a:endParaRPr>
          </a:p>
        </p:txBody>
      </p:sp>
      <p:sp>
        <p:nvSpPr>
          <p:cNvPr id="426" name="Google Shape;426;p77"/>
          <p:cNvSpPr/>
          <p:nvPr/>
        </p:nvSpPr>
        <p:spPr>
          <a:xfrm>
            <a:off x="4131850" y="547050"/>
            <a:ext cx="7367400" cy="576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The assertion in TestNG means “Trust but Verify” Assertion is performed to compare the Actual result with expected result. In TestNG assertion is performed with the help of Assert Class.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Assert helps us to verify the conditions of the test and decide whether the test has failed or passed.  It is most popular and frequently used methods in TestNG while creating Selenium Scripts.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Suppose,  In selenium, there will be the situation in the test where you need to check the presence of an element. All you need to do is to put an assert statement on to it to verify its existence.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0" name="Shape 430"/>
        <p:cNvGrpSpPr/>
        <p:nvPr/>
      </p:nvGrpSpPr>
      <p:grpSpPr>
        <a:xfrm>
          <a:off x="0" y="0"/>
          <a:ext cx="0" cy="0"/>
          <a:chOff x="0" y="0"/>
          <a:chExt cx="0" cy="0"/>
        </a:xfrm>
      </p:grpSpPr>
      <p:sp>
        <p:nvSpPr>
          <p:cNvPr id="431" name="Google Shape;431;p78"/>
          <p:cNvSpPr txBox="1"/>
          <p:nvPr>
            <p:ph type="title"/>
          </p:nvPr>
        </p:nvSpPr>
        <p:spPr>
          <a:xfrm>
            <a:off x="171975" y="228775"/>
            <a:ext cx="3516000" cy="2369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What is Assertion and types of Assertion in TestNG</a:t>
            </a:r>
            <a:endParaRPr b="1" sz="3000">
              <a:latin typeface="PT Sans Caption"/>
              <a:ea typeface="PT Sans Caption"/>
              <a:cs typeface="PT Sans Caption"/>
              <a:sym typeface="PT Sans Caption"/>
            </a:endParaRPr>
          </a:p>
        </p:txBody>
      </p:sp>
      <p:sp>
        <p:nvSpPr>
          <p:cNvPr id="432" name="Google Shape;432;p78"/>
          <p:cNvSpPr/>
          <p:nvPr/>
        </p:nvSpPr>
        <p:spPr>
          <a:xfrm>
            <a:off x="4131850" y="1196600"/>
            <a:ext cx="7367400" cy="421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Asserts helps us to verify the conditions of the test and decide whether test has failed or passed. A test is considered successful ONLY if it is completed without throwing any exception.</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There are two types of assertions present in the TestNG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Assert class / Hard Assert</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SoftAssert class / Verify</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6" name="Shape 436"/>
        <p:cNvGrpSpPr/>
        <p:nvPr/>
      </p:nvGrpSpPr>
      <p:grpSpPr>
        <a:xfrm>
          <a:off x="0" y="0"/>
          <a:ext cx="0" cy="0"/>
          <a:chOff x="0" y="0"/>
          <a:chExt cx="0" cy="0"/>
        </a:xfrm>
      </p:grpSpPr>
      <p:sp>
        <p:nvSpPr>
          <p:cNvPr id="437" name="Google Shape;437;p79"/>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US" sz="3000" cap="none">
                <a:latin typeface="PT Sans Caption"/>
                <a:ea typeface="PT Sans Caption"/>
                <a:cs typeface="PT Sans Caption"/>
                <a:sym typeface="PT Sans Caption"/>
              </a:rPr>
              <a:t>M</a:t>
            </a:r>
            <a:r>
              <a:rPr b="1" lang="en-US" sz="3000">
                <a:latin typeface="PT Sans Caption"/>
                <a:ea typeface="PT Sans Caption"/>
                <a:cs typeface="PT Sans Caption"/>
                <a:sym typeface="PT Sans Caption"/>
              </a:rPr>
              <a:t>ethods</a:t>
            </a:r>
            <a:r>
              <a:rPr b="1" lang="en-US" sz="3000" cap="none">
                <a:latin typeface="PT Sans Caption"/>
                <a:ea typeface="PT Sans Caption"/>
                <a:cs typeface="PT Sans Caption"/>
                <a:sym typeface="PT Sans Caption"/>
              </a:rPr>
              <a:t> </a:t>
            </a:r>
            <a:r>
              <a:rPr b="1" lang="en-US" sz="3000">
                <a:latin typeface="PT Sans Caption"/>
                <a:ea typeface="PT Sans Caption"/>
                <a:cs typeface="PT Sans Caption"/>
                <a:sym typeface="PT Sans Caption"/>
              </a:rPr>
              <a:t>of</a:t>
            </a:r>
            <a:r>
              <a:rPr b="1" lang="en-US" sz="3000" cap="none">
                <a:latin typeface="PT Sans Caption"/>
                <a:ea typeface="PT Sans Caption"/>
                <a:cs typeface="PT Sans Caption"/>
                <a:sym typeface="PT Sans Caption"/>
              </a:rPr>
              <a:t> A</a:t>
            </a:r>
            <a:r>
              <a:rPr b="1" lang="en-US" sz="3000">
                <a:latin typeface="PT Sans Caption"/>
                <a:ea typeface="PT Sans Caption"/>
                <a:cs typeface="PT Sans Caption"/>
                <a:sym typeface="PT Sans Caption"/>
              </a:rPr>
              <a:t>ssertion</a:t>
            </a:r>
            <a:r>
              <a:rPr b="1" lang="en-US" sz="3000" cap="none">
                <a:latin typeface="PT Sans Caption"/>
                <a:ea typeface="PT Sans Caption"/>
                <a:cs typeface="PT Sans Caption"/>
                <a:sym typeface="PT Sans Caption"/>
              </a:rPr>
              <a:t> C</a:t>
            </a:r>
            <a:r>
              <a:rPr b="1" lang="en-US" sz="3000">
                <a:latin typeface="PT Sans Caption"/>
                <a:ea typeface="PT Sans Caption"/>
                <a:cs typeface="PT Sans Caption"/>
                <a:sym typeface="PT Sans Caption"/>
              </a:rPr>
              <a:t>lass</a:t>
            </a:r>
            <a:endParaRPr b="1" sz="3000">
              <a:latin typeface="PT Sans Caption"/>
              <a:ea typeface="PT Sans Caption"/>
              <a:cs typeface="PT Sans Caption"/>
              <a:sym typeface="PT Sans Caption"/>
            </a:endParaRPr>
          </a:p>
        </p:txBody>
      </p:sp>
      <p:sp>
        <p:nvSpPr>
          <p:cNvPr id="438" name="Google Shape;438;p79"/>
          <p:cNvSpPr txBox="1"/>
          <p:nvPr>
            <p:ph idx="4294967295" type="body"/>
          </p:nvPr>
        </p:nvSpPr>
        <p:spPr>
          <a:xfrm>
            <a:off x="53450" y="930750"/>
            <a:ext cx="12046200" cy="56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200">
                <a:solidFill>
                  <a:srgbClr val="000000"/>
                </a:solidFill>
                <a:latin typeface="PT Sans Caption"/>
                <a:ea typeface="PT Sans Caption"/>
                <a:cs typeface="PT Sans Caption"/>
                <a:sym typeface="PT Sans Caption"/>
              </a:rPr>
              <a:t>Assert.assertEquals(actual, expected) assertion</a:t>
            </a:r>
            <a:endParaRPr sz="2200">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This assertion is useful to compare expected and actual values If both values match then its fine and will continue execution. But if fails then immediately it will mark that specific test method as fail and exit from that test method.</a:t>
            </a:r>
            <a:endParaRPr sz="2200">
              <a:solidFill>
                <a:srgbClr val="000000"/>
              </a:solidFill>
              <a:latin typeface="PT Sans Caption"/>
              <a:ea typeface="PT Sans Caption"/>
              <a:cs typeface="PT Sans Caption"/>
              <a:sym typeface="PT Sans Caption"/>
            </a:endParaRPr>
          </a:p>
          <a:p>
            <a:pPr indent="0" lvl="0" marL="0" rtl="0" algn="l">
              <a:lnSpc>
                <a:spcPct val="115000"/>
              </a:lnSpc>
              <a:spcBef>
                <a:spcPts val="0"/>
              </a:spcBef>
              <a:spcAft>
                <a:spcPts val="0"/>
              </a:spcAft>
              <a:buSzPts val="1800"/>
              <a:buNone/>
            </a:pPr>
            <a:r>
              <a:rPr b="1" lang="en-US" sz="2200">
                <a:solidFill>
                  <a:srgbClr val="000000"/>
                </a:solidFill>
                <a:latin typeface="PT Sans Caption"/>
                <a:ea typeface="PT Sans Caption"/>
                <a:cs typeface="PT Sans Caption"/>
                <a:sym typeface="PT Sans Caption"/>
              </a:rPr>
              <a:t>Assert.assertNotEquals(actual, expected, message) assertion</a:t>
            </a:r>
            <a:endParaRPr sz="2200">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It's function is opposite to assertEquals assertion. Means if both sides values will not match then this assertion will pass else it will fail. Here you can write your own message for failure condition. Simplest example of Assert.assertNotEquals in selenium webdriver</a:t>
            </a:r>
            <a:endParaRPr sz="2200">
              <a:solidFill>
                <a:srgbClr val="000000"/>
              </a:solidFill>
              <a:latin typeface="PT Sans Caption"/>
              <a:ea typeface="PT Sans Caption"/>
              <a:cs typeface="PT Sans Caption"/>
              <a:sym typeface="PT Sans Caption"/>
            </a:endParaRPr>
          </a:p>
          <a:p>
            <a:pPr indent="0" lvl="0" marL="0" rtl="0" algn="l">
              <a:lnSpc>
                <a:spcPct val="115000"/>
              </a:lnSpc>
              <a:spcBef>
                <a:spcPts val="0"/>
              </a:spcBef>
              <a:spcAft>
                <a:spcPts val="0"/>
              </a:spcAft>
              <a:buSzPts val="1800"/>
              <a:buNone/>
            </a:pPr>
            <a:r>
              <a:rPr b="1" lang="en-US" sz="2200">
                <a:solidFill>
                  <a:srgbClr val="000000"/>
                </a:solidFill>
                <a:latin typeface="PT Sans Caption"/>
                <a:ea typeface="PT Sans Caption"/>
                <a:cs typeface="PT Sans Caption"/>
                <a:sym typeface="PT Sans Caption"/>
              </a:rPr>
              <a:t>Assert.assertTrue(condition) Assertion</a:t>
            </a:r>
            <a:endParaRPr sz="2200">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assertTrue assertion is generally used for Boolean condition true. It will pass if condition returns "true". If it will return false then it will fail and skip software test execution from that specific method. </a:t>
            </a:r>
            <a:endParaRPr>
              <a:solidFill>
                <a:srgbClr val="000000"/>
              </a:solidFill>
              <a:latin typeface="PT Sans Caption"/>
              <a:ea typeface="PT Sans Caption"/>
              <a:cs typeface="PT Sans Caption"/>
              <a:sym typeface="PT Sans Caption"/>
            </a:endParaRPr>
          </a:p>
          <a:p>
            <a:pPr indent="0" lvl="0" marL="0" rtl="0" algn="l">
              <a:lnSpc>
                <a:spcPct val="115000"/>
              </a:lnSpc>
              <a:spcBef>
                <a:spcPts val="0"/>
              </a:spcBef>
              <a:spcAft>
                <a:spcPts val="0"/>
              </a:spcAft>
              <a:buSzPts val="1800"/>
              <a:buNone/>
            </a:pPr>
            <a:r>
              <a:rPr b="1" lang="en-US" sz="2200">
                <a:solidFill>
                  <a:srgbClr val="000000"/>
                </a:solidFill>
                <a:latin typeface="PT Sans Caption"/>
                <a:ea typeface="PT Sans Caption"/>
                <a:cs typeface="PT Sans Caption"/>
                <a:sym typeface="PT Sans Caption"/>
              </a:rPr>
              <a:t>Assert.assertFalse(condition) Assertion</a:t>
            </a:r>
            <a:endParaRPr sz="2200">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It will check boolean value returned by condition and will pass if returned value is "False". If returned value is pass then this assertion will fail and skip execution from current test method.</a:t>
            </a:r>
            <a:endParaRPr>
              <a:solidFill>
                <a:srgbClr val="000000"/>
              </a:solidFill>
              <a:latin typeface="PT Sans Caption"/>
              <a:ea typeface="PT Sans Caption"/>
              <a:cs typeface="PT Sans Caption"/>
              <a:sym typeface="PT Sans Caption"/>
            </a:endParaRPr>
          </a:p>
          <a:p>
            <a:pPr indent="-228600" lvl="0" marL="457200" rtl="0" algn="l">
              <a:lnSpc>
                <a:spcPct val="115000"/>
              </a:lnSpc>
              <a:spcBef>
                <a:spcPts val="0"/>
              </a:spcBef>
              <a:spcAft>
                <a:spcPts val="0"/>
              </a:spcAft>
              <a:buClr>
                <a:schemeClr val="lt2"/>
              </a:buClr>
              <a:buSzPts val="1800"/>
              <a:buFont typeface="Roboto"/>
              <a:buNone/>
            </a:pPr>
            <a:r>
              <a:t/>
            </a:r>
            <a:endParaRPr/>
          </a:p>
          <a:p>
            <a:pPr indent="-228600" lvl="0" marL="457200" rtl="0" algn="l">
              <a:lnSpc>
                <a:spcPct val="115000"/>
              </a:lnSpc>
              <a:spcBef>
                <a:spcPts val="0"/>
              </a:spcBef>
              <a:spcAft>
                <a:spcPts val="0"/>
              </a:spcAft>
              <a:buClr>
                <a:schemeClr val="lt2"/>
              </a:buClr>
              <a:buSzPts val="1800"/>
              <a:buFont typeface="Roboto"/>
              <a:buNone/>
            </a:pPr>
            <a:r>
              <a:t/>
            </a:r>
            <a:endParaRPr/>
          </a:p>
          <a:p>
            <a:pPr indent="-228600" lvl="0" marL="457200" rtl="0" algn="l">
              <a:lnSpc>
                <a:spcPct val="115000"/>
              </a:lnSpc>
              <a:spcBef>
                <a:spcPts val="0"/>
              </a:spcBef>
              <a:spcAft>
                <a:spcPts val="0"/>
              </a:spcAft>
              <a:buClr>
                <a:schemeClr val="lt2"/>
              </a:buClr>
              <a:buSzPts val="1800"/>
              <a:buFont typeface="Roboto"/>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2" name="Shape 442"/>
        <p:cNvGrpSpPr/>
        <p:nvPr/>
      </p:nvGrpSpPr>
      <p:grpSpPr>
        <a:xfrm>
          <a:off x="0" y="0"/>
          <a:ext cx="0" cy="0"/>
          <a:chOff x="0" y="0"/>
          <a:chExt cx="0" cy="0"/>
        </a:xfrm>
      </p:grpSpPr>
      <p:sp>
        <p:nvSpPr>
          <p:cNvPr id="443" name="Google Shape;443;p80"/>
          <p:cNvSpPr txBox="1"/>
          <p:nvPr>
            <p:ph type="title"/>
          </p:nvPr>
        </p:nvSpPr>
        <p:spPr>
          <a:xfrm>
            <a:off x="109225" y="181725"/>
            <a:ext cx="3437400" cy="910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Hard Assertion</a:t>
            </a:r>
            <a:endParaRPr b="1" sz="3000">
              <a:latin typeface="PT Sans Caption"/>
              <a:ea typeface="PT Sans Caption"/>
              <a:cs typeface="PT Sans Caption"/>
              <a:sym typeface="PT Sans Caption"/>
            </a:endParaRPr>
          </a:p>
        </p:txBody>
      </p:sp>
      <p:sp>
        <p:nvSpPr>
          <p:cNvPr id="444" name="Google Shape;444;p80"/>
          <p:cNvSpPr/>
          <p:nvPr/>
        </p:nvSpPr>
        <p:spPr>
          <a:xfrm>
            <a:off x="4086525" y="522675"/>
            <a:ext cx="7367400" cy="61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Assert class is present in org.testng.Assert class in TestNG under Selenium webdriver, this assert also known as Hard assert.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In hard assertion tests immediately fail and stop executing while assertion fails.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Hard assert compares two items and results in pass or fail. But in-case if the assert is failed then the code after the assert statement will not be executed and because of this only we are calling it as Hard Assert.</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All the method present in Assert class are static methods so we can access all the methods using class reference, so no need to create object</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We may want to use a hard Assert to verify if we have logged in correctly and fail the test if we haven’t as there is no point in proceeding further if the test if the precondition itself fails.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sp>
        <p:nvSpPr>
          <p:cNvPr id="449" name="Google Shape;449;p81"/>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3000">
                <a:latin typeface="PT Sans Caption"/>
                <a:ea typeface="PT Sans Caption"/>
                <a:cs typeface="PT Sans Caption"/>
                <a:sym typeface="PT Sans Caption"/>
              </a:rPr>
              <a:t>Hard Assertion</a:t>
            </a:r>
            <a:endParaRPr b="1" sz="3000">
              <a:latin typeface="PT Sans Caption"/>
              <a:ea typeface="PT Sans Caption"/>
              <a:cs typeface="PT Sans Caption"/>
              <a:sym typeface="PT Sans Caption"/>
            </a:endParaRPr>
          </a:p>
        </p:txBody>
      </p:sp>
      <p:pic>
        <p:nvPicPr>
          <p:cNvPr id="450" name="Google Shape;450;p81"/>
          <p:cNvPicPr preferRelativeResize="0"/>
          <p:nvPr/>
        </p:nvPicPr>
        <p:blipFill>
          <a:blip r:embed="rId3">
            <a:alphaModFix/>
          </a:blip>
          <a:stretch>
            <a:fillRect/>
          </a:stretch>
        </p:blipFill>
        <p:spPr>
          <a:xfrm>
            <a:off x="787975" y="767600"/>
            <a:ext cx="10454750" cy="58371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4" name="Shape 454"/>
        <p:cNvGrpSpPr/>
        <p:nvPr/>
      </p:nvGrpSpPr>
      <p:grpSpPr>
        <a:xfrm>
          <a:off x="0" y="0"/>
          <a:ext cx="0" cy="0"/>
          <a:chOff x="0" y="0"/>
          <a:chExt cx="0" cy="0"/>
        </a:xfrm>
      </p:grpSpPr>
      <p:sp>
        <p:nvSpPr>
          <p:cNvPr id="455" name="Google Shape;455;p82"/>
          <p:cNvSpPr txBox="1"/>
          <p:nvPr>
            <p:ph type="title"/>
          </p:nvPr>
        </p:nvSpPr>
        <p:spPr>
          <a:xfrm>
            <a:off x="156300" y="197400"/>
            <a:ext cx="3484500" cy="801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Soft Assert</a:t>
            </a:r>
            <a:endParaRPr b="1" sz="3000">
              <a:latin typeface="PT Sans Caption"/>
              <a:ea typeface="PT Sans Caption"/>
              <a:cs typeface="PT Sans Caption"/>
              <a:sym typeface="PT Sans Caption"/>
            </a:endParaRPr>
          </a:p>
        </p:txBody>
      </p:sp>
      <p:sp>
        <p:nvSpPr>
          <p:cNvPr id="456" name="Google Shape;456;p82"/>
          <p:cNvSpPr/>
          <p:nvPr/>
        </p:nvSpPr>
        <p:spPr>
          <a:xfrm>
            <a:off x="4298025" y="411100"/>
            <a:ext cx="7367400" cy="587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SoftAssert</a:t>
            </a:r>
            <a:r>
              <a:rPr b="0" i="0" lang="en-US" sz="1800" u="none" cap="none" strike="noStrike">
                <a:solidFill>
                  <a:srgbClr val="000000"/>
                </a:solidFill>
                <a:latin typeface="PT Sans Caption"/>
                <a:ea typeface="PT Sans Caption"/>
                <a:cs typeface="PT Sans Caption"/>
                <a:sym typeface="PT Sans Caption"/>
              </a:rPr>
              <a:t> in TestNG is a child of </a:t>
            </a:r>
            <a:r>
              <a:rPr b="1" i="0" lang="en-US" sz="1800" u="none" cap="none" strike="noStrike">
                <a:solidFill>
                  <a:srgbClr val="000000"/>
                </a:solidFill>
                <a:latin typeface="PT Sans Caption"/>
                <a:ea typeface="PT Sans Caption"/>
                <a:cs typeface="PT Sans Caption"/>
                <a:sym typeface="PT Sans Caption"/>
              </a:rPr>
              <a:t>Assert</a:t>
            </a:r>
            <a:r>
              <a:rPr b="0" i="0" lang="en-US" sz="1800" u="none" cap="none" strike="noStrike">
                <a:solidFill>
                  <a:srgbClr val="000000"/>
                </a:solidFill>
                <a:latin typeface="PT Sans Caption"/>
                <a:ea typeface="PT Sans Caption"/>
                <a:cs typeface="PT Sans Caption"/>
                <a:sym typeface="PT Sans Caption"/>
              </a:rPr>
              <a:t> , the SoftAssert not only asserts a given conditions, but also gives a chance to user to continue the execution after Assertion failure.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In soft assertion tests don’t stop running even if an assertion condition fails, but the test itself is marked as a failed.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This is useful if we are doing multiple validations in a form and you may actually want to complete all the validations and fail the test once all validations are complete in case of failures.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But in soft assertion you need to add assertAll() method in the last statement to mark the test failure otherwise it will not mark the test fail in Test report.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assertAll() method collates all the failures and decides whether to fail the test or not at the end. This should be the last statement in your test, the program will not execute after assertAll() if the assertion fails.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 name="Shape 296"/>
        <p:cNvGrpSpPr/>
        <p:nvPr/>
      </p:nvGrpSpPr>
      <p:grpSpPr>
        <a:xfrm>
          <a:off x="0" y="0"/>
          <a:ext cx="0" cy="0"/>
          <a:chOff x="0" y="0"/>
          <a:chExt cx="0" cy="0"/>
        </a:xfrm>
      </p:grpSpPr>
      <p:sp>
        <p:nvSpPr>
          <p:cNvPr id="297" name="Google Shape;297;p56"/>
          <p:cNvSpPr txBox="1"/>
          <p:nvPr>
            <p:ph type="title"/>
          </p:nvPr>
        </p:nvSpPr>
        <p:spPr>
          <a:xfrm>
            <a:off x="97400" y="131225"/>
            <a:ext cx="3574800" cy="127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TestNG Introduction</a:t>
            </a:r>
            <a:endParaRPr b="1" sz="3000">
              <a:latin typeface="PT Sans Caption"/>
              <a:ea typeface="PT Sans Caption"/>
              <a:cs typeface="PT Sans Caption"/>
              <a:sym typeface="PT Sans Caption"/>
            </a:endParaRPr>
          </a:p>
        </p:txBody>
      </p:sp>
      <p:sp>
        <p:nvSpPr>
          <p:cNvPr id="298" name="Google Shape;298;p56"/>
          <p:cNvSpPr/>
          <p:nvPr/>
        </p:nvSpPr>
        <p:spPr>
          <a:xfrm>
            <a:off x="3999700" y="386850"/>
            <a:ext cx="7810800" cy="608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TestNG is a testing tool</a:t>
            </a:r>
            <a:r>
              <a:rPr lang="en-US" sz="1800">
                <a:latin typeface="PT Sans Caption"/>
                <a:ea typeface="PT Sans Caption"/>
                <a:cs typeface="PT Sans Caption"/>
                <a:sym typeface="PT Sans Caption"/>
              </a:rPr>
              <a:t>, it is a </a:t>
            </a:r>
            <a:r>
              <a:rPr b="0" i="0" lang="en-US" sz="1800" u="none" cap="none" strike="noStrike">
                <a:solidFill>
                  <a:srgbClr val="000000"/>
                </a:solidFill>
                <a:latin typeface="PT Sans Caption"/>
                <a:ea typeface="PT Sans Caption"/>
                <a:cs typeface="PT Sans Caption"/>
                <a:sym typeface="PT Sans Caption"/>
              </a:rPr>
              <a:t>unit test framework designed for testing needs, TestNG is designed to cover all categories of tests: unit, functional, integration, </a:t>
            </a:r>
            <a:r>
              <a:rPr lang="en-US" sz="1800">
                <a:latin typeface="PT Sans Caption"/>
                <a:ea typeface="PT Sans Caption"/>
                <a:cs typeface="PT Sans Caption"/>
                <a:sym typeface="PT Sans Caption"/>
              </a:rPr>
              <a:t>end-to-end </a:t>
            </a:r>
            <a:r>
              <a:rPr b="0" i="0" lang="en-US" sz="1800" u="none" cap="none" strike="noStrike">
                <a:solidFill>
                  <a:srgbClr val="000000"/>
                </a:solidFill>
                <a:latin typeface="PT Sans Caption"/>
                <a:ea typeface="PT Sans Caption"/>
                <a:cs typeface="PT Sans Caption"/>
                <a:sym typeface="PT Sans Caption"/>
              </a:rPr>
              <a:t>etc.</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It is inspired from JUnit and Nunit by adding new functionalities, which made TestNG more powerful than other unit test frameworks.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It is an open source automated testing framework; where NG of TestNG means Next Generation.</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TestNG gives ability to write more flexible and powerful tests with help of easy annotations, grouping, sequencing &amp; parametrizing.</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TestNG provides a lot of advantage like parallel execution, Test Dependencies, Set Execution Order, Divide the tests in groups like smoke, sanity, regression and execute the group tests only.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The best feature of TestNG over Junit is TestNG report. TestNG generates the HTML report for Test Execution.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3"/>
          <p:cNvSpPr/>
          <p:nvPr/>
        </p:nvSpPr>
        <p:spPr>
          <a:xfrm>
            <a:off x="4298025" y="411100"/>
            <a:ext cx="7367400" cy="587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1800">
                <a:latin typeface="PT Sans Caption"/>
                <a:ea typeface="PT Sans Caption"/>
                <a:cs typeface="PT Sans Caption"/>
                <a:sym typeface="PT Sans Caption"/>
              </a:rPr>
              <a:t>Soft Assert </a:t>
            </a:r>
            <a:r>
              <a:rPr lang="en-US" sz="1800">
                <a:latin typeface="PT Sans Caption"/>
                <a:ea typeface="PT Sans Caption"/>
                <a:cs typeface="PT Sans Caption"/>
                <a:sym typeface="PT Sans Caption"/>
              </a:rPr>
              <a:t>– Soft Assert collects errors during @Test. Soft Assert does not throw an exception when an assert fails and would continue with the next step after the assert statement.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a:latin typeface="PT Sans Caption"/>
                <a:ea typeface="PT Sans Caption"/>
                <a:cs typeface="PT Sans Caption"/>
                <a:sym typeface="PT Sans Caption"/>
              </a:rPr>
              <a:t>If there is any exception and you want to throw it then you need to use assertAll() method as a last statement in the @Test and test suite again continue with next @Test as it is.</a:t>
            </a:r>
            <a:endParaRPr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PT Sans Caption"/>
              <a:ea typeface="PT Sans Caption"/>
              <a:cs typeface="PT Sans Caption"/>
              <a:sym typeface="PT Sans Caption"/>
            </a:endParaRPr>
          </a:p>
        </p:txBody>
      </p:sp>
      <p:sp>
        <p:nvSpPr>
          <p:cNvPr id="463" name="Google Shape;463;p83"/>
          <p:cNvSpPr txBox="1"/>
          <p:nvPr>
            <p:ph type="title"/>
          </p:nvPr>
        </p:nvSpPr>
        <p:spPr>
          <a:xfrm>
            <a:off x="156300" y="197400"/>
            <a:ext cx="3484500" cy="801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Soft Assert</a:t>
            </a:r>
            <a:endParaRPr b="1" sz="3000">
              <a:latin typeface="PT Sans Caption"/>
              <a:ea typeface="PT Sans Caption"/>
              <a:cs typeface="PT Sans Caption"/>
              <a:sym typeface="PT Sans Capti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7" name="Shape 467"/>
        <p:cNvGrpSpPr/>
        <p:nvPr/>
      </p:nvGrpSpPr>
      <p:grpSpPr>
        <a:xfrm>
          <a:off x="0" y="0"/>
          <a:ext cx="0" cy="0"/>
          <a:chOff x="0" y="0"/>
          <a:chExt cx="0" cy="0"/>
        </a:xfrm>
      </p:grpSpPr>
      <p:sp>
        <p:nvSpPr>
          <p:cNvPr id="468" name="Google Shape;468;p84"/>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3000">
                <a:latin typeface="PT Sans Caption"/>
                <a:ea typeface="PT Sans Caption"/>
                <a:cs typeface="PT Sans Caption"/>
                <a:sym typeface="PT Sans Caption"/>
              </a:rPr>
              <a:t>Soft</a:t>
            </a:r>
            <a:r>
              <a:rPr b="1" lang="en-US" sz="3000">
                <a:latin typeface="PT Sans Caption"/>
                <a:ea typeface="PT Sans Caption"/>
                <a:cs typeface="PT Sans Caption"/>
                <a:sym typeface="PT Sans Caption"/>
              </a:rPr>
              <a:t>Assert</a:t>
            </a:r>
            <a:endParaRPr b="1" sz="3000">
              <a:latin typeface="PT Sans Caption"/>
              <a:ea typeface="PT Sans Caption"/>
              <a:cs typeface="PT Sans Caption"/>
              <a:sym typeface="PT Sans Caption"/>
            </a:endParaRPr>
          </a:p>
        </p:txBody>
      </p:sp>
      <p:pic>
        <p:nvPicPr>
          <p:cNvPr id="469" name="Google Shape;469;p84"/>
          <p:cNvPicPr preferRelativeResize="0"/>
          <p:nvPr/>
        </p:nvPicPr>
        <p:blipFill>
          <a:blip r:embed="rId3">
            <a:alphaModFix/>
          </a:blip>
          <a:stretch>
            <a:fillRect/>
          </a:stretch>
        </p:blipFill>
        <p:spPr>
          <a:xfrm>
            <a:off x="1354050" y="645350"/>
            <a:ext cx="9205699" cy="6142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5"/>
          <p:cNvSpPr txBox="1"/>
          <p:nvPr/>
        </p:nvSpPr>
        <p:spPr>
          <a:xfrm>
            <a:off x="3888125" y="223500"/>
            <a:ext cx="8179800" cy="64110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en-US" sz="1800">
                <a:latin typeface="PT Sans Caption"/>
                <a:ea typeface="PT Sans Caption"/>
                <a:cs typeface="PT Sans Caption"/>
                <a:sym typeface="PT Sans Caption"/>
              </a:rPr>
              <a:t>TC 1: HRMS Add Employee: </a:t>
            </a:r>
            <a:endParaRPr b="1" sz="1800">
              <a:latin typeface="PT Sans Caption"/>
              <a:ea typeface="PT Sans Caption"/>
              <a:cs typeface="PT Sans Caption"/>
              <a:sym typeface="PT Sans Caption"/>
            </a:endParaRPr>
          </a:p>
          <a:p>
            <a:pPr indent="-342900" lvl="0" marL="457200" rtl="0" algn="l">
              <a:lnSpc>
                <a:spcPct val="9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Open chrome browser</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Go to “</a:t>
            </a:r>
            <a:r>
              <a:rPr b="1" lang="en-US" sz="1800">
                <a:latin typeface="PT Sans Caption"/>
                <a:ea typeface="PT Sans Caption"/>
                <a:cs typeface="PT Sans Caption"/>
                <a:sym typeface="PT Sans Caption"/>
              </a:rPr>
              <a:t>http://hrmstest.syntaxtechs.net/humanresources/symfony/web/index.php/auth/login</a:t>
            </a:r>
            <a:r>
              <a:rPr lang="en-US" sz="1800">
                <a:latin typeface="PT Sans Caption"/>
                <a:ea typeface="PT Sans Caption"/>
                <a:cs typeface="PT Sans Caption"/>
                <a:sym typeface="PT Sans Caption"/>
              </a:rPr>
              <a:t>”</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Login into the application</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Click on Add Employee</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Verify labels: Full Name, Employee Id, Photograph are displayed</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Provide Employee First and Last Name</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Add a picture to the profile</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Verify Employee has been added successfully</a:t>
            </a:r>
            <a:endParaRPr sz="1800">
              <a:latin typeface="PT Sans Caption"/>
              <a:ea typeface="PT Sans Caption"/>
              <a:cs typeface="PT Sans Caption"/>
              <a:sym typeface="PT Sans Caption"/>
            </a:endParaRPr>
          </a:p>
          <a:p>
            <a:pPr indent="-342900" lvl="0" marL="457200" rtl="0" algn="l">
              <a:lnSpc>
                <a:spcPct val="9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Close the browser</a:t>
            </a:r>
            <a:endParaRPr b="1" sz="1800">
              <a:latin typeface="PT Sans Caption"/>
              <a:ea typeface="PT Sans Caption"/>
              <a:cs typeface="PT Sans Caption"/>
              <a:sym typeface="PT Sans Caption"/>
            </a:endParaRPr>
          </a:p>
        </p:txBody>
      </p:sp>
      <p:sp>
        <p:nvSpPr>
          <p:cNvPr id="475" name="Google Shape;475;p85"/>
          <p:cNvSpPr txBox="1"/>
          <p:nvPr>
            <p:ph type="title"/>
          </p:nvPr>
        </p:nvSpPr>
        <p:spPr>
          <a:xfrm>
            <a:off x="101000" y="64900"/>
            <a:ext cx="3502800" cy="78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lt1"/>
              </a:buClr>
              <a:buSzPts val="1800"/>
              <a:buFont typeface="Roboto"/>
              <a:buNone/>
            </a:pPr>
            <a:r>
              <a:rPr b="1" lang="en-US" sz="3000">
                <a:latin typeface="PT Sans Caption"/>
                <a:ea typeface="PT Sans Caption"/>
                <a:cs typeface="PT Sans Caption"/>
                <a:sym typeface="PT Sans Caption"/>
              </a:rPr>
              <a:t>Test Case</a:t>
            </a:r>
            <a:endParaRPr sz="3000">
              <a:solidFill>
                <a:srgbClr val="FFFFFF"/>
              </a:solidFill>
              <a:latin typeface="PT Sans Caption"/>
              <a:ea typeface="PT Sans Caption"/>
              <a:cs typeface="PT Sans Caption"/>
              <a:sym typeface="PT Sans Capti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sp>
        <p:nvSpPr>
          <p:cNvPr id="480" name="Google Shape;480;p86"/>
          <p:cNvSpPr txBox="1"/>
          <p:nvPr>
            <p:ph type="title"/>
          </p:nvPr>
        </p:nvSpPr>
        <p:spPr>
          <a:xfrm>
            <a:off x="140600" y="146850"/>
            <a:ext cx="3406200" cy="151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Test Dependency in TestNG</a:t>
            </a:r>
            <a:endParaRPr b="1" sz="3000">
              <a:latin typeface="PT Sans Caption"/>
              <a:ea typeface="PT Sans Caption"/>
              <a:cs typeface="PT Sans Caption"/>
              <a:sym typeface="PT Sans Caption"/>
            </a:endParaRPr>
          </a:p>
        </p:txBody>
      </p:sp>
      <p:sp>
        <p:nvSpPr>
          <p:cNvPr id="481" name="Google Shape;481;p86"/>
          <p:cNvSpPr txBox="1"/>
          <p:nvPr>
            <p:ph idx="4294967295" type="body"/>
          </p:nvPr>
        </p:nvSpPr>
        <p:spPr>
          <a:xfrm>
            <a:off x="4272100" y="586325"/>
            <a:ext cx="7004400" cy="5819400"/>
          </a:xfrm>
          <a:prstGeom prst="rect">
            <a:avLst/>
          </a:prstGeom>
          <a:noFill/>
          <a:ln>
            <a:noFill/>
          </a:ln>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1800"/>
              <a:buNone/>
            </a:pPr>
            <a:r>
              <a:rPr lang="en-US">
                <a:solidFill>
                  <a:srgbClr val="000000"/>
                </a:solidFill>
                <a:latin typeface="PT Sans Caption"/>
                <a:ea typeface="PT Sans Caption"/>
                <a:cs typeface="PT Sans Caption"/>
                <a:sym typeface="PT Sans Caption"/>
              </a:rPr>
              <a:t>Sometime we need to run test methods in certain order, as we need to run a test method that always runs after some other test method.</a:t>
            </a:r>
            <a:endParaRPr>
              <a:solidFill>
                <a:srgbClr val="000000"/>
              </a:solidFill>
              <a:latin typeface="PT Sans Caption"/>
              <a:ea typeface="PT Sans Caption"/>
              <a:cs typeface="PT Sans Caption"/>
              <a:sym typeface="PT Sans Caption"/>
            </a:endParaRPr>
          </a:p>
          <a:p>
            <a:pPr indent="0" lvl="0" marL="457200" rtl="0" algn="l">
              <a:lnSpc>
                <a:spcPct val="9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0" lvl="0" marL="457200" rtl="0" algn="l">
              <a:lnSpc>
                <a:spcPct val="95000"/>
              </a:lnSpc>
              <a:spcBef>
                <a:spcPts val="0"/>
              </a:spcBef>
              <a:spcAft>
                <a:spcPts val="0"/>
              </a:spcAft>
              <a:buSzPts val="1800"/>
              <a:buNone/>
            </a:pPr>
            <a:r>
              <a:rPr lang="en-US">
                <a:solidFill>
                  <a:srgbClr val="000000"/>
                </a:solidFill>
                <a:latin typeface="PT Sans Caption"/>
                <a:ea typeface="PT Sans Caption"/>
                <a:cs typeface="PT Sans Caption"/>
                <a:sym typeface="PT Sans Caption"/>
              </a:rPr>
              <a:t>This kind of dependency is supported by TestNG and can be implemented using:</a:t>
            </a:r>
            <a:endParaRPr>
              <a:solidFill>
                <a:srgbClr val="000000"/>
              </a:solidFill>
              <a:latin typeface="PT Sans Caption"/>
              <a:ea typeface="PT Sans Caption"/>
              <a:cs typeface="PT Sans Caption"/>
              <a:sym typeface="PT Sans Caption"/>
            </a:endParaRPr>
          </a:p>
          <a:p>
            <a:pPr indent="0" lvl="0" marL="457200" rtl="0" algn="l">
              <a:lnSpc>
                <a:spcPct val="9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0" lvl="0" marL="457200" rtl="0" algn="l">
              <a:lnSpc>
                <a:spcPct val="95000"/>
              </a:lnSpc>
              <a:spcBef>
                <a:spcPts val="0"/>
              </a:spcBef>
              <a:spcAft>
                <a:spcPts val="0"/>
              </a:spcAft>
              <a:buNone/>
            </a:pPr>
            <a:r>
              <a:rPr b="1" lang="en-US">
                <a:solidFill>
                  <a:srgbClr val="000000"/>
                </a:solidFill>
                <a:latin typeface="PT Sans Caption"/>
                <a:ea typeface="PT Sans Caption"/>
                <a:cs typeface="PT Sans Caption"/>
                <a:sym typeface="PT Sans Caption"/>
              </a:rPr>
              <a:t>dependsOnMethods in @Testannotations.</a:t>
            </a:r>
            <a:endParaRPr b="1">
              <a:solidFill>
                <a:srgbClr val="000000"/>
              </a:solidFill>
              <a:latin typeface="PT Sans Caption"/>
              <a:ea typeface="PT Sans Caption"/>
              <a:cs typeface="PT Sans Caption"/>
              <a:sym typeface="PT Sans Caption"/>
            </a:endParaRPr>
          </a:p>
          <a:p>
            <a:pPr indent="0" lvl="0" marL="457200" rtl="0" algn="l">
              <a:lnSpc>
                <a:spcPct val="9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0" lvl="0" marL="0" rtl="0" algn="l">
              <a:lnSpc>
                <a:spcPct val="9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228600" lvl="0" marL="457200" rtl="0" algn="l">
              <a:lnSpc>
                <a:spcPct val="95000"/>
              </a:lnSpc>
              <a:spcBef>
                <a:spcPts val="0"/>
              </a:spcBef>
              <a:spcAft>
                <a:spcPts val="0"/>
              </a:spcAft>
              <a:buClr>
                <a:schemeClr val="lt2"/>
              </a:buClr>
              <a:buSzPts val="1800"/>
              <a:buFont typeface="Roboto"/>
              <a:buNone/>
            </a:pPr>
            <a:r>
              <a:t/>
            </a:r>
            <a:endParaRPr sz="1665"/>
          </a:p>
          <a:p>
            <a:pPr indent="-228600" lvl="0" marL="457200" rtl="0" algn="l">
              <a:lnSpc>
                <a:spcPct val="95000"/>
              </a:lnSpc>
              <a:spcBef>
                <a:spcPts val="0"/>
              </a:spcBef>
              <a:spcAft>
                <a:spcPts val="0"/>
              </a:spcAft>
              <a:buClr>
                <a:schemeClr val="lt2"/>
              </a:buClr>
              <a:buSzPts val="1800"/>
              <a:buFont typeface="Roboto"/>
              <a:buNone/>
            </a:pPr>
            <a:r>
              <a:t/>
            </a:r>
            <a:endParaRPr sz="166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5" name="Shape 485"/>
        <p:cNvGrpSpPr/>
        <p:nvPr/>
      </p:nvGrpSpPr>
      <p:grpSpPr>
        <a:xfrm>
          <a:off x="0" y="0"/>
          <a:ext cx="0" cy="0"/>
          <a:chOff x="0" y="0"/>
          <a:chExt cx="0" cy="0"/>
        </a:xfrm>
      </p:grpSpPr>
      <p:graphicFrame>
        <p:nvGraphicFramePr>
          <p:cNvPr id="486" name="Google Shape;486;p87"/>
          <p:cNvGraphicFramePr/>
          <p:nvPr/>
        </p:nvGraphicFramePr>
        <p:xfrm>
          <a:off x="4014594" y="232645"/>
          <a:ext cx="3000000" cy="3000000"/>
        </p:xfrm>
        <a:graphic>
          <a:graphicData uri="http://schemas.openxmlformats.org/drawingml/2006/table">
            <a:tbl>
              <a:tblPr bandRow="1" firstRow="1">
                <a:noFill/>
                <a:tableStyleId>{8220DCCF-6B20-461A-8440-03E1C12D04D5}</a:tableStyleId>
              </a:tblPr>
              <a:tblGrid>
                <a:gridCol w="7835175"/>
              </a:tblGrid>
              <a:tr h="6392700">
                <a:tc>
                  <a:txBody>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public class DependencyTest {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@Test</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public void start()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SOP("Starting the server");</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 </a:t>
                      </a:r>
                      <a:endParaRPr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@Test(dependsOnMethods = "start")  </a:t>
                      </a:r>
                      <a:r>
                        <a:rPr lang="en-US" sz="1800" u="none" cap="none" strike="noStrike">
                          <a:solidFill>
                            <a:srgbClr val="000000"/>
                          </a:solidFill>
                          <a:latin typeface="PT Sans Caption"/>
                          <a:ea typeface="PT Sans Caption"/>
                          <a:cs typeface="PT Sans Caption"/>
                          <a:sym typeface="PT Sans Caption"/>
                        </a:rPr>
                        <a:t>// Set dependency on start method</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public void init()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SOP("Initializing the data for processing!");</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 </a:t>
                      </a:r>
                      <a:endParaRPr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@Test(dependsOnMethods = { "start", "init" }) </a:t>
                      </a:r>
                      <a:r>
                        <a:rPr lang="en-US" sz="1800" u="none" cap="none" strike="noStrike">
                          <a:solidFill>
                            <a:srgbClr val="000000"/>
                          </a:solidFill>
                          <a:latin typeface="PT Sans Caption"/>
                          <a:ea typeface="PT Sans Caption"/>
                          <a:cs typeface="PT Sans Caption"/>
                          <a:sym typeface="PT Sans Caption"/>
                        </a:rPr>
                        <a:t>// Set Dependencies on start and init tests</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public void process()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SOP("Processing the data!");</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 </a:t>
                      </a:r>
                      <a:endParaRPr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@Test(dependsOnMethods = "process")</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public void stop()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SOP("Stopping the server");</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PT Sans Caption"/>
                        <a:ea typeface="PT Sans Caption"/>
                        <a:cs typeface="PT Sans Caption"/>
                        <a:sym typeface="PT Sans Caption"/>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bl>
          </a:graphicData>
        </a:graphic>
      </p:graphicFrame>
      <p:sp>
        <p:nvSpPr>
          <p:cNvPr id="487" name="Google Shape;487;p87"/>
          <p:cNvSpPr txBox="1"/>
          <p:nvPr>
            <p:ph type="title"/>
          </p:nvPr>
        </p:nvSpPr>
        <p:spPr>
          <a:xfrm>
            <a:off x="140600" y="146850"/>
            <a:ext cx="3406200" cy="1353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Test Dependency in TestNG</a:t>
            </a:r>
            <a:endParaRPr b="1" sz="3000">
              <a:latin typeface="PT Sans Caption"/>
              <a:ea typeface="PT Sans Caption"/>
              <a:cs typeface="PT Sans Caption"/>
              <a:sym typeface="PT Sans Capti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88"/>
          <p:cNvSpPr txBox="1"/>
          <p:nvPr>
            <p:ph type="title"/>
          </p:nvPr>
        </p:nvSpPr>
        <p:spPr>
          <a:xfrm>
            <a:off x="156300" y="121375"/>
            <a:ext cx="3484500" cy="847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testng.xml</a:t>
            </a:r>
            <a:endParaRPr b="1" sz="3000">
              <a:latin typeface="PT Sans Caption"/>
              <a:ea typeface="PT Sans Caption"/>
              <a:cs typeface="PT Sans Caption"/>
              <a:sym typeface="PT Sans Caption"/>
            </a:endParaRPr>
          </a:p>
        </p:txBody>
      </p:sp>
      <p:sp>
        <p:nvSpPr>
          <p:cNvPr id="493" name="Google Shape;493;p88"/>
          <p:cNvSpPr/>
          <p:nvPr/>
        </p:nvSpPr>
        <p:spPr>
          <a:xfrm>
            <a:off x="3914525" y="121375"/>
            <a:ext cx="8163000" cy="664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Now supposing we have two/multiple classes to test software web application how will we run them?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To run multiple classes together we can run with help of </a:t>
            </a:r>
            <a:r>
              <a:rPr b="1" i="0" lang="en-US" sz="1800" u="none" cap="none" strike="noStrike">
                <a:solidFill>
                  <a:srgbClr val="000000"/>
                </a:solidFill>
                <a:latin typeface="PT Sans Caption"/>
                <a:ea typeface="PT Sans Caption"/>
                <a:cs typeface="PT Sans Caption"/>
                <a:sym typeface="PT Sans Caption"/>
              </a:rPr>
              <a:t>tesng.xml</a:t>
            </a:r>
            <a:r>
              <a:rPr b="0" i="0" lang="en-US" sz="1800" u="none" cap="none" strike="noStrike">
                <a:solidFill>
                  <a:srgbClr val="000000"/>
                </a:solidFill>
                <a:latin typeface="PT Sans Caption"/>
                <a:ea typeface="PT Sans Caption"/>
                <a:cs typeface="PT Sans Caption"/>
                <a:sym typeface="PT Sans Caption"/>
              </a:rPr>
              <a:t> file.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testng.xml</a:t>
            </a:r>
            <a:r>
              <a:rPr b="0" i="0" lang="en-US" sz="1800" u="none" cap="none" strike="noStrike">
                <a:solidFill>
                  <a:srgbClr val="000000"/>
                </a:solidFill>
                <a:latin typeface="PT Sans Caption"/>
                <a:ea typeface="PT Sans Caption"/>
                <a:cs typeface="PT Sans Caption"/>
                <a:sym typeface="PT Sans Caption"/>
              </a:rPr>
              <a:t> is an XML file that describes configuration of TestNG test suite. Using Testng.xml file we can run test available in one or more class file</a:t>
            </a:r>
            <a:endParaRPr b="1"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testng.xml file is a configuration file in TestNG. It is used to define test suites and tests.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testng.xml file used to pass Parameters to the test methods.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testng.xml file provides different options to include packages, classes and independent test methods in our test suite.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testng.xml file allows us to configure multiple tests in a single test suite and run them in multi threaded environment.</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Can we run test without using testng.xml file?</a:t>
            </a:r>
            <a:endParaRPr b="1"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Yes but once our test become larger and requires configuration of multiple test at one place, the best option is </a:t>
            </a:r>
            <a:r>
              <a:rPr b="1" i="0" lang="en-US" sz="1800" u="none" cap="none" strike="noStrike">
                <a:solidFill>
                  <a:srgbClr val="000000"/>
                </a:solidFill>
                <a:latin typeface="PT Sans Caption"/>
                <a:ea typeface="PT Sans Caption"/>
                <a:cs typeface="PT Sans Caption"/>
                <a:sym typeface="PT Sans Caption"/>
              </a:rPr>
              <a:t>testng.xml.</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7" name="Shape 497"/>
        <p:cNvGrpSpPr/>
        <p:nvPr/>
      </p:nvGrpSpPr>
      <p:grpSpPr>
        <a:xfrm>
          <a:off x="0" y="0"/>
          <a:ext cx="0" cy="0"/>
          <a:chOff x="0" y="0"/>
          <a:chExt cx="0" cy="0"/>
        </a:xfrm>
      </p:grpSpPr>
      <p:sp>
        <p:nvSpPr>
          <p:cNvPr id="498" name="Google Shape;498;p89"/>
          <p:cNvSpPr/>
          <p:nvPr/>
        </p:nvSpPr>
        <p:spPr>
          <a:xfrm>
            <a:off x="4298900" y="910350"/>
            <a:ext cx="6756900" cy="519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 allows: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Create tests with packages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Create tests using classes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Create tests using test methods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Include/exclude a particular package, class, or test method</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Use of regular expression while using the include/exclude feature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Store parameter values for passing to test methods at runtime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Configure multi threaded execution options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
        <p:nvSpPr>
          <p:cNvPr id="499" name="Google Shape;499;p89"/>
          <p:cNvSpPr txBox="1"/>
          <p:nvPr>
            <p:ph type="title"/>
          </p:nvPr>
        </p:nvSpPr>
        <p:spPr>
          <a:xfrm>
            <a:off x="156300" y="121375"/>
            <a:ext cx="3484500" cy="847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testng.xml</a:t>
            </a:r>
            <a:endParaRPr b="1" sz="3000">
              <a:latin typeface="PT Sans Caption"/>
              <a:ea typeface="PT Sans Caption"/>
              <a:cs typeface="PT Sans Caption"/>
              <a:sym typeface="PT Sans Capti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3" name="Shape 503"/>
        <p:cNvGrpSpPr/>
        <p:nvPr/>
      </p:nvGrpSpPr>
      <p:grpSpPr>
        <a:xfrm>
          <a:off x="0" y="0"/>
          <a:ext cx="0" cy="0"/>
          <a:chOff x="0" y="0"/>
          <a:chExt cx="0" cy="0"/>
        </a:xfrm>
      </p:grpSpPr>
      <p:sp>
        <p:nvSpPr>
          <p:cNvPr id="504" name="Google Shape;504;p90"/>
          <p:cNvSpPr txBox="1"/>
          <p:nvPr>
            <p:ph type="title"/>
          </p:nvPr>
        </p:nvSpPr>
        <p:spPr>
          <a:xfrm>
            <a:off x="131000" y="21800"/>
            <a:ext cx="11768800" cy="80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US" sz="3000" cap="none">
                <a:latin typeface="PT Sans Caption"/>
                <a:ea typeface="PT Sans Caption"/>
                <a:cs typeface="PT Sans Caption"/>
                <a:sym typeface="PT Sans Caption"/>
              </a:rPr>
              <a:t>T</a:t>
            </a:r>
            <a:r>
              <a:rPr b="1" lang="en-US" sz="3000">
                <a:latin typeface="PT Sans Caption"/>
                <a:ea typeface="PT Sans Caption"/>
                <a:cs typeface="PT Sans Caption"/>
                <a:sym typeface="PT Sans Caption"/>
              </a:rPr>
              <a:t>est</a:t>
            </a:r>
            <a:r>
              <a:rPr b="1" lang="en-US" sz="3000" cap="none">
                <a:latin typeface="PT Sans Caption"/>
                <a:ea typeface="PT Sans Caption"/>
                <a:cs typeface="PT Sans Caption"/>
                <a:sym typeface="PT Sans Caption"/>
              </a:rPr>
              <a:t> S</a:t>
            </a:r>
            <a:r>
              <a:rPr b="1" lang="en-US" sz="3000">
                <a:latin typeface="PT Sans Caption"/>
                <a:ea typeface="PT Sans Caption"/>
                <a:cs typeface="PT Sans Caption"/>
                <a:sym typeface="PT Sans Caption"/>
              </a:rPr>
              <a:t>uite</a:t>
            </a:r>
            <a:r>
              <a:rPr b="1" lang="en-US" sz="3000" cap="none">
                <a:latin typeface="PT Sans Caption"/>
                <a:ea typeface="PT Sans Caption"/>
                <a:cs typeface="PT Sans Caption"/>
                <a:sym typeface="PT Sans Caption"/>
              </a:rPr>
              <a:t> </a:t>
            </a:r>
            <a:r>
              <a:rPr b="1" lang="en-US" sz="3000">
                <a:latin typeface="PT Sans Caption"/>
                <a:ea typeface="PT Sans Caption"/>
                <a:cs typeface="PT Sans Caption"/>
                <a:sym typeface="PT Sans Caption"/>
              </a:rPr>
              <a:t>in</a:t>
            </a:r>
            <a:r>
              <a:rPr b="1" lang="en-US" sz="3000" cap="none">
                <a:latin typeface="PT Sans Caption"/>
                <a:ea typeface="PT Sans Caption"/>
                <a:cs typeface="PT Sans Caption"/>
                <a:sym typeface="PT Sans Caption"/>
              </a:rPr>
              <a:t> T</a:t>
            </a:r>
            <a:r>
              <a:rPr b="1" lang="en-US" sz="3000">
                <a:latin typeface="PT Sans Caption"/>
                <a:ea typeface="PT Sans Caption"/>
                <a:cs typeface="PT Sans Caption"/>
                <a:sym typeface="PT Sans Caption"/>
              </a:rPr>
              <a:t>est</a:t>
            </a:r>
            <a:r>
              <a:rPr b="1" lang="en-US" sz="3000" cap="none">
                <a:latin typeface="PT Sans Caption"/>
                <a:ea typeface="PT Sans Caption"/>
                <a:cs typeface="PT Sans Caption"/>
                <a:sym typeface="PT Sans Caption"/>
              </a:rPr>
              <a:t>NG</a:t>
            </a:r>
            <a:endParaRPr b="1" sz="3000">
              <a:latin typeface="PT Sans Caption"/>
              <a:ea typeface="PT Sans Caption"/>
              <a:cs typeface="PT Sans Caption"/>
              <a:sym typeface="PT Sans Caption"/>
            </a:endParaRPr>
          </a:p>
        </p:txBody>
      </p:sp>
      <p:sp>
        <p:nvSpPr>
          <p:cNvPr id="505" name="Google Shape;505;p90"/>
          <p:cNvSpPr txBox="1"/>
          <p:nvPr>
            <p:ph idx="4294967295" type="body"/>
          </p:nvPr>
        </p:nvSpPr>
        <p:spPr>
          <a:xfrm>
            <a:off x="0" y="940950"/>
            <a:ext cx="12069300" cy="579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Test Suite is something which is used to execute the test cases in a batch. We include many test cases in a single suite and run these test cases as the batch.</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So running a set of test cases together is call executing a Test Suite.</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In TestNG, we can create the test suite using </a:t>
            </a:r>
            <a:r>
              <a:rPr b="1" lang="en-US">
                <a:solidFill>
                  <a:srgbClr val="000000"/>
                </a:solidFill>
                <a:latin typeface="PT Sans Caption"/>
                <a:ea typeface="PT Sans Caption"/>
                <a:cs typeface="PT Sans Caption"/>
                <a:sym typeface="PT Sans Caption"/>
              </a:rPr>
              <a:t>testng.xml file. </a:t>
            </a:r>
            <a:endParaRPr b="1">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rPr lang="en-US">
                <a:solidFill>
                  <a:srgbClr val="000000"/>
                </a:solidFill>
                <a:latin typeface="PT Sans Caption"/>
                <a:ea typeface="PT Sans Caption"/>
                <a:cs typeface="PT Sans Caption"/>
                <a:sym typeface="PT Sans Caption"/>
              </a:rPr>
              <a:t>This testng.xml file is very important factor in TestNG.</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This file could be used for configuring your test run, set test dependency, include or exclude any test, method, class or package and set priority etc. </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We will see, How we can create this file and use it to make our execution process easier .</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Char char="●"/>
            </a:pPr>
            <a:r>
              <a:rPr lang="en-US">
                <a:solidFill>
                  <a:srgbClr val="000000"/>
                </a:solidFill>
                <a:latin typeface="PT Sans Caption"/>
                <a:ea typeface="PT Sans Caption"/>
                <a:cs typeface="PT Sans Caption"/>
                <a:sym typeface="PT Sans Caption"/>
              </a:rPr>
              <a:t>you will end up to a place where you need to execute so many test cases on a run. Running a set of test cases together is call executing a </a:t>
            </a:r>
            <a:r>
              <a:rPr b="1" lang="en-US">
                <a:solidFill>
                  <a:srgbClr val="000000"/>
                </a:solidFill>
                <a:latin typeface="PT Sans Caption"/>
                <a:ea typeface="PT Sans Caption"/>
                <a:cs typeface="PT Sans Caption"/>
                <a:sym typeface="PT Sans Caption"/>
              </a:rPr>
              <a:t>Test Suite</a:t>
            </a:r>
            <a:r>
              <a:rPr lang="en-US">
                <a:solidFill>
                  <a:srgbClr val="000000"/>
                </a:solidFill>
                <a:latin typeface="PT Sans Caption"/>
                <a:ea typeface="PT Sans Caption"/>
                <a:cs typeface="PT Sans Caption"/>
                <a:sym typeface="PT Sans Caption"/>
              </a:rPr>
              <a:t>.</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Those test cases can be dependent to each other or may have to be executed in a certain order. TestNg gives us the capability to manage our test execution.</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9" name="Shape 509"/>
        <p:cNvGrpSpPr/>
        <p:nvPr/>
      </p:nvGrpSpPr>
      <p:grpSpPr>
        <a:xfrm>
          <a:off x="0" y="0"/>
          <a:ext cx="0" cy="0"/>
          <a:chOff x="0" y="0"/>
          <a:chExt cx="0" cy="0"/>
        </a:xfrm>
      </p:grpSpPr>
      <p:sp>
        <p:nvSpPr>
          <p:cNvPr id="510" name="Google Shape;510;p91"/>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100"/>
              <a:buNone/>
            </a:pPr>
            <a:r>
              <a:rPr b="1" lang="en-US" sz="3000">
                <a:latin typeface="PT Sans Caption"/>
                <a:ea typeface="PT Sans Caption"/>
                <a:cs typeface="PT Sans Caption"/>
                <a:sym typeface="PT Sans Caption"/>
              </a:rPr>
              <a:t>How to create and configure testng.xml file</a:t>
            </a:r>
            <a:endParaRPr b="1" sz="3000">
              <a:latin typeface="PT Sans Caption"/>
              <a:ea typeface="PT Sans Caption"/>
              <a:cs typeface="PT Sans Caption"/>
              <a:sym typeface="PT Sans Caption"/>
            </a:endParaRPr>
          </a:p>
        </p:txBody>
      </p:sp>
      <p:pic>
        <p:nvPicPr>
          <p:cNvPr id="511" name="Google Shape;511;p91"/>
          <p:cNvPicPr preferRelativeResize="0"/>
          <p:nvPr/>
        </p:nvPicPr>
        <p:blipFill>
          <a:blip r:embed="rId3">
            <a:alphaModFix/>
          </a:blip>
          <a:stretch>
            <a:fillRect/>
          </a:stretch>
        </p:blipFill>
        <p:spPr>
          <a:xfrm>
            <a:off x="370100" y="990000"/>
            <a:ext cx="3036834" cy="5727699"/>
          </a:xfrm>
          <a:prstGeom prst="rect">
            <a:avLst/>
          </a:prstGeom>
          <a:noFill/>
          <a:ln>
            <a:noFill/>
          </a:ln>
        </p:spPr>
      </p:pic>
      <p:pic>
        <p:nvPicPr>
          <p:cNvPr id="512" name="Google Shape;512;p91"/>
          <p:cNvPicPr preferRelativeResize="0"/>
          <p:nvPr/>
        </p:nvPicPr>
        <p:blipFill>
          <a:blip r:embed="rId4">
            <a:alphaModFix/>
          </a:blip>
          <a:stretch>
            <a:fillRect/>
          </a:stretch>
        </p:blipFill>
        <p:spPr>
          <a:xfrm>
            <a:off x="3559325" y="1340750"/>
            <a:ext cx="8391026" cy="4489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sp>
        <p:nvSpPr>
          <p:cNvPr id="517" name="Google Shape;517;p92"/>
          <p:cNvSpPr txBox="1"/>
          <p:nvPr>
            <p:ph type="title"/>
          </p:nvPr>
        </p:nvSpPr>
        <p:spPr>
          <a:xfrm>
            <a:off x="131000" y="21800"/>
            <a:ext cx="11768800" cy="80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100"/>
              <a:buNone/>
            </a:pPr>
            <a:r>
              <a:rPr b="1" lang="en-US" sz="3000">
                <a:latin typeface="PT Sans Caption"/>
                <a:ea typeface="PT Sans Caption"/>
                <a:cs typeface="PT Sans Caption"/>
                <a:sym typeface="PT Sans Caption"/>
              </a:rPr>
              <a:t>How to create testng.xml file</a:t>
            </a:r>
            <a:endParaRPr/>
          </a:p>
        </p:txBody>
      </p:sp>
      <p:sp>
        <p:nvSpPr>
          <p:cNvPr id="518" name="Google Shape;518;p92"/>
          <p:cNvSpPr txBox="1"/>
          <p:nvPr>
            <p:ph idx="4294967295" type="body"/>
          </p:nvPr>
        </p:nvSpPr>
        <p:spPr>
          <a:xfrm>
            <a:off x="649150" y="1091475"/>
            <a:ext cx="10355100" cy="493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PT Sans Caption"/>
              <a:buChar char="●"/>
            </a:pPr>
            <a:r>
              <a:rPr b="1" lang="en-US">
                <a:solidFill>
                  <a:srgbClr val="000000"/>
                </a:solidFill>
                <a:latin typeface="PT Sans Caption"/>
                <a:ea typeface="PT Sans Caption"/>
                <a:cs typeface="PT Sans Caption"/>
                <a:sym typeface="PT Sans Caption"/>
              </a:rPr>
              <a:t>&lt;suite&gt; : suite tag defines the TestNG suite</a:t>
            </a:r>
            <a:r>
              <a:rPr lang="en-US">
                <a:solidFill>
                  <a:srgbClr val="000000"/>
                </a:solidFill>
                <a:latin typeface="PT Sans Caption"/>
                <a:ea typeface="PT Sans Caption"/>
                <a:cs typeface="PT Sans Caption"/>
                <a:sym typeface="PT Sans Caption"/>
              </a:rPr>
              <a:t>. You can give any name to your suite using 'name' attribute. In above given example, We have given "Suite One" to our test suite.</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Roboto"/>
              <a:buChar char="●"/>
            </a:pPr>
            <a:r>
              <a:rPr b="1" lang="en-US">
                <a:solidFill>
                  <a:srgbClr val="000000"/>
                </a:solidFill>
                <a:latin typeface="PT Sans Caption"/>
                <a:ea typeface="PT Sans Caption"/>
                <a:cs typeface="PT Sans Caption"/>
                <a:sym typeface="PT Sans Caption"/>
              </a:rPr>
              <a:t>&lt;test&gt; : test tag defines the TestNG test</a:t>
            </a:r>
            <a:r>
              <a:rPr lang="en-US">
                <a:solidFill>
                  <a:srgbClr val="000000"/>
                </a:solidFill>
                <a:latin typeface="PT Sans Caption"/>
                <a:ea typeface="PT Sans Caption"/>
                <a:cs typeface="PT Sans Caption"/>
                <a:sym typeface="PT Sans Caption"/>
              </a:rPr>
              <a:t>. You can give any name to your test using 'name' attribute. In above given example, We have given "Test One" to our test.</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Roboto"/>
              <a:buChar char="●"/>
            </a:pPr>
            <a:r>
              <a:rPr b="1" lang="en-US">
                <a:solidFill>
                  <a:srgbClr val="000000"/>
                </a:solidFill>
                <a:latin typeface="PT Sans Caption"/>
                <a:ea typeface="PT Sans Caption"/>
                <a:cs typeface="PT Sans Caption"/>
                <a:sym typeface="PT Sans Caption"/>
              </a:rPr>
              <a:t>&lt;classes&gt; : classes tag defines multiple class</a:t>
            </a:r>
            <a:r>
              <a:rPr lang="en-US">
                <a:solidFill>
                  <a:srgbClr val="000000"/>
                </a:solidFill>
                <a:latin typeface="PT Sans Caption"/>
                <a:ea typeface="PT Sans Caption"/>
                <a:cs typeface="PT Sans Caption"/>
                <a:sym typeface="PT Sans Caption"/>
              </a:rPr>
              <a:t>. We can multiple test class under classes tag. In our example we have only one class.</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Roboto"/>
              <a:buChar char="●"/>
            </a:pPr>
            <a:r>
              <a:rPr b="1" lang="en-US">
                <a:solidFill>
                  <a:srgbClr val="000000"/>
                </a:solidFill>
                <a:latin typeface="PT Sans Caption"/>
                <a:ea typeface="PT Sans Caption"/>
                <a:cs typeface="PT Sans Caption"/>
                <a:sym typeface="PT Sans Caption"/>
              </a:rPr>
              <a:t>&lt;class&gt; : class tag defines the class name which you wants to consider in test execution</a:t>
            </a:r>
            <a:r>
              <a:rPr lang="en-US">
                <a:solidFill>
                  <a:srgbClr val="000000"/>
                </a:solidFill>
                <a:latin typeface="PT Sans Caption"/>
                <a:ea typeface="PT Sans Caption"/>
                <a:cs typeface="PT Sans Caption"/>
                <a:sym typeface="PT Sans Caption"/>
              </a:rPr>
              <a:t>. </a:t>
            </a:r>
            <a:endParaRPr>
              <a:solidFill>
                <a:srgbClr val="000000"/>
              </a:solidFill>
              <a:latin typeface="PT Sans Caption"/>
              <a:ea typeface="PT Sans Caption"/>
              <a:cs typeface="PT Sans Caption"/>
              <a:sym typeface="PT Sans Caption"/>
            </a:endParaRPr>
          </a:p>
          <a:p>
            <a:pPr indent="0" lvl="0" marL="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Clr>
                <a:schemeClr val="lt2"/>
              </a:buClr>
              <a:buSzPts val="1800"/>
              <a:buFont typeface="Roboto"/>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sp>
        <p:nvSpPr>
          <p:cNvPr id="303" name="Google Shape;303;p57"/>
          <p:cNvSpPr txBox="1"/>
          <p:nvPr>
            <p:ph type="title"/>
          </p:nvPr>
        </p:nvSpPr>
        <p:spPr>
          <a:xfrm>
            <a:off x="113225" y="137250"/>
            <a:ext cx="3543300" cy="127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Benefits of TestNG</a:t>
            </a:r>
            <a:endParaRPr b="1" sz="3000">
              <a:latin typeface="PT Sans Caption"/>
              <a:ea typeface="PT Sans Caption"/>
              <a:cs typeface="PT Sans Caption"/>
              <a:sym typeface="PT Sans Caption"/>
            </a:endParaRPr>
          </a:p>
        </p:txBody>
      </p:sp>
      <p:sp>
        <p:nvSpPr>
          <p:cNvPr id="304" name="Google Shape;304;p57"/>
          <p:cNvSpPr/>
          <p:nvPr/>
        </p:nvSpPr>
        <p:spPr>
          <a:xfrm>
            <a:off x="4197800" y="839550"/>
            <a:ext cx="7405200" cy="54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There are number of benefits but from Selenium perspective, major advantages of TestNG are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gives the ability to produce HTML Reports of execution</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Annotations made testers life easy</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Test cases can be Grouped &amp; Prioritized (You can Set the Execution Order) more easily</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Parallel testing is possible</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0"/>
              </a:spcAft>
              <a:buSzPts val="1800"/>
              <a:buFont typeface="PT Sans Caption"/>
              <a:buChar char="●"/>
            </a:pPr>
            <a:r>
              <a:rPr lang="en-US" sz="1800">
                <a:latin typeface="PT Sans Caption"/>
                <a:ea typeface="PT Sans Caption"/>
                <a:cs typeface="PT Sans Caption"/>
                <a:sym typeface="PT Sans Caption"/>
              </a:rPr>
              <a:t>Batch execution is possible</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0"/>
              </a:spcAft>
              <a:buClr>
                <a:srgbClr val="000000"/>
              </a:buClr>
              <a:buSzPts val="1800"/>
              <a:buFont typeface="PT Sans Caption"/>
              <a:buChar char="●"/>
            </a:pPr>
            <a:r>
              <a:rPr lang="en-US" sz="1800">
                <a:latin typeface="PT Sans Caption"/>
                <a:ea typeface="PT Sans Caption"/>
                <a:cs typeface="PT Sans Caption"/>
                <a:sym typeface="PT Sans Caption"/>
              </a:rPr>
              <a:t>Assertions (verifications) is possible</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Data Parameterization is possible</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1000"/>
              </a:spcBef>
              <a:spcAft>
                <a:spcPts val="1000"/>
              </a:spcAft>
              <a:buSzPts val="1800"/>
              <a:buFont typeface="PT Sans Caption"/>
              <a:buChar char="●"/>
            </a:pPr>
            <a:r>
              <a:rPr lang="en-US" sz="1800">
                <a:latin typeface="PT Sans Caption"/>
                <a:ea typeface="PT Sans Caption"/>
                <a:cs typeface="PT Sans Caption"/>
                <a:sym typeface="PT Sans Caption"/>
              </a:rPr>
              <a:t>TestNG can be easily </a:t>
            </a:r>
            <a:r>
              <a:rPr lang="en-US" sz="1800">
                <a:latin typeface="PT Sans Caption"/>
                <a:ea typeface="PT Sans Caption"/>
                <a:cs typeface="PT Sans Caption"/>
                <a:sym typeface="PT Sans Caption"/>
              </a:rPr>
              <a:t>integrated with many different tools: selenium, maven, cucumber etc</a:t>
            </a:r>
            <a:r>
              <a:rPr lang="en-US" sz="1800">
                <a:latin typeface="PT Sans Caption"/>
                <a:ea typeface="PT Sans Caption"/>
                <a:cs typeface="PT Sans Caption"/>
                <a:sym typeface="PT Sans Caption"/>
              </a:rPr>
              <a:t> </a:t>
            </a:r>
            <a:endParaRPr sz="1800">
              <a:latin typeface="PT Sans Caption"/>
              <a:ea typeface="PT Sans Caption"/>
              <a:cs typeface="PT Sans Caption"/>
              <a:sym typeface="PT Sans Capti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2" name="Shape 522"/>
        <p:cNvGrpSpPr/>
        <p:nvPr/>
      </p:nvGrpSpPr>
      <p:grpSpPr>
        <a:xfrm>
          <a:off x="0" y="0"/>
          <a:ext cx="0" cy="0"/>
          <a:chOff x="0" y="0"/>
          <a:chExt cx="0" cy="0"/>
        </a:xfrm>
      </p:grpSpPr>
      <p:sp>
        <p:nvSpPr>
          <p:cNvPr id="523" name="Google Shape;523;p93"/>
          <p:cNvSpPr txBox="1"/>
          <p:nvPr>
            <p:ph type="title"/>
          </p:nvPr>
        </p:nvSpPr>
        <p:spPr>
          <a:xfrm>
            <a:off x="91225" y="152400"/>
            <a:ext cx="3534000" cy="1510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Executing testng.xml File</a:t>
            </a:r>
            <a:endParaRPr b="1" sz="3000">
              <a:latin typeface="PT Sans Caption"/>
              <a:ea typeface="PT Sans Caption"/>
              <a:cs typeface="PT Sans Caption"/>
              <a:sym typeface="PT Sans Caption"/>
            </a:endParaRPr>
          </a:p>
        </p:txBody>
      </p:sp>
      <p:pic>
        <p:nvPicPr>
          <p:cNvPr id="524" name="Google Shape;524;p93"/>
          <p:cNvPicPr preferRelativeResize="0"/>
          <p:nvPr/>
        </p:nvPicPr>
        <p:blipFill>
          <a:blip r:embed="rId3">
            <a:alphaModFix/>
          </a:blip>
          <a:stretch>
            <a:fillRect/>
          </a:stretch>
        </p:blipFill>
        <p:spPr>
          <a:xfrm>
            <a:off x="3901925" y="883950"/>
            <a:ext cx="8176793" cy="48903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8" name="Shape 528"/>
        <p:cNvGrpSpPr/>
        <p:nvPr/>
      </p:nvGrpSpPr>
      <p:grpSpPr>
        <a:xfrm>
          <a:off x="0" y="0"/>
          <a:ext cx="0" cy="0"/>
          <a:chOff x="0" y="0"/>
          <a:chExt cx="0" cy="0"/>
        </a:xfrm>
      </p:grpSpPr>
      <p:sp>
        <p:nvSpPr>
          <p:cNvPr id="529" name="Google Shape;529;p94"/>
          <p:cNvSpPr txBox="1"/>
          <p:nvPr>
            <p:ph type="title"/>
          </p:nvPr>
        </p:nvSpPr>
        <p:spPr>
          <a:xfrm>
            <a:off x="85000" y="166025"/>
            <a:ext cx="3603000" cy="711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TestNG Report </a:t>
            </a:r>
            <a:endParaRPr b="1" sz="3000">
              <a:latin typeface="PT Sans Caption"/>
              <a:ea typeface="PT Sans Caption"/>
              <a:cs typeface="PT Sans Caption"/>
              <a:sym typeface="PT Sans Caption"/>
            </a:endParaRPr>
          </a:p>
        </p:txBody>
      </p:sp>
      <p:sp>
        <p:nvSpPr>
          <p:cNvPr id="530" name="Google Shape;530;p94"/>
          <p:cNvSpPr/>
          <p:nvPr/>
        </p:nvSpPr>
        <p:spPr>
          <a:xfrm>
            <a:off x="4245000" y="235825"/>
            <a:ext cx="7112700" cy="628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Selenium Webdriver along with TestNG allows user to generate reports. Generating Report for test automation execution is essential part of the automation.</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Execution reports play a crucial role in the formation of a sophisticated automation framework.</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Reports helps you to identify the status of the test case (Pass/Fail/Skip).</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Using reports we calculate time taken by  each test case.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 generates the HTML report which will be stored in  "test-Output" folder in our project.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Every time we execute the TestNG test class or suite this report will refresh himself and display the latest result to you.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We can share automation reports with the team and clients as well to share the status of testing progress etc.</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5"/>
          <p:cNvSpPr txBox="1"/>
          <p:nvPr>
            <p:ph idx="1" type="subTitle"/>
          </p:nvPr>
        </p:nvSpPr>
        <p:spPr>
          <a:xfrm>
            <a:off x="7607633" y="4145067"/>
            <a:ext cx="1396500" cy="713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2400"/>
              <a:buFont typeface="Roboto"/>
              <a:buNone/>
            </a:pPr>
            <a:r>
              <a:rPr b="0" i="0" lang="en-US" sz="2400" u="none" cap="none" strike="noStrike">
                <a:solidFill>
                  <a:schemeClr val="lt1"/>
                </a:solidFill>
                <a:latin typeface="PT Sans Caption"/>
                <a:ea typeface="PT Sans Caption"/>
                <a:cs typeface="PT Sans Caption"/>
                <a:sym typeface="PT Sans Caption"/>
              </a:rPr>
              <a:t>Class </a:t>
            </a:r>
            <a:r>
              <a:rPr lang="en-US">
                <a:latin typeface="PT Sans Caption"/>
                <a:ea typeface="PT Sans Caption"/>
                <a:cs typeface="PT Sans Caption"/>
                <a:sym typeface="PT Sans Caption"/>
              </a:rPr>
              <a:t>3</a:t>
            </a:r>
            <a:endParaRPr b="0" i="0" sz="2400" u="none" cap="none" strike="noStrike">
              <a:solidFill>
                <a:schemeClr val="lt1"/>
              </a:solidFill>
              <a:latin typeface="PT Sans Caption"/>
              <a:ea typeface="PT Sans Caption"/>
              <a:cs typeface="PT Sans Caption"/>
              <a:sym typeface="PT Sans Caption"/>
            </a:endParaRPr>
          </a:p>
        </p:txBody>
      </p:sp>
      <p:sp>
        <p:nvSpPr>
          <p:cNvPr id="536" name="Google Shape;536;p95"/>
          <p:cNvSpPr txBox="1"/>
          <p:nvPr>
            <p:ph type="ctrTitle"/>
          </p:nvPr>
        </p:nvSpPr>
        <p:spPr>
          <a:xfrm>
            <a:off x="4848950" y="3328650"/>
            <a:ext cx="4017900" cy="8163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6400"/>
              <a:buFont typeface="Roboto"/>
              <a:buNone/>
            </a:pPr>
            <a:r>
              <a:rPr lang="en-US" sz="4000">
                <a:latin typeface="PT Sans Caption"/>
                <a:ea typeface="PT Sans Caption"/>
                <a:cs typeface="PT Sans Caption"/>
                <a:sym typeface="PT Sans Caption"/>
              </a:rPr>
              <a:t>TestNG </a:t>
            </a:r>
            <a:endParaRPr b="0" i="0" sz="4000" u="none" cap="none" strike="noStrike">
              <a:solidFill>
                <a:schemeClr val="lt1"/>
              </a:solidFill>
              <a:latin typeface="PT Sans Caption"/>
              <a:ea typeface="PT Sans Caption"/>
              <a:cs typeface="PT Sans Caption"/>
              <a:sym typeface="PT Sans Caption"/>
            </a:endParaRPr>
          </a:p>
        </p:txBody>
      </p:sp>
      <p:pic>
        <p:nvPicPr>
          <p:cNvPr id="537" name="Google Shape;537;p95"/>
          <p:cNvPicPr preferRelativeResize="0"/>
          <p:nvPr/>
        </p:nvPicPr>
        <p:blipFill>
          <a:blip r:embed="rId3">
            <a:alphaModFix/>
          </a:blip>
          <a:stretch>
            <a:fillRect/>
          </a:stretch>
        </p:blipFill>
        <p:spPr>
          <a:xfrm>
            <a:off x="3308676" y="1564775"/>
            <a:ext cx="5574650" cy="176374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6"/>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4300"/>
              <a:buFont typeface="Roboto"/>
              <a:buNone/>
            </a:pPr>
            <a:r>
              <a:rPr b="0" i="0" lang="en-US" sz="4000" u="none" cap="none" strike="noStrike">
                <a:solidFill>
                  <a:schemeClr val="lt1"/>
                </a:solidFill>
                <a:latin typeface="PT Sans Caption"/>
                <a:ea typeface="PT Sans Caption"/>
                <a:cs typeface="PT Sans Caption"/>
                <a:sym typeface="PT Sans Caption"/>
              </a:rPr>
              <a:t>Agenda</a:t>
            </a:r>
            <a:endParaRPr b="0" i="0" sz="4000" u="none" cap="none" strike="noStrike">
              <a:solidFill>
                <a:schemeClr val="lt1"/>
              </a:solidFill>
              <a:latin typeface="PT Sans Caption"/>
              <a:ea typeface="PT Sans Caption"/>
              <a:cs typeface="PT Sans Caption"/>
              <a:sym typeface="PT Sans Caption"/>
            </a:endParaRPr>
          </a:p>
        </p:txBody>
      </p:sp>
      <p:sp>
        <p:nvSpPr>
          <p:cNvPr id="543" name="Google Shape;543;p96"/>
          <p:cNvSpPr txBox="1"/>
          <p:nvPr>
            <p:ph idx="1" type="body"/>
          </p:nvPr>
        </p:nvSpPr>
        <p:spPr>
          <a:xfrm>
            <a:off x="469200" y="2270150"/>
            <a:ext cx="9969000" cy="4436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Clr>
                <a:srgbClr val="000000"/>
              </a:buClr>
              <a:buSzPts val="1100"/>
              <a:buFont typeface="Arial"/>
              <a:buNone/>
            </a:pPr>
            <a:r>
              <a:rPr lang="en-US" sz="1800">
                <a:solidFill>
                  <a:srgbClr val="000000"/>
                </a:solidFill>
                <a:latin typeface="PT Sans Caption"/>
                <a:ea typeface="PT Sans Caption"/>
                <a:cs typeface="PT Sans Caption"/>
                <a:sym typeface="PT Sans Caption"/>
              </a:rPr>
              <a:t>Test Parameterization in TestNG</a:t>
            </a:r>
            <a:endParaRPr sz="1800">
              <a:solidFill>
                <a:srgbClr val="000000"/>
              </a:solidFill>
              <a:latin typeface="PT Sans Caption"/>
              <a:ea typeface="PT Sans Caption"/>
              <a:cs typeface="PT Sans Caption"/>
              <a:sym typeface="PT Sans Caption"/>
            </a:endParaRPr>
          </a:p>
          <a:p>
            <a:pPr indent="0" lvl="0" marL="0" rtl="0" algn="l">
              <a:lnSpc>
                <a:spcPct val="115000"/>
              </a:lnSpc>
              <a:spcBef>
                <a:spcPts val="2100"/>
              </a:spcBef>
              <a:spcAft>
                <a:spcPts val="2100"/>
              </a:spcAft>
              <a:buClr>
                <a:srgbClr val="000000"/>
              </a:buClr>
              <a:buSzPts val="1100"/>
              <a:buFont typeface="Arial"/>
              <a:buNone/>
            </a:pPr>
            <a:r>
              <a:rPr lang="en-US" sz="1800">
                <a:solidFill>
                  <a:srgbClr val="000000"/>
                </a:solidFill>
                <a:latin typeface="PT Sans Caption"/>
                <a:ea typeface="PT Sans Caption"/>
                <a:cs typeface="PT Sans Caption"/>
                <a:sym typeface="PT Sans Caption"/>
              </a:rPr>
              <a:t>DataProvider in TestNG</a:t>
            </a:r>
            <a:endParaRPr sz="1800">
              <a:solidFill>
                <a:srgbClr val="000000"/>
              </a:solidFill>
              <a:latin typeface="PT Sans Caption"/>
              <a:ea typeface="PT Sans Caption"/>
              <a:cs typeface="PT Sans Caption"/>
              <a:sym typeface="PT Sans Capti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7" name="Shape 547"/>
        <p:cNvGrpSpPr/>
        <p:nvPr/>
      </p:nvGrpSpPr>
      <p:grpSpPr>
        <a:xfrm>
          <a:off x="0" y="0"/>
          <a:ext cx="0" cy="0"/>
          <a:chOff x="0" y="0"/>
          <a:chExt cx="0" cy="0"/>
        </a:xfrm>
      </p:grpSpPr>
      <p:sp>
        <p:nvSpPr>
          <p:cNvPr id="548" name="Google Shape;548;p97"/>
          <p:cNvSpPr txBox="1"/>
          <p:nvPr>
            <p:ph type="title"/>
          </p:nvPr>
        </p:nvSpPr>
        <p:spPr>
          <a:xfrm>
            <a:off x="131500" y="223125"/>
            <a:ext cx="3580800" cy="63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3000">
              <a:solidFill>
                <a:srgbClr val="FFFFFF"/>
              </a:solidFill>
              <a:latin typeface="PT Sans Caption"/>
              <a:ea typeface="PT Sans Caption"/>
              <a:cs typeface="PT Sans Caption"/>
              <a:sym typeface="PT Sans Caption"/>
            </a:endParaRPr>
          </a:p>
          <a:p>
            <a:pPr indent="0" lvl="0" marL="0" rtl="0" algn="ctr">
              <a:spcBef>
                <a:spcPts val="0"/>
              </a:spcBef>
              <a:spcAft>
                <a:spcPts val="0"/>
              </a:spcAft>
              <a:buNone/>
            </a:pPr>
            <a:r>
              <a:rPr b="1" lang="en-US" sz="3000">
                <a:solidFill>
                  <a:srgbClr val="FFFFFF"/>
                </a:solidFill>
                <a:latin typeface="PT Sans Caption"/>
                <a:ea typeface="PT Sans Caption"/>
                <a:cs typeface="PT Sans Caption"/>
                <a:sym typeface="PT Sans Caption"/>
              </a:rPr>
              <a:t>alwaysRun</a:t>
            </a:r>
            <a:endParaRPr b="1" sz="3000">
              <a:solidFill>
                <a:srgbClr val="FFFFFF"/>
              </a:solidFill>
              <a:latin typeface="PT Sans Caption"/>
              <a:ea typeface="PT Sans Caption"/>
              <a:cs typeface="PT Sans Caption"/>
              <a:sym typeface="PT Sans Caption"/>
            </a:endParaRPr>
          </a:p>
        </p:txBody>
      </p:sp>
      <p:sp>
        <p:nvSpPr>
          <p:cNvPr id="549" name="Google Shape;549;p97"/>
          <p:cNvSpPr txBox="1"/>
          <p:nvPr/>
        </p:nvSpPr>
        <p:spPr>
          <a:xfrm>
            <a:off x="4182225" y="475400"/>
            <a:ext cx="7545900" cy="573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US" sz="1800">
                <a:highlight>
                  <a:srgbClr val="EFEFEF"/>
                </a:highlight>
                <a:latin typeface="PT Sans Caption"/>
                <a:ea typeface="PT Sans Caption"/>
                <a:cs typeface="PT Sans Caption"/>
                <a:sym typeface="PT Sans Caption"/>
              </a:rPr>
              <a:t>For before methods (beforeSuite, beforeTest, beforeTestClass and beforeTestMethod, but not beforeGroups) --&gt;</a:t>
            </a:r>
            <a:endParaRPr sz="1800">
              <a:highlight>
                <a:srgbClr val="EFEFEF"/>
              </a:highlight>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lang="en-US" sz="1800">
                <a:highlight>
                  <a:srgbClr val="EFEFEF"/>
                </a:highlight>
                <a:latin typeface="PT Sans Caption"/>
                <a:ea typeface="PT Sans Caption"/>
                <a:cs typeface="PT Sans Caption"/>
                <a:sym typeface="PT Sans Caption"/>
              </a:rPr>
              <a:t>If set to true, this configuration method will be run regardless of what groups it belongs to. </a:t>
            </a:r>
            <a:endParaRPr sz="1800">
              <a:highlight>
                <a:srgbClr val="EFEFEF"/>
              </a:highlight>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sz="1800">
              <a:highlight>
                <a:srgbClr val="EFEFEF"/>
              </a:highlight>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lang="en-US" sz="1800">
                <a:highlight>
                  <a:srgbClr val="EFEFEF"/>
                </a:highlight>
                <a:latin typeface="PT Sans Caption"/>
                <a:ea typeface="PT Sans Caption"/>
                <a:cs typeface="PT Sans Caption"/>
                <a:sym typeface="PT Sans Caption"/>
              </a:rPr>
              <a:t>For after methods (afterSuite, afterClass, ...)--&gt;</a:t>
            </a:r>
            <a:endParaRPr sz="1800">
              <a:highlight>
                <a:srgbClr val="EFEFEF"/>
              </a:highlight>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lang="en-US" sz="1800">
                <a:highlight>
                  <a:srgbClr val="EFEFEF"/>
                </a:highlight>
                <a:latin typeface="PT Sans Caption"/>
                <a:ea typeface="PT Sans Caption"/>
                <a:cs typeface="PT Sans Caption"/>
                <a:sym typeface="PT Sans Caption"/>
              </a:rPr>
              <a:t>If set to true, this configuration method will be run even if one or more methods invoked previously failed or was skipped.</a:t>
            </a:r>
            <a:endParaRPr sz="1800">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i="0" sz="1800" u="none" cap="none" strike="noStrike">
              <a:latin typeface="PT Sans Caption"/>
              <a:ea typeface="PT Sans Caption"/>
              <a:cs typeface="PT Sans Caption"/>
              <a:sym typeface="PT Sans Capti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3" name="Shape 553"/>
        <p:cNvGrpSpPr/>
        <p:nvPr/>
      </p:nvGrpSpPr>
      <p:grpSpPr>
        <a:xfrm>
          <a:off x="0" y="0"/>
          <a:ext cx="0" cy="0"/>
          <a:chOff x="0" y="0"/>
          <a:chExt cx="0" cy="0"/>
        </a:xfrm>
      </p:grpSpPr>
      <p:sp>
        <p:nvSpPr>
          <p:cNvPr id="554" name="Google Shape;554;p98"/>
          <p:cNvSpPr txBox="1"/>
          <p:nvPr>
            <p:ph type="title"/>
          </p:nvPr>
        </p:nvSpPr>
        <p:spPr>
          <a:xfrm>
            <a:off x="124900" y="78475"/>
            <a:ext cx="3484500" cy="110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 Case Grouping</a:t>
            </a:r>
            <a:endParaRPr b="1" sz="3000">
              <a:latin typeface="PT Sans Caption"/>
              <a:ea typeface="PT Sans Caption"/>
              <a:cs typeface="PT Sans Caption"/>
              <a:sym typeface="PT Sans Caption"/>
            </a:endParaRPr>
          </a:p>
        </p:txBody>
      </p:sp>
      <p:sp>
        <p:nvSpPr>
          <p:cNvPr id="555" name="Google Shape;555;p98"/>
          <p:cNvSpPr/>
          <p:nvPr/>
        </p:nvSpPr>
        <p:spPr>
          <a:xfrm>
            <a:off x="4126000" y="725100"/>
            <a:ext cx="7762200" cy="5724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In TestNG users can group multiple test methods into a named group. We can also execute a particular set of test methods belonging to a group or multiple groups.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 This feature allows the test methods to be </a:t>
            </a:r>
            <a:r>
              <a:rPr b="1" i="0" lang="en-US" sz="1800" u="none" cap="none" strike="noStrike">
                <a:solidFill>
                  <a:srgbClr val="000000"/>
                </a:solidFill>
                <a:latin typeface="PT Sans Caption"/>
                <a:ea typeface="PT Sans Caption"/>
                <a:cs typeface="PT Sans Caption"/>
                <a:sym typeface="PT Sans Caption"/>
              </a:rPr>
              <a:t>segregated into different sections or modules</a:t>
            </a:r>
            <a:r>
              <a:rPr b="0" i="0" lang="en-US" sz="1800" u="none" cap="none" strike="noStrike">
                <a:solidFill>
                  <a:srgbClr val="000000"/>
                </a:solidFill>
                <a:latin typeface="PT Sans Caption"/>
                <a:ea typeface="PT Sans Caption"/>
                <a:cs typeface="PT Sans Caption"/>
                <a:sym typeface="PT Sans Caption"/>
              </a:rPr>
              <a:t>. For example, we can have a set of tests that belong to smoke test whereas others may belong to regression tests.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Roboto"/>
              <a:buChar char="●"/>
            </a:pPr>
            <a:r>
              <a:rPr b="0" i="0" lang="en-US" sz="1800" u="none" cap="none" strike="noStrike">
                <a:solidFill>
                  <a:srgbClr val="000000"/>
                </a:solidFill>
                <a:latin typeface="PT Sans Caption"/>
                <a:ea typeface="PT Sans Caption"/>
                <a:cs typeface="PT Sans Caption"/>
                <a:sym typeface="PT Sans Caption"/>
              </a:rPr>
              <a:t>We can also </a:t>
            </a:r>
            <a:r>
              <a:rPr b="1" i="0" lang="en-US" sz="1800" u="none" cap="none" strike="noStrike">
                <a:solidFill>
                  <a:srgbClr val="000000"/>
                </a:solidFill>
                <a:latin typeface="PT Sans Caption"/>
                <a:ea typeface="PT Sans Caption"/>
                <a:cs typeface="PT Sans Caption"/>
                <a:sym typeface="PT Sans Caption"/>
              </a:rPr>
              <a:t>segregate the tests based on the functionalities/features</a:t>
            </a:r>
            <a:r>
              <a:rPr b="0" i="0" lang="en-US" sz="1800" u="none" cap="none" strike="noStrike">
                <a:solidFill>
                  <a:srgbClr val="000000"/>
                </a:solidFill>
                <a:latin typeface="PT Sans Caption"/>
                <a:ea typeface="PT Sans Caption"/>
                <a:cs typeface="PT Sans Caption"/>
                <a:sym typeface="PT Sans Caption"/>
              </a:rPr>
              <a:t> that the test method verifies. This helps in executing only a particular set of tests as and when required.</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9" name="Shape 559"/>
        <p:cNvGrpSpPr/>
        <p:nvPr/>
      </p:nvGrpSpPr>
      <p:grpSpPr>
        <a:xfrm>
          <a:off x="0" y="0"/>
          <a:ext cx="0" cy="0"/>
          <a:chOff x="0" y="0"/>
          <a:chExt cx="0" cy="0"/>
        </a:xfrm>
      </p:grpSpPr>
      <p:sp>
        <p:nvSpPr>
          <p:cNvPr id="560" name="Google Shape;560;p99"/>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US" sz="3000">
                <a:solidFill>
                  <a:srgbClr val="FFFFFF"/>
                </a:solidFill>
                <a:latin typeface="PT Sans Caption"/>
                <a:ea typeface="PT Sans Caption"/>
                <a:cs typeface="PT Sans Caption"/>
                <a:sym typeface="PT Sans Caption"/>
              </a:rPr>
              <a:t>Test Case Grouping</a:t>
            </a:r>
            <a:endParaRPr b="1"/>
          </a:p>
        </p:txBody>
      </p:sp>
      <p:sp>
        <p:nvSpPr>
          <p:cNvPr id="561" name="Google Shape;561;p99"/>
          <p:cNvSpPr txBox="1"/>
          <p:nvPr>
            <p:ph idx="4294967295" type="body"/>
          </p:nvPr>
        </p:nvSpPr>
        <p:spPr>
          <a:xfrm>
            <a:off x="131000" y="1012875"/>
            <a:ext cx="11912400" cy="523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US">
                <a:solidFill>
                  <a:srgbClr val="000000"/>
                </a:solidFill>
                <a:latin typeface="PT Sans Caption"/>
                <a:ea typeface="PT Sans Caption"/>
                <a:cs typeface="PT Sans Caption"/>
                <a:sym typeface="PT Sans Caption"/>
              </a:rPr>
              <a:t>‘</a:t>
            </a:r>
            <a:r>
              <a:rPr b="1" lang="en-US">
                <a:solidFill>
                  <a:srgbClr val="000000"/>
                </a:solidFill>
                <a:latin typeface="PT Sans Caption"/>
                <a:ea typeface="PT Sans Caption"/>
                <a:cs typeface="PT Sans Caption"/>
                <a:sym typeface="PT Sans Caption"/>
              </a:rPr>
              <a:t>Groups</a:t>
            </a:r>
            <a:r>
              <a:rPr lang="en-US">
                <a:solidFill>
                  <a:srgbClr val="000000"/>
                </a:solidFill>
                <a:latin typeface="PT Sans Caption"/>
                <a:ea typeface="PT Sans Caption"/>
                <a:cs typeface="PT Sans Caption"/>
                <a:sym typeface="PT Sans Caption"/>
              </a:rPr>
              <a:t>‘ is one more annotation of TestNG which can be used in the execution of multiple tests. which doesn’t exist in JUnit framework.</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Using TestNG we can execute only set of groups while excluding another set. </a:t>
            </a:r>
            <a:r>
              <a:rPr b="1" lang="en-US">
                <a:solidFill>
                  <a:srgbClr val="000000"/>
                </a:solidFill>
                <a:latin typeface="PT Sans Caption"/>
                <a:ea typeface="PT Sans Caption"/>
                <a:cs typeface="PT Sans Caption"/>
                <a:sym typeface="PT Sans Caption"/>
              </a:rPr>
              <a:t>This gives us the maximum flexibility in divide tests and doesn't require us to recompile anything if you want to run two different sets of tests back to back.</a:t>
            </a:r>
            <a:endParaRPr b="1">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Groups are specified in testng.xml file and can be used either under the or tag. Groups specified in the tag apply to all the tags underneath.</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TestNG groups allow grouping of test methods. In TestNG, a test method can belong to more than one group and likewise, a group can consist of multiple test methods. </a:t>
            </a:r>
            <a:endParaRPr>
              <a:solidFill>
                <a:srgbClr val="000000"/>
              </a:solidFill>
              <a:latin typeface="PT Sans Caption"/>
              <a:ea typeface="PT Sans Caption"/>
              <a:cs typeface="PT Sans Caption"/>
              <a:sym typeface="PT Sans Caption"/>
            </a:endParaRPr>
          </a:p>
          <a:p>
            <a:pPr indent="0" lvl="0" marL="457200" rtl="0" algn="l">
              <a:lnSpc>
                <a:spcPct val="115000"/>
              </a:lnSpc>
              <a:spcBef>
                <a:spcPts val="0"/>
              </a:spcBef>
              <a:spcAft>
                <a:spcPts val="0"/>
              </a:spcAft>
              <a:buSzPts val="1800"/>
              <a:buNone/>
            </a:pPr>
            <a:r>
              <a:t/>
            </a:r>
            <a:endParaRPr>
              <a:solidFill>
                <a:srgbClr val="000000"/>
              </a:solidFill>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a:solidFill>
                  <a:srgbClr val="000000"/>
                </a:solidFill>
                <a:latin typeface="PT Sans Caption"/>
                <a:ea typeface="PT Sans Caption"/>
                <a:cs typeface="PT Sans Caption"/>
                <a:sym typeface="PT Sans Caption"/>
              </a:rPr>
              <a:t>Groups are specified in your testng.xml file using the </a:t>
            </a:r>
            <a:r>
              <a:rPr b="1" lang="en-US">
                <a:solidFill>
                  <a:srgbClr val="000000"/>
                </a:solidFill>
                <a:latin typeface="PT Sans Caption"/>
                <a:ea typeface="PT Sans Caption"/>
                <a:cs typeface="PT Sans Caption"/>
                <a:sym typeface="PT Sans Caption"/>
              </a:rPr>
              <a:t>&lt;groups&gt; </a:t>
            </a:r>
            <a:r>
              <a:rPr lang="en-US">
                <a:solidFill>
                  <a:srgbClr val="000000"/>
                </a:solidFill>
                <a:latin typeface="PT Sans Caption"/>
                <a:ea typeface="PT Sans Caption"/>
                <a:cs typeface="PT Sans Caption"/>
                <a:sym typeface="PT Sans Caption"/>
              </a:rPr>
              <a:t>tag. It can be found either under the </a:t>
            </a:r>
            <a:r>
              <a:rPr b="1" lang="en-US">
                <a:solidFill>
                  <a:srgbClr val="000000"/>
                </a:solidFill>
                <a:latin typeface="PT Sans Caption"/>
                <a:ea typeface="PT Sans Caption"/>
                <a:cs typeface="PT Sans Caption"/>
                <a:sym typeface="PT Sans Caption"/>
              </a:rPr>
              <a:t>&lt;test&gt; or &lt;suite&gt;</a:t>
            </a:r>
            <a:r>
              <a:rPr lang="en-US">
                <a:solidFill>
                  <a:srgbClr val="000000"/>
                </a:solidFill>
                <a:latin typeface="PT Sans Caption"/>
                <a:ea typeface="PT Sans Caption"/>
                <a:cs typeface="PT Sans Caption"/>
                <a:sym typeface="PT Sans Caption"/>
              </a:rPr>
              <a:t> tag. Groups specified in the </a:t>
            </a:r>
            <a:r>
              <a:rPr b="1" lang="en-US">
                <a:solidFill>
                  <a:srgbClr val="000000"/>
                </a:solidFill>
                <a:latin typeface="PT Sans Caption"/>
                <a:ea typeface="PT Sans Caption"/>
                <a:cs typeface="PT Sans Caption"/>
                <a:sym typeface="PT Sans Caption"/>
              </a:rPr>
              <a:t>&lt;suite&gt;</a:t>
            </a:r>
            <a:r>
              <a:rPr lang="en-US">
                <a:solidFill>
                  <a:srgbClr val="000000"/>
                </a:solidFill>
                <a:latin typeface="PT Sans Caption"/>
                <a:ea typeface="PT Sans Caption"/>
                <a:cs typeface="PT Sans Caption"/>
                <a:sym typeface="PT Sans Caption"/>
              </a:rPr>
              <a:t> tag apply to all the </a:t>
            </a:r>
            <a:r>
              <a:rPr b="1" lang="en-US">
                <a:solidFill>
                  <a:srgbClr val="000000"/>
                </a:solidFill>
                <a:latin typeface="PT Sans Caption"/>
                <a:ea typeface="PT Sans Caption"/>
                <a:cs typeface="PT Sans Caption"/>
                <a:sym typeface="PT Sans Caption"/>
              </a:rPr>
              <a:t>&lt;test&gt; </a:t>
            </a:r>
            <a:r>
              <a:rPr lang="en-US">
                <a:solidFill>
                  <a:srgbClr val="000000"/>
                </a:solidFill>
                <a:latin typeface="PT Sans Caption"/>
                <a:ea typeface="PT Sans Caption"/>
                <a:cs typeface="PT Sans Caption"/>
                <a:sym typeface="PT Sans Caption"/>
              </a:rPr>
              <a:t>tags underneath.</a:t>
            </a:r>
            <a:endParaRPr>
              <a:solidFill>
                <a:srgbClr val="000000"/>
              </a:solidFill>
              <a:latin typeface="PT Sans Caption"/>
              <a:ea typeface="PT Sans Caption"/>
              <a:cs typeface="PT Sans Caption"/>
              <a:sym typeface="PT Sans Captio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5" name="Shape 565"/>
        <p:cNvGrpSpPr/>
        <p:nvPr/>
      </p:nvGrpSpPr>
      <p:grpSpPr>
        <a:xfrm>
          <a:off x="0" y="0"/>
          <a:ext cx="0" cy="0"/>
          <a:chOff x="0" y="0"/>
          <a:chExt cx="0" cy="0"/>
        </a:xfrm>
      </p:grpSpPr>
      <p:graphicFrame>
        <p:nvGraphicFramePr>
          <p:cNvPr id="566" name="Google Shape;566;p100"/>
          <p:cNvGraphicFramePr/>
          <p:nvPr/>
        </p:nvGraphicFramePr>
        <p:xfrm>
          <a:off x="4154738" y="335071"/>
          <a:ext cx="3000000" cy="3000000"/>
        </p:xfrm>
        <a:graphic>
          <a:graphicData uri="http://schemas.openxmlformats.org/drawingml/2006/table">
            <a:tbl>
              <a:tblPr bandRow="1" firstRow="1">
                <a:noFill/>
                <a:tableStyleId>{8220DCCF-6B20-461A-8440-03E1C12D04D5}</a:tableStyleId>
              </a:tblPr>
              <a:tblGrid>
                <a:gridCol w="7550550"/>
              </a:tblGrid>
              <a:tr h="4586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import org.testng.annotations.Test;</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public class TestGroupExample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@Test(groups = "</a:t>
                      </a:r>
                      <a:r>
                        <a:rPr lang="en-US" sz="1800">
                          <a:solidFill>
                            <a:srgbClr val="000000"/>
                          </a:solidFill>
                          <a:latin typeface="PT Sans Caption"/>
                          <a:ea typeface="PT Sans Caption"/>
                          <a:cs typeface="PT Sans Caption"/>
                          <a:sym typeface="PT Sans Caption"/>
                        </a:rPr>
                        <a:t>smoke</a:t>
                      </a:r>
                      <a:r>
                        <a:rPr lang="en-US" sz="1800" u="none" cap="none" strike="noStrike">
                          <a:solidFill>
                            <a:srgbClr val="000000"/>
                          </a:solidFill>
                          <a:latin typeface="PT Sans Caption"/>
                          <a:ea typeface="PT Sans Caption"/>
                          <a:cs typeface="PT Sans Caption"/>
                          <a:sym typeface="PT Sans Caption"/>
                        </a:rPr>
                        <a:t>")</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public void testMethodOne()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SOP("Test method one belonging to smoke group");</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@Test</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public void testMethodTwo()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SOP("Test method two not belonging to group.");</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@Test(groups = "</a:t>
                      </a:r>
                      <a:r>
                        <a:rPr lang="en-US" sz="1800">
                          <a:solidFill>
                            <a:srgbClr val="000000"/>
                          </a:solidFill>
                          <a:latin typeface="PT Sans Caption"/>
                          <a:ea typeface="PT Sans Caption"/>
                          <a:cs typeface="PT Sans Caption"/>
                          <a:sym typeface="PT Sans Caption"/>
                        </a:rPr>
                        <a:t>regression</a:t>
                      </a:r>
                      <a:r>
                        <a:rPr lang="en-US" sz="1800" u="none" cap="none" strike="noStrike">
                          <a:solidFill>
                            <a:srgbClr val="000000"/>
                          </a:solidFill>
                          <a:latin typeface="PT Sans Caption"/>
                          <a:ea typeface="PT Sans Caption"/>
                          <a:cs typeface="PT Sans Caption"/>
                          <a:sym typeface="PT Sans Caption"/>
                        </a:rPr>
                        <a:t>")</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public void testMethodThree()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SOP("Test method three belonging to regression group");</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	}</a:t>
                      </a:r>
                      <a:endParaRPr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PT Sans Caption"/>
                          <a:ea typeface="PT Sans Caption"/>
                          <a:cs typeface="PT Sans Caption"/>
                          <a:sym typeface="PT Sans Caption"/>
                        </a:rPr>
                        <a:t>}</a:t>
                      </a:r>
                      <a:endParaRPr sz="1800" u="none" cap="none" strike="noStrike">
                        <a:solidFill>
                          <a:srgbClr val="000000"/>
                        </a:solidFill>
                        <a:latin typeface="PT Sans Caption"/>
                        <a:ea typeface="PT Sans Caption"/>
                        <a:cs typeface="PT Sans Caption"/>
                        <a:sym typeface="PT Sans Caption"/>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bl>
          </a:graphicData>
        </a:graphic>
      </p:graphicFrame>
      <p:sp>
        <p:nvSpPr>
          <p:cNvPr id="567" name="Google Shape;567;p100"/>
          <p:cNvSpPr/>
          <p:nvPr/>
        </p:nvSpPr>
        <p:spPr>
          <a:xfrm>
            <a:off x="4154750" y="5438050"/>
            <a:ext cx="7673100" cy="9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Note:</a:t>
            </a:r>
            <a:r>
              <a:rPr b="0" i="0" lang="en-US" sz="1800" u="none" cap="none" strike="noStrike">
                <a:solidFill>
                  <a:srgbClr val="000000"/>
                </a:solidFill>
                <a:latin typeface="PT Sans Caption"/>
                <a:ea typeface="PT Sans Caption"/>
                <a:cs typeface="PT Sans Caption"/>
                <a:sym typeface="PT Sans Caption"/>
              </a:rPr>
              <a:t> If we will run above class normally, then test execution does not consider the group for execution and hence executes all the tests in the specified test class.</a:t>
            </a:r>
            <a:endParaRPr b="0" i="0" sz="1800" u="none" cap="none" strike="noStrike">
              <a:solidFill>
                <a:srgbClr val="000000"/>
              </a:solidFill>
              <a:latin typeface="PT Sans Caption"/>
              <a:ea typeface="PT Sans Caption"/>
              <a:cs typeface="PT Sans Caption"/>
              <a:sym typeface="PT Sans Caption"/>
            </a:endParaRPr>
          </a:p>
        </p:txBody>
      </p:sp>
      <p:sp>
        <p:nvSpPr>
          <p:cNvPr id="568" name="Google Shape;568;p100"/>
          <p:cNvSpPr txBox="1"/>
          <p:nvPr>
            <p:ph type="title"/>
          </p:nvPr>
        </p:nvSpPr>
        <p:spPr>
          <a:xfrm>
            <a:off x="124900" y="78475"/>
            <a:ext cx="3484500" cy="110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 Case Grouping</a:t>
            </a:r>
            <a:endParaRPr b="1" sz="3000">
              <a:latin typeface="PT Sans Caption"/>
              <a:ea typeface="PT Sans Caption"/>
              <a:cs typeface="PT Sans Caption"/>
              <a:sym typeface="PT Sans Captio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2" name="Shape 572"/>
        <p:cNvGrpSpPr/>
        <p:nvPr/>
      </p:nvGrpSpPr>
      <p:grpSpPr>
        <a:xfrm>
          <a:off x="0" y="0"/>
          <a:ext cx="0" cy="0"/>
          <a:chOff x="0" y="0"/>
          <a:chExt cx="0" cy="0"/>
        </a:xfrm>
      </p:grpSpPr>
      <p:sp>
        <p:nvSpPr>
          <p:cNvPr id="573" name="Google Shape;573;p101"/>
          <p:cNvSpPr txBox="1"/>
          <p:nvPr>
            <p:ph type="title"/>
          </p:nvPr>
        </p:nvSpPr>
        <p:spPr>
          <a:xfrm>
            <a:off x="142575" y="143175"/>
            <a:ext cx="3513000" cy="151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How to specify group through testng.xml</a:t>
            </a:r>
            <a:endParaRPr b="1" sz="3000">
              <a:latin typeface="PT Sans Caption"/>
              <a:ea typeface="PT Sans Caption"/>
              <a:cs typeface="PT Sans Caption"/>
              <a:sym typeface="PT Sans Caption"/>
            </a:endParaRPr>
          </a:p>
        </p:txBody>
      </p:sp>
      <p:sp>
        <p:nvSpPr>
          <p:cNvPr id="574" name="Google Shape;574;p101"/>
          <p:cNvSpPr/>
          <p:nvPr/>
        </p:nvSpPr>
        <p:spPr>
          <a:xfrm>
            <a:off x="4154750" y="5438050"/>
            <a:ext cx="7673100" cy="634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n-US" sz="1900" u="none" cap="none" strike="noStrike">
                <a:solidFill>
                  <a:srgbClr val="000000"/>
                </a:solidFill>
                <a:latin typeface="PT Sans Caption"/>
                <a:ea typeface="PT Sans Caption"/>
                <a:cs typeface="PT Sans Caption"/>
                <a:sym typeface="PT Sans Caption"/>
              </a:rPr>
              <a:t>This method is the preferred and easy way to execute groups.</a:t>
            </a:r>
            <a:endParaRPr b="1" i="0" sz="1800" u="none" cap="none" strike="noStrike">
              <a:solidFill>
                <a:srgbClr val="000000"/>
              </a:solidFill>
              <a:latin typeface="PT Sans Caption"/>
              <a:ea typeface="PT Sans Caption"/>
              <a:cs typeface="PT Sans Caption"/>
              <a:sym typeface="PT Sans Caption"/>
            </a:endParaRPr>
          </a:p>
        </p:txBody>
      </p:sp>
      <p:graphicFrame>
        <p:nvGraphicFramePr>
          <p:cNvPr id="575" name="Google Shape;575;p101"/>
          <p:cNvGraphicFramePr/>
          <p:nvPr/>
        </p:nvGraphicFramePr>
        <p:xfrm>
          <a:off x="4154759" y="817151"/>
          <a:ext cx="3000000" cy="3000000"/>
        </p:xfrm>
        <a:graphic>
          <a:graphicData uri="http://schemas.openxmlformats.org/drawingml/2006/table">
            <a:tbl>
              <a:tblPr bandRow="1" firstRow="1">
                <a:noFill/>
                <a:tableStyleId>{8220DCCF-6B20-461A-8440-03E1C12D04D5}</a:tableStyleId>
              </a:tblPr>
              <a:tblGrid>
                <a:gridCol w="7429625"/>
              </a:tblGrid>
              <a:tr h="390010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&lt;suite name="Time test Suite" verbose="1"&gt;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&lt;test name="Group Test"&gt;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&lt;groups&gt;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&lt;run&gt;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&lt;include name="</a:t>
                      </a:r>
                      <a:r>
                        <a:rPr lang="en-US" sz="2000">
                          <a:solidFill>
                            <a:srgbClr val="000000"/>
                          </a:solidFill>
                          <a:latin typeface="PT Sans Caption"/>
                          <a:ea typeface="PT Sans Caption"/>
                          <a:cs typeface="PT Sans Caption"/>
                          <a:sym typeface="PT Sans Caption"/>
                        </a:rPr>
                        <a:t>smoke</a:t>
                      </a:r>
                      <a:r>
                        <a:rPr lang="en-US" sz="2000" u="none" cap="none" strike="noStrike">
                          <a:solidFill>
                            <a:srgbClr val="000000"/>
                          </a:solidFill>
                          <a:latin typeface="PT Sans Caption"/>
                          <a:ea typeface="PT Sans Caption"/>
                          <a:cs typeface="PT Sans Caption"/>
                          <a:sym typeface="PT Sans Caption"/>
                        </a:rPr>
                        <a:t>" /&gt;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&lt;/run&gt;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&lt;/groups&gt;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&lt;classes&gt;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&lt;class name=“packageName.TestGroupExample" /&gt;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&lt;/classes&gt;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  &lt;/test&gt;</a:t>
                      </a:r>
                      <a:endParaRPr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0000"/>
                          </a:solidFill>
                          <a:latin typeface="PT Sans Caption"/>
                          <a:ea typeface="PT Sans Caption"/>
                          <a:cs typeface="PT Sans Caption"/>
                          <a:sym typeface="PT Sans Caption"/>
                        </a:rPr>
                        <a:t>&lt;/suite&gt;</a:t>
                      </a:r>
                      <a:endParaRPr sz="2000" u="none" cap="none" strike="noStrike">
                        <a:solidFill>
                          <a:srgbClr val="000000"/>
                        </a:solidFill>
                        <a:latin typeface="PT Sans Caption"/>
                        <a:ea typeface="PT Sans Caption"/>
                        <a:cs typeface="PT Sans Caption"/>
                        <a:sym typeface="PT Sans Caption"/>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9" name="Shape 579"/>
        <p:cNvGrpSpPr/>
        <p:nvPr/>
      </p:nvGrpSpPr>
      <p:grpSpPr>
        <a:xfrm>
          <a:off x="0" y="0"/>
          <a:ext cx="0" cy="0"/>
          <a:chOff x="0" y="0"/>
          <a:chExt cx="0" cy="0"/>
        </a:xfrm>
      </p:grpSpPr>
      <p:sp>
        <p:nvSpPr>
          <p:cNvPr id="580" name="Google Shape;580;p102"/>
          <p:cNvSpPr txBox="1"/>
          <p:nvPr>
            <p:ph type="title"/>
          </p:nvPr>
        </p:nvSpPr>
        <p:spPr>
          <a:xfrm>
            <a:off x="172000" y="241000"/>
            <a:ext cx="3468900" cy="132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Including and excluding</a:t>
            </a:r>
            <a:endParaRPr b="1" sz="3000">
              <a:latin typeface="PT Sans Caption"/>
              <a:ea typeface="PT Sans Caption"/>
              <a:cs typeface="PT Sans Caption"/>
              <a:sym typeface="PT Sans Caption"/>
            </a:endParaRPr>
          </a:p>
        </p:txBody>
      </p:sp>
      <p:sp>
        <p:nvSpPr>
          <p:cNvPr id="581" name="Google Shape;581;p102"/>
          <p:cNvSpPr/>
          <p:nvPr/>
        </p:nvSpPr>
        <p:spPr>
          <a:xfrm>
            <a:off x="3823250" y="73350"/>
            <a:ext cx="8260800" cy="326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rgbClr val="000000"/>
              </a:buClr>
              <a:buSzPts val="1800"/>
              <a:buFont typeface="Roboto"/>
              <a:buChar char="●"/>
            </a:pPr>
            <a:r>
              <a:rPr b="0" i="0" lang="en-US" sz="1800" u="none" cap="none" strike="noStrike">
                <a:solidFill>
                  <a:srgbClr val="000000"/>
                </a:solidFill>
                <a:latin typeface="PT Sans Caption"/>
                <a:ea typeface="PT Sans Caption"/>
                <a:cs typeface="PT Sans Caption"/>
                <a:sym typeface="PT Sans Caption"/>
              </a:rPr>
              <a:t>TestNG also allows to </a:t>
            </a:r>
            <a:r>
              <a:rPr b="1" i="0" lang="en-US" sz="1800" u="none" cap="none" strike="noStrike">
                <a:solidFill>
                  <a:srgbClr val="000000"/>
                </a:solidFill>
                <a:latin typeface="PT Sans Caption"/>
                <a:ea typeface="PT Sans Caption"/>
                <a:cs typeface="PT Sans Caption"/>
                <a:sym typeface="PT Sans Caption"/>
              </a:rPr>
              <a:t>include and exclude certain </a:t>
            </a:r>
            <a:r>
              <a:rPr b="1" lang="en-US" sz="1800">
                <a:latin typeface="PT Sans Caption"/>
                <a:ea typeface="PT Sans Caption"/>
                <a:cs typeface="PT Sans Caption"/>
                <a:sym typeface="PT Sans Caption"/>
              </a:rPr>
              <a:t>Groups, Test Methods, Classes and Packages</a:t>
            </a:r>
            <a:r>
              <a:rPr b="1" i="0" lang="en-US" sz="1800" u="none" cap="none" strike="noStrike">
                <a:solidFill>
                  <a:srgbClr val="000000"/>
                </a:solidFill>
                <a:latin typeface="PT Sans Caption"/>
                <a:ea typeface="PT Sans Caption"/>
                <a:cs typeface="PT Sans Caption"/>
                <a:sym typeface="PT Sans Caption"/>
              </a:rPr>
              <a:t> from test execution</a:t>
            </a:r>
            <a:r>
              <a:rPr b="0" i="0" lang="en-US" sz="1800" u="none" cap="none" strike="noStrike">
                <a:solidFill>
                  <a:srgbClr val="000000"/>
                </a:solidFill>
                <a:latin typeface="PT Sans Caption"/>
                <a:ea typeface="PT Sans Caption"/>
                <a:cs typeface="PT Sans Caption"/>
                <a:sym typeface="PT Sans Caption"/>
              </a:rPr>
              <a:t>. This helps in executing only a particular set of tests and excluding certain tests. </a:t>
            </a:r>
            <a:endParaRPr b="0" i="0" sz="1800" u="none" cap="none" strike="noStrike">
              <a:solidFill>
                <a:srgbClr val="000000"/>
              </a:solidFill>
              <a:latin typeface="PT Sans Caption"/>
              <a:ea typeface="PT Sans Caption"/>
              <a:cs typeface="PT Sans Caption"/>
              <a:sym typeface="PT Sans Caption"/>
            </a:endParaRPr>
          </a:p>
          <a:p>
            <a:pPr indent="-342900" lvl="0" marL="342900" marR="0" rtl="0" algn="l">
              <a:lnSpc>
                <a:spcPct val="115000"/>
              </a:lnSpc>
              <a:spcBef>
                <a:spcPts val="0"/>
              </a:spcBef>
              <a:spcAft>
                <a:spcPts val="0"/>
              </a:spcAft>
              <a:buClr>
                <a:srgbClr val="000000"/>
              </a:buClr>
              <a:buSzPts val="1800"/>
              <a:buFont typeface="PT Sans Caption"/>
              <a:buChar char="●"/>
            </a:pPr>
            <a:r>
              <a:rPr lang="en-US" sz="1800">
                <a:latin typeface="PT Sans Caption"/>
                <a:ea typeface="PT Sans Caption"/>
                <a:cs typeface="PT Sans Caption"/>
                <a:sym typeface="PT Sans Caption"/>
              </a:rPr>
              <a:t>E</a:t>
            </a:r>
            <a:r>
              <a:rPr b="0" i="0" lang="en-US" sz="1800" u="none" cap="none" strike="noStrike">
                <a:solidFill>
                  <a:srgbClr val="000000"/>
                </a:solidFill>
                <a:latin typeface="PT Sans Caption"/>
                <a:ea typeface="PT Sans Caption"/>
                <a:cs typeface="PT Sans Caption"/>
                <a:sym typeface="PT Sans Caption"/>
              </a:rPr>
              <a:t>xample, when a feature is broken and you need to exclude a fixed set of tests from execution since these test will fail upon execution.</a:t>
            </a:r>
            <a:endParaRPr b="0" i="0" sz="1800" u="none" cap="none" strike="noStrike">
              <a:solidFill>
                <a:srgbClr val="000000"/>
              </a:solidFill>
              <a:latin typeface="PT Sans Caption"/>
              <a:ea typeface="PT Sans Caption"/>
              <a:cs typeface="PT Sans Caption"/>
              <a:sym typeface="PT Sans Caption"/>
            </a:endParaRPr>
          </a:p>
          <a:p>
            <a:pPr indent="-342900" lvl="0" marL="3429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Once the feature is fixed you can then verify the feature by just executing the respective group of tests.</a:t>
            </a:r>
            <a:endParaRPr b="0" i="0" sz="1800" u="none" cap="none" strike="noStrike">
              <a:solidFill>
                <a:srgbClr val="000000"/>
              </a:solidFill>
              <a:latin typeface="PT Sans Caption"/>
              <a:ea typeface="PT Sans Caption"/>
              <a:cs typeface="PT Sans Caption"/>
              <a:sym typeface="PT Sans Caption"/>
            </a:endParaRPr>
          </a:p>
          <a:p>
            <a:pPr indent="-342900" lvl="0" marL="3429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We can specify the include and exclude in testng.xml.</a:t>
            </a:r>
            <a:endParaRPr b="0" i="0" sz="1800" u="none" cap="none" strike="noStrike">
              <a:solidFill>
                <a:srgbClr val="000000"/>
              </a:solidFill>
              <a:latin typeface="PT Sans Caption"/>
              <a:ea typeface="PT Sans Caption"/>
              <a:cs typeface="PT Sans Caption"/>
              <a:sym typeface="PT Sans Caption"/>
            </a:endParaRPr>
          </a:p>
          <a:p>
            <a:pPr indent="-317500" lvl="1" marL="342900" marR="0" rtl="0" algn="l">
              <a:lnSpc>
                <a:spcPct val="115000"/>
              </a:lnSpc>
              <a:spcBef>
                <a:spcPts val="0"/>
              </a:spcBef>
              <a:spcAft>
                <a:spcPts val="0"/>
              </a:spcAft>
              <a:buClr>
                <a:srgbClr val="000000"/>
              </a:buClr>
              <a:buSzPts val="1400"/>
              <a:buFont typeface="PT Sans Caption"/>
              <a:buChar char="○"/>
            </a:pPr>
            <a:r>
              <a:rPr b="1" i="0" lang="en-US" sz="1800" u="none" cap="none" strike="noStrike">
                <a:solidFill>
                  <a:srgbClr val="000000"/>
                </a:solidFill>
                <a:latin typeface="PT Sans Caption"/>
                <a:ea typeface="PT Sans Caption"/>
                <a:cs typeface="PT Sans Caption"/>
                <a:sym typeface="PT Sans Caption"/>
              </a:rPr>
              <a:t>&lt;include&gt; </a:t>
            </a:r>
            <a:r>
              <a:rPr b="0" i="0" lang="en-US" sz="1800" u="none" cap="none" strike="noStrike">
                <a:solidFill>
                  <a:srgbClr val="000000"/>
                </a:solidFill>
                <a:latin typeface="PT Sans Caption"/>
                <a:ea typeface="PT Sans Caption"/>
                <a:cs typeface="PT Sans Caption"/>
                <a:sym typeface="PT Sans Caption"/>
              </a:rPr>
              <a:t>– It tells which group we need to execute.</a:t>
            </a:r>
            <a:endParaRPr b="0" i="0" sz="1800" u="none" cap="none" strike="noStrike">
              <a:solidFill>
                <a:srgbClr val="000000"/>
              </a:solidFill>
              <a:latin typeface="PT Sans Caption"/>
              <a:ea typeface="PT Sans Caption"/>
              <a:cs typeface="PT Sans Caption"/>
              <a:sym typeface="PT Sans Caption"/>
            </a:endParaRPr>
          </a:p>
          <a:p>
            <a:pPr indent="-317500" lvl="1" marL="342900" marR="0" rtl="0" algn="l">
              <a:lnSpc>
                <a:spcPct val="115000"/>
              </a:lnSpc>
              <a:spcBef>
                <a:spcPts val="0"/>
              </a:spcBef>
              <a:spcAft>
                <a:spcPts val="0"/>
              </a:spcAft>
              <a:buClr>
                <a:srgbClr val="000000"/>
              </a:buClr>
              <a:buSzPts val="1400"/>
              <a:buFont typeface="PT Sans Caption"/>
              <a:buChar char="○"/>
            </a:pPr>
            <a:r>
              <a:rPr b="1" i="0" lang="en-US" sz="1800" u="none" cap="none" strike="noStrike">
                <a:solidFill>
                  <a:srgbClr val="000000"/>
                </a:solidFill>
                <a:latin typeface="PT Sans Caption"/>
                <a:ea typeface="PT Sans Caption"/>
                <a:cs typeface="PT Sans Caption"/>
                <a:sym typeface="PT Sans Caption"/>
              </a:rPr>
              <a:t>&lt;exclude&gt;</a:t>
            </a:r>
            <a:r>
              <a:rPr b="0" i="0" lang="en-US" sz="1800" u="none" cap="none" strike="noStrike">
                <a:solidFill>
                  <a:srgbClr val="000000"/>
                </a:solidFill>
                <a:latin typeface="PT Sans Caption"/>
                <a:ea typeface="PT Sans Caption"/>
                <a:cs typeface="PT Sans Caption"/>
                <a:sym typeface="PT Sans Caption"/>
              </a:rPr>
              <a:t>- It tells which group we have to Skip</a:t>
            </a:r>
            <a:endParaRPr b="0" i="0" sz="1800" u="none" cap="none" strike="noStrike">
              <a:solidFill>
                <a:srgbClr val="000000"/>
              </a:solidFill>
              <a:latin typeface="PT Sans Caption"/>
              <a:ea typeface="PT Sans Caption"/>
              <a:cs typeface="PT Sans Caption"/>
              <a:sym typeface="PT Sans Caption"/>
            </a:endParaRPr>
          </a:p>
          <a:p>
            <a:pPr indent="-228600" lvl="0" marL="342900" marR="0" rtl="0" algn="l">
              <a:lnSpc>
                <a:spcPct val="115000"/>
              </a:lnSpc>
              <a:spcBef>
                <a:spcPts val="0"/>
              </a:spcBef>
              <a:spcAft>
                <a:spcPts val="0"/>
              </a:spcAft>
              <a:buNone/>
            </a:pPr>
            <a:r>
              <a:t/>
            </a:r>
            <a:endParaRPr sz="1800">
              <a:latin typeface="PT Sans Caption"/>
              <a:ea typeface="PT Sans Caption"/>
              <a:cs typeface="PT Sans Caption"/>
              <a:sym typeface="PT Sans Caption"/>
            </a:endParaRPr>
          </a:p>
          <a:p>
            <a:pPr indent="-228600" lvl="0" marL="3429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228600" lvl="0" marL="3429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228600" lvl="0" marL="342900" marR="0" rtl="0" algn="l">
              <a:lnSpc>
                <a:spcPct val="115000"/>
              </a:lnSpc>
              <a:spcBef>
                <a:spcPts val="0"/>
              </a:spcBef>
              <a:spcAft>
                <a:spcPts val="0"/>
              </a:spcAft>
              <a:buClr>
                <a:schemeClr val="lt2"/>
              </a:buClr>
              <a:buSzPts val="1800"/>
              <a:buFont typeface="Roboto"/>
              <a:buNone/>
            </a:pPr>
            <a:r>
              <a:t/>
            </a:r>
            <a:endParaRPr b="0" i="0" sz="1800" u="none" cap="none" strike="noStrike">
              <a:solidFill>
                <a:srgbClr val="000000"/>
              </a:solidFill>
              <a:latin typeface="Roboto"/>
              <a:ea typeface="Roboto"/>
              <a:cs typeface="Roboto"/>
              <a:sym typeface="Roboto"/>
            </a:endParaRPr>
          </a:p>
          <a:p>
            <a:pPr indent="-228600" lvl="0" marL="3429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pic>
        <p:nvPicPr>
          <p:cNvPr id="582" name="Google Shape;582;p102"/>
          <p:cNvPicPr preferRelativeResize="0"/>
          <p:nvPr/>
        </p:nvPicPr>
        <p:blipFill>
          <a:blip r:embed="rId3">
            <a:alphaModFix/>
          </a:blip>
          <a:stretch>
            <a:fillRect/>
          </a:stretch>
        </p:blipFill>
        <p:spPr>
          <a:xfrm>
            <a:off x="4238500" y="3236525"/>
            <a:ext cx="7139651" cy="352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8" name="Shape 308"/>
        <p:cNvGrpSpPr/>
        <p:nvPr/>
      </p:nvGrpSpPr>
      <p:grpSpPr>
        <a:xfrm>
          <a:off x="0" y="0"/>
          <a:ext cx="0" cy="0"/>
          <a:chOff x="0" y="0"/>
          <a:chExt cx="0" cy="0"/>
        </a:xfrm>
      </p:grpSpPr>
      <p:sp>
        <p:nvSpPr>
          <p:cNvPr id="309" name="Google Shape;309;p58"/>
          <p:cNvSpPr txBox="1"/>
          <p:nvPr>
            <p:ph type="title"/>
          </p:nvPr>
        </p:nvSpPr>
        <p:spPr>
          <a:xfrm>
            <a:off x="141425" y="188450"/>
            <a:ext cx="3420900" cy="1870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What is annotation in TestNG ? </a:t>
            </a:r>
            <a:endParaRPr b="1" sz="3000">
              <a:latin typeface="PT Sans Caption"/>
              <a:ea typeface="PT Sans Caption"/>
              <a:cs typeface="PT Sans Caption"/>
              <a:sym typeface="PT Sans Caption"/>
            </a:endParaRPr>
          </a:p>
        </p:txBody>
      </p:sp>
      <p:sp>
        <p:nvSpPr>
          <p:cNvPr id="310" name="Google Shape;310;p58"/>
          <p:cNvSpPr/>
          <p:nvPr/>
        </p:nvSpPr>
        <p:spPr>
          <a:xfrm>
            <a:off x="3989150" y="1018775"/>
            <a:ext cx="7453500" cy="459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To execute TestNG script we don’t have to write the separate class. We can use simple java class but here we will not write public static void main(String []args) because we are not going to execute this from JVM.</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TestNG works with Annotations and annotation can be represented by @ symbol</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An annotation is a tag or meta-data that provides additional information about class, interface, or method in TestNG.</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Annotations are used to keep the structure of the test classes.</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lang="en-US" sz="1800">
                <a:latin typeface="PT Sans Caption"/>
                <a:ea typeface="PT Sans Caption"/>
                <a:cs typeface="PT Sans Caption"/>
                <a:sym typeface="PT Sans Caption"/>
              </a:rPr>
              <a:t>A</a:t>
            </a:r>
            <a:r>
              <a:rPr b="0" i="0" lang="en-US" sz="1800" u="none" cap="none" strike="noStrike">
                <a:solidFill>
                  <a:srgbClr val="000000"/>
                </a:solidFill>
                <a:latin typeface="PT Sans Caption"/>
                <a:ea typeface="PT Sans Caption"/>
                <a:cs typeface="PT Sans Caption"/>
                <a:sym typeface="PT Sans Caption"/>
              </a:rPr>
              <a:t>nnotations invoke the methods according to the invocation time.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6" name="Shape 586"/>
        <p:cNvGrpSpPr/>
        <p:nvPr/>
      </p:nvGrpSpPr>
      <p:grpSpPr>
        <a:xfrm>
          <a:off x="0" y="0"/>
          <a:ext cx="0" cy="0"/>
          <a:chOff x="0" y="0"/>
          <a:chExt cx="0" cy="0"/>
        </a:xfrm>
      </p:grpSpPr>
      <p:sp>
        <p:nvSpPr>
          <p:cNvPr id="587" name="Google Shape;587;p103"/>
          <p:cNvSpPr txBox="1"/>
          <p:nvPr/>
        </p:nvSpPr>
        <p:spPr>
          <a:xfrm>
            <a:off x="3855775" y="88300"/>
            <a:ext cx="8201100" cy="6632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rgbClr val="000000"/>
              </a:buClr>
              <a:buSzPts val="1900"/>
              <a:buFont typeface="Arial"/>
              <a:buNone/>
            </a:pPr>
            <a:r>
              <a:rPr lang="en-US" sz="1800">
                <a:latin typeface="PT Sans Caption"/>
                <a:ea typeface="PT Sans Caption"/>
                <a:cs typeface="PT Sans Caption"/>
                <a:sym typeface="PT Sans Caption"/>
              </a:rPr>
              <a:t>Test case parameterization is the technique to execute the same Test Case with different input values. Parameterized tests allow us to run the same tests over and over again using different values. </a:t>
            </a:r>
            <a:endParaRPr sz="1800">
              <a:latin typeface="PT Sans Caption"/>
              <a:ea typeface="PT Sans Caption"/>
              <a:cs typeface="PT Sans Caption"/>
              <a:sym typeface="PT Sans Caption"/>
            </a:endParaRPr>
          </a:p>
          <a:p>
            <a:pPr indent="0" lvl="0" marL="457200" rtl="0" algn="just">
              <a:lnSpc>
                <a:spcPct val="115000"/>
              </a:lnSpc>
              <a:spcBef>
                <a:spcPts val="0"/>
              </a:spcBef>
              <a:spcAft>
                <a:spcPts val="0"/>
              </a:spcAft>
              <a:buClr>
                <a:srgbClr val="000000"/>
              </a:buClr>
              <a:buSzPts val="1900"/>
              <a:buFont typeface="Arial"/>
              <a:buNone/>
            </a:pPr>
            <a:r>
              <a:rPr lang="en-US" sz="1800">
                <a:latin typeface="PT Sans Caption"/>
                <a:ea typeface="PT Sans Caption"/>
                <a:cs typeface="PT Sans Caption"/>
                <a:sym typeface="PT Sans Caption"/>
              </a:rPr>
              <a:t> </a:t>
            </a:r>
            <a:endParaRPr sz="1800">
              <a:latin typeface="PT Sans Caption"/>
              <a:ea typeface="PT Sans Caption"/>
              <a:cs typeface="PT Sans Caption"/>
              <a:sym typeface="PT Sans Caption"/>
            </a:endParaRPr>
          </a:p>
          <a:p>
            <a:pPr indent="0" lvl="0" marL="0" rtl="0" algn="just">
              <a:lnSpc>
                <a:spcPct val="115000"/>
              </a:lnSpc>
              <a:spcBef>
                <a:spcPts val="0"/>
              </a:spcBef>
              <a:spcAft>
                <a:spcPts val="0"/>
              </a:spcAft>
              <a:buClr>
                <a:srgbClr val="000000"/>
              </a:buClr>
              <a:buSzPts val="1900"/>
              <a:buFont typeface="Arial"/>
              <a:buNone/>
            </a:pPr>
            <a:r>
              <a:rPr lang="en-US" sz="1800">
                <a:latin typeface="PT Sans Caption"/>
                <a:ea typeface="PT Sans Caption"/>
                <a:cs typeface="PT Sans Caption"/>
                <a:sym typeface="PT Sans Caption"/>
              </a:rPr>
              <a:t>It allows us automatically run a test case multiple times with different input and validation values.</a:t>
            </a:r>
            <a:endParaRPr sz="1800">
              <a:latin typeface="PT Sans Caption"/>
              <a:ea typeface="PT Sans Caption"/>
              <a:cs typeface="PT Sans Caption"/>
              <a:sym typeface="PT Sans Caption"/>
            </a:endParaRPr>
          </a:p>
          <a:p>
            <a:pPr indent="0" lvl="0" marL="0" rtl="0" algn="just">
              <a:lnSpc>
                <a:spcPct val="115000"/>
              </a:lnSpc>
              <a:spcBef>
                <a:spcPts val="0"/>
              </a:spcBef>
              <a:spcAft>
                <a:spcPts val="0"/>
              </a:spcAft>
              <a:buClr>
                <a:srgbClr val="000000"/>
              </a:buClr>
              <a:buSzPts val="1900"/>
              <a:buFont typeface="Arial"/>
              <a:buNone/>
            </a:pPr>
            <a:r>
              <a:t/>
            </a:r>
            <a:endParaRPr sz="1800">
              <a:latin typeface="PT Sans Caption"/>
              <a:ea typeface="PT Sans Caption"/>
              <a:cs typeface="PT Sans Caption"/>
              <a:sym typeface="PT Sans Caption"/>
            </a:endParaRPr>
          </a:p>
          <a:p>
            <a:pPr indent="0" lvl="0" marL="0" rtl="0" algn="just">
              <a:lnSpc>
                <a:spcPct val="115000"/>
              </a:lnSpc>
              <a:spcBef>
                <a:spcPts val="0"/>
              </a:spcBef>
              <a:spcAft>
                <a:spcPts val="0"/>
              </a:spcAft>
              <a:buClr>
                <a:srgbClr val="000000"/>
              </a:buClr>
              <a:buSzPts val="1900"/>
              <a:buFont typeface="Arial"/>
              <a:buNone/>
            </a:pPr>
            <a:r>
              <a:rPr lang="en-US" sz="1800">
                <a:latin typeface="PT Sans Caption"/>
                <a:ea typeface="PT Sans Caption"/>
                <a:cs typeface="PT Sans Caption"/>
                <a:sym typeface="PT Sans Caption"/>
              </a:rPr>
              <a:t>Parameterization in TestNG can be done with the help of @DataProvider annotation</a:t>
            </a:r>
            <a:endParaRPr sz="1800">
              <a:latin typeface="PT Sans Caption"/>
              <a:ea typeface="PT Sans Caption"/>
              <a:cs typeface="PT Sans Caption"/>
              <a:sym typeface="PT Sans Caption"/>
            </a:endParaRPr>
          </a:p>
          <a:p>
            <a:pPr indent="0" lvl="0" marL="457200" marR="0" rtl="0" algn="just">
              <a:lnSpc>
                <a:spcPct val="115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rPr lang="en-US" sz="1800">
                <a:latin typeface="PT Sans Caption"/>
                <a:ea typeface="PT Sans Caption"/>
                <a:cs typeface="PT Sans Caption"/>
                <a:sym typeface="PT Sans Caption"/>
              </a:rPr>
              <a:t>A Data Provider is a method annotated with @DataProvider that provides data for a test method.</a:t>
            </a:r>
            <a:endParaRPr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15000"/>
              </a:lnSpc>
              <a:spcBef>
                <a:spcPts val="0"/>
              </a:spcBef>
              <a:spcAft>
                <a:spcPts val="0"/>
              </a:spcAft>
              <a:buClr>
                <a:srgbClr val="000000"/>
              </a:buClr>
              <a:buSzPts val="1800"/>
              <a:buFont typeface="Arial"/>
              <a:buNone/>
            </a:pPr>
            <a:r>
              <a:t/>
            </a:r>
            <a:endParaRPr i="0" sz="1800" u="none" cap="none" strike="noStrike">
              <a:solidFill>
                <a:srgbClr val="000000"/>
              </a:solidFill>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@DataProvider Annotation of testng framework provides us a facility of storing and preparing data set </a:t>
            </a:r>
            <a:r>
              <a:rPr lang="en-US" sz="1800">
                <a:latin typeface="PT Sans Caption"/>
                <a:ea typeface="PT Sans Caption"/>
                <a:cs typeface="PT Sans Caption"/>
                <a:sym typeface="PT Sans Caption"/>
              </a:rPr>
              <a:t>i</a:t>
            </a:r>
            <a:r>
              <a:rPr i="0" lang="en-US" sz="1800" u="none" cap="none" strike="noStrike">
                <a:solidFill>
                  <a:srgbClr val="000000"/>
                </a:solidFill>
                <a:latin typeface="PT Sans Caption"/>
                <a:ea typeface="PT Sans Caption"/>
                <a:cs typeface="PT Sans Caption"/>
                <a:sym typeface="PT Sans Caption"/>
              </a:rPr>
              <a:t>n method. </a:t>
            </a:r>
            <a:r>
              <a:rPr i="0" lang="en-US" sz="1800" u="none" cap="none" strike="noStrike">
                <a:solidFill>
                  <a:srgbClr val="000000"/>
                </a:solidFill>
                <a:latin typeface="PT Sans Caption"/>
                <a:ea typeface="PT Sans Caption"/>
                <a:cs typeface="PT Sans Caption"/>
                <a:sym typeface="PT Sans Caption"/>
              </a:rPr>
              <a:t>Means, you can configure data set </a:t>
            </a:r>
            <a:r>
              <a:rPr lang="en-US" sz="1800">
                <a:latin typeface="PT Sans Caption"/>
                <a:ea typeface="PT Sans Caption"/>
                <a:cs typeface="PT Sans Caption"/>
                <a:sym typeface="PT Sans Caption"/>
              </a:rPr>
              <a:t>i</a:t>
            </a:r>
            <a:r>
              <a:rPr i="0" lang="en-US" sz="1800" u="none" cap="none" strike="noStrike">
                <a:solidFill>
                  <a:srgbClr val="000000"/>
                </a:solidFill>
                <a:latin typeface="PT Sans Caption"/>
                <a:ea typeface="PT Sans Caption"/>
                <a:cs typeface="PT Sans Caption"/>
                <a:sym typeface="PT Sans Caption"/>
              </a:rPr>
              <a:t>n that method and then use that data </a:t>
            </a:r>
            <a:r>
              <a:rPr lang="en-US" sz="1800">
                <a:latin typeface="PT Sans Caption"/>
                <a:ea typeface="PT Sans Caption"/>
                <a:cs typeface="PT Sans Caption"/>
                <a:sym typeface="PT Sans Caption"/>
              </a:rPr>
              <a:t>i</a:t>
            </a:r>
            <a:r>
              <a:rPr i="0" lang="en-US" sz="1800" u="none" cap="none" strike="noStrike">
                <a:solidFill>
                  <a:srgbClr val="000000"/>
                </a:solidFill>
                <a:latin typeface="PT Sans Caption"/>
                <a:ea typeface="PT Sans Caption"/>
                <a:cs typeface="PT Sans Caption"/>
                <a:sym typeface="PT Sans Caption"/>
              </a:rPr>
              <a:t>n your test method. </a:t>
            </a:r>
            <a:endParaRPr i="0" sz="1800" u="none" cap="none" strike="noStrike">
              <a:solidFill>
                <a:srgbClr val="000000"/>
              </a:solidFill>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rPr i="0" lang="en-US" sz="1800" u="none" cap="none" strike="noStrike">
                <a:solidFill>
                  <a:srgbClr val="000000"/>
                </a:solidFill>
                <a:latin typeface="PT Sans Caption"/>
                <a:ea typeface="PT Sans Caption"/>
                <a:cs typeface="PT Sans Caption"/>
                <a:sym typeface="PT Sans Caption"/>
              </a:rPr>
              <a:t>@DataProvider annotated method must return an Object[][] with data.</a:t>
            </a:r>
            <a:endParaRPr i="0" sz="1800" u="none" cap="none" strike="noStrike">
              <a:solidFill>
                <a:srgbClr val="000000"/>
              </a:solidFill>
              <a:latin typeface="PT Sans Caption"/>
              <a:ea typeface="PT Sans Caption"/>
              <a:cs typeface="PT Sans Caption"/>
              <a:sym typeface="PT Sans Caption"/>
            </a:endParaRPr>
          </a:p>
        </p:txBody>
      </p:sp>
      <p:sp>
        <p:nvSpPr>
          <p:cNvPr id="588" name="Google Shape;588;p103"/>
          <p:cNvSpPr txBox="1"/>
          <p:nvPr>
            <p:ph type="title"/>
          </p:nvPr>
        </p:nvSpPr>
        <p:spPr>
          <a:xfrm>
            <a:off x="131500" y="223125"/>
            <a:ext cx="3580800" cy="160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100">
                <a:latin typeface="PT Sans Caption"/>
                <a:ea typeface="PT Sans Caption"/>
                <a:cs typeface="PT Sans Caption"/>
                <a:sym typeface="PT Sans Caption"/>
              </a:rPr>
              <a:t>Test Parameterization in TestNG</a:t>
            </a:r>
            <a:endParaRPr b="1" sz="3100">
              <a:latin typeface="PT Sans Caption"/>
              <a:ea typeface="PT Sans Caption"/>
              <a:cs typeface="PT Sans Caption"/>
              <a:sym typeface="PT Sans Capti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2" name="Shape 592"/>
        <p:cNvGrpSpPr/>
        <p:nvPr/>
      </p:nvGrpSpPr>
      <p:grpSpPr>
        <a:xfrm>
          <a:off x="0" y="0"/>
          <a:ext cx="0" cy="0"/>
          <a:chOff x="0" y="0"/>
          <a:chExt cx="0" cy="0"/>
        </a:xfrm>
      </p:grpSpPr>
      <p:sp>
        <p:nvSpPr>
          <p:cNvPr id="593" name="Google Shape;593;p104"/>
          <p:cNvSpPr txBox="1"/>
          <p:nvPr/>
        </p:nvSpPr>
        <p:spPr>
          <a:xfrm>
            <a:off x="3855775" y="88300"/>
            <a:ext cx="8201100" cy="66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rPr b="1" lang="en-US" sz="1800">
                <a:latin typeface="PT Sans Caption"/>
                <a:ea typeface="PT Sans Caption"/>
                <a:cs typeface="PT Sans Caption"/>
                <a:sym typeface="PT Sans Caption"/>
              </a:rPr>
              <a:t>Steps to parameterize the Test:</a:t>
            </a:r>
            <a:endParaRPr b="1" sz="1800">
              <a:latin typeface="PT Sans Caption"/>
              <a:ea typeface="PT Sans Caption"/>
              <a:cs typeface="PT Sans Caption"/>
              <a:sym typeface="PT Sans Caption"/>
            </a:endParaRPr>
          </a:p>
          <a:p>
            <a:pPr indent="0" lvl="0" marL="457200" rtl="0" algn="l">
              <a:lnSpc>
                <a:spcPct val="115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sz="1800">
                <a:latin typeface="PT Sans Caption"/>
                <a:ea typeface="PT Sans Caption"/>
                <a:cs typeface="PT Sans Caption"/>
                <a:sym typeface="PT Sans Caption"/>
              </a:rPr>
              <a:t>Create the data provider method with@DataProvider annotations. (Methods return type must be two-dimensional object arrays)</a:t>
            </a:r>
            <a:endParaRPr sz="1800">
              <a:latin typeface="PT Sans Caption"/>
              <a:ea typeface="PT Sans Caption"/>
              <a:cs typeface="PT Sans Caption"/>
              <a:sym typeface="PT Sans Caption"/>
            </a:endParaRPr>
          </a:p>
          <a:p>
            <a:pPr indent="0" lvl="0" marL="457200" rtl="0" algn="l">
              <a:lnSpc>
                <a:spcPct val="115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sz="1800">
                <a:latin typeface="PT Sans Caption"/>
                <a:ea typeface="PT Sans Caption"/>
                <a:cs typeface="PT Sans Caption"/>
                <a:sym typeface="PT Sans Caption"/>
              </a:rPr>
              <a:t>Declare the “Data Provider” name after the @Test annotation. Like – @Test (dataProvider = “data provider method name”)</a:t>
            </a:r>
            <a:endParaRPr sz="1800">
              <a:latin typeface="PT Sans Caption"/>
              <a:ea typeface="PT Sans Caption"/>
              <a:cs typeface="PT Sans Caption"/>
              <a:sym typeface="PT Sans Caption"/>
            </a:endParaRPr>
          </a:p>
          <a:p>
            <a:pPr indent="0" lvl="0" marL="457200" rtl="0" algn="l">
              <a:lnSpc>
                <a:spcPct val="115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342900" lvl="0" marL="457200" rtl="0" algn="l">
              <a:lnSpc>
                <a:spcPct val="115000"/>
              </a:lnSpc>
              <a:spcBef>
                <a:spcPts val="0"/>
              </a:spcBef>
              <a:spcAft>
                <a:spcPts val="0"/>
              </a:spcAft>
              <a:buClr>
                <a:srgbClr val="000000"/>
              </a:buClr>
              <a:buSzPts val="1800"/>
              <a:buFont typeface="PT Sans Caption"/>
              <a:buChar char="●"/>
            </a:pPr>
            <a:r>
              <a:rPr lang="en-US" sz="1800">
                <a:latin typeface="PT Sans Caption"/>
                <a:ea typeface="PT Sans Caption"/>
                <a:cs typeface="PT Sans Caption"/>
                <a:sym typeface="PT Sans Caption"/>
              </a:rPr>
              <a:t>Pass the arguments in the Test method, what you want to use from the data provider.</a:t>
            </a:r>
            <a:endParaRPr sz="1800">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p:txBody>
      </p:sp>
      <p:sp>
        <p:nvSpPr>
          <p:cNvPr id="594" name="Google Shape;594;p104"/>
          <p:cNvSpPr txBox="1"/>
          <p:nvPr>
            <p:ph type="title"/>
          </p:nvPr>
        </p:nvSpPr>
        <p:spPr>
          <a:xfrm>
            <a:off x="131500" y="223125"/>
            <a:ext cx="3580800" cy="160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US" sz="3100">
                <a:latin typeface="PT Sans Caption"/>
                <a:ea typeface="PT Sans Caption"/>
                <a:cs typeface="PT Sans Caption"/>
                <a:sym typeface="PT Sans Caption"/>
              </a:rPr>
              <a:t>Parameterized Test Using @DataProvider</a:t>
            </a:r>
            <a:endParaRPr b="1" sz="3100">
              <a:latin typeface="PT Sans Caption"/>
              <a:ea typeface="PT Sans Caption"/>
              <a:cs typeface="PT Sans Caption"/>
              <a:sym typeface="PT Sans Capti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5"/>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b="1" lang="en-US" sz="3000">
                <a:solidFill>
                  <a:srgbClr val="FFFFFF"/>
                </a:solidFill>
                <a:latin typeface="PT Sans Caption"/>
                <a:ea typeface="PT Sans Caption"/>
                <a:cs typeface="PT Sans Caption"/>
                <a:sym typeface="PT Sans Caption"/>
              </a:rPr>
              <a:t>Interesting facts about the DataProvider</a:t>
            </a:r>
            <a:endParaRPr sz="3000">
              <a:solidFill>
                <a:srgbClr val="FFFFFF"/>
              </a:solidFill>
              <a:latin typeface="PT Sans Caption"/>
              <a:ea typeface="PT Sans Caption"/>
              <a:cs typeface="PT Sans Caption"/>
              <a:sym typeface="PT Sans Caption"/>
            </a:endParaRPr>
          </a:p>
        </p:txBody>
      </p:sp>
      <p:sp>
        <p:nvSpPr>
          <p:cNvPr id="601" name="Google Shape;601;p105"/>
          <p:cNvSpPr txBox="1"/>
          <p:nvPr/>
        </p:nvSpPr>
        <p:spPr>
          <a:xfrm>
            <a:off x="256525" y="1043225"/>
            <a:ext cx="11851800" cy="55113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This annotation has one string attribute which is its name. If we don’t specify a name, then the method’s name serves as the default name.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 data provider method prepares and returns a 2D </a:t>
            </a:r>
            <a:r>
              <a:rPr lang="en-US" sz="1800">
                <a:latin typeface="PT Sans Caption"/>
                <a:ea typeface="PT Sans Caption"/>
                <a:cs typeface="PT Sans Caption"/>
                <a:sym typeface="PT Sans Caption"/>
              </a:rPr>
              <a:t>array</a:t>
            </a:r>
            <a:r>
              <a:rPr b="0" i="0" lang="en-US" sz="1800" u="none" cap="none" strike="noStrike">
                <a:solidFill>
                  <a:srgbClr val="000000"/>
                </a:solidFill>
                <a:latin typeface="PT Sans Caption"/>
                <a:ea typeface="PT Sans Caption"/>
                <a:cs typeface="PT Sans Caption"/>
                <a:sym typeface="PT Sans Caption"/>
              </a:rPr>
              <a:t> of objects.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 data-driven test would run once for each set of data specified by the data provider object.</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Number of values passed by a DataProvider method should be equal to number of attributes of test method on which DataProvider method is used. If DataProvider methods provided three </a:t>
            </a:r>
            <a:r>
              <a:rPr lang="en-US" sz="1800">
                <a:latin typeface="PT Sans Caption"/>
                <a:ea typeface="PT Sans Caption"/>
                <a:cs typeface="PT Sans Caption"/>
                <a:sym typeface="PT Sans Caption"/>
              </a:rPr>
              <a:t>parameter values</a:t>
            </a:r>
            <a:r>
              <a:rPr b="0" i="0" lang="en-US" sz="1800" u="none" cap="none" strike="noStrike">
                <a:solidFill>
                  <a:srgbClr val="000000"/>
                </a:solidFill>
                <a:latin typeface="PT Sans Caption"/>
                <a:ea typeface="PT Sans Caption"/>
                <a:cs typeface="PT Sans Caption"/>
                <a:sym typeface="PT Sans Caption"/>
              </a:rPr>
              <a:t>, test method must accept three </a:t>
            </a:r>
            <a:r>
              <a:rPr lang="en-US" sz="1800">
                <a:latin typeface="PT Sans Caption"/>
                <a:ea typeface="PT Sans Caption"/>
                <a:cs typeface="PT Sans Caption"/>
                <a:sym typeface="PT Sans Caption"/>
              </a:rPr>
              <a:t>parameter</a:t>
            </a:r>
            <a:r>
              <a:rPr b="0" i="0" lang="en-US" sz="1800" u="none" cap="none" strike="noStrike">
                <a:solidFill>
                  <a:srgbClr val="000000"/>
                </a:solidFill>
                <a:latin typeface="PT Sans Caption"/>
                <a:ea typeface="PT Sans Caption"/>
                <a:cs typeface="PT Sans Caption"/>
                <a:sym typeface="PT Sans Caption"/>
              </a:rPr>
              <a:t> and vise versa. Sequence is must.</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We can execute a test method for multiple set of data using DataProvider which is not possible though Parameters annotation where we pass values from testng.xml.</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6"/>
          <p:cNvSpPr txBox="1"/>
          <p:nvPr/>
        </p:nvSpPr>
        <p:spPr>
          <a:xfrm>
            <a:off x="3817950" y="64900"/>
            <a:ext cx="8250000" cy="67215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en-US" sz="1800">
                <a:latin typeface="PT Sans Caption"/>
                <a:ea typeface="PT Sans Caption"/>
                <a:cs typeface="PT Sans Caption"/>
                <a:sym typeface="PT Sans Caption"/>
              </a:rPr>
              <a:t>TC 1: HRMS Add Employee: </a:t>
            </a:r>
            <a:endParaRPr b="1" sz="1800">
              <a:latin typeface="PT Sans Caption"/>
              <a:ea typeface="PT Sans Caption"/>
              <a:cs typeface="PT Sans Caption"/>
              <a:sym typeface="PT Sans Caption"/>
            </a:endParaRPr>
          </a:p>
          <a:p>
            <a:pPr indent="0" lvl="0" marL="0" rtl="0" algn="l">
              <a:lnSpc>
                <a:spcPct val="90000"/>
              </a:lnSpc>
              <a:spcBef>
                <a:spcPts val="1000"/>
              </a:spcBef>
              <a:spcAft>
                <a:spcPts val="0"/>
              </a:spcAft>
              <a:buNone/>
            </a:pPr>
            <a:r>
              <a:t/>
            </a:r>
            <a:endParaRPr b="1" sz="1800">
              <a:latin typeface="PT Sans Caption"/>
              <a:ea typeface="PT Sans Caption"/>
              <a:cs typeface="PT Sans Caption"/>
              <a:sym typeface="PT Sans Caption"/>
            </a:endParaRPr>
          </a:p>
          <a:p>
            <a:pPr indent="-342900" lvl="0" marL="457200" rtl="0" algn="l">
              <a:lnSpc>
                <a:spcPct val="100000"/>
              </a:lnSpc>
              <a:spcBef>
                <a:spcPts val="0"/>
              </a:spcBef>
              <a:spcAft>
                <a:spcPts val="0"/>
              </a:spcAft>
              <a:buSzPts val="1800"/>
              <a:buFont typeface="PT Sans Caption"/>
              <a:buAutoNum type="arabicPeriod"/>
            </a:pPr>
            <a:r>
              <a:rPr lang="en-US" sz="1800">
                <a:latin typeface="PT Sans Caption"/>
                <a:ea typeface="PT Sans Caption"/>
                <a:cs typeface="PT Sans Caption"/>
                <a:sym typeface="PT Sans Caption"/>
              </a:rPr>
              <a:t>Open chrome browser</a:t>
            </a:r>
            <a:endParaRPr sz="1800">
              <a:latin typeface="PT Sans Caption"/>
              <a:ea typeface="PT Sans Caption"/>
              <a:cs typeface="PT Sans Caption"/>
              <a:sym typeface="PT Sans Caption"/>
            </a:endParaRPr>
          </a:p>
          <a:p>
            <a:pPr indent="-342900" lvl="0" marL="457200" rtl="0" algn="l">
              <a:lnSpc>
                <a:spcPct val="10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Go to HRMS</a:t>
            </a:r>
            <a:endParaRPr sz="1800">
              <a:latin typeface="PT Sans Caption"/>
              <a:ea typeface="PT Sans Caption"/>
              <a:cs typeface="PT Sans Caption"/>
              <a:sym typeface="PT Sans Caption"/>
            </a:endParaRPr>
          </a:p>
          <a:p>
            <a:pPr indent="-342900" lvl="0" marL="457200" rtl="0" algn="l">
              <a:lnSpc>
                <a:spcPct val="10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Login into the application</a:t>
            </a:r>
            <a:endParaRPr sz="1800">
              <a:latin typeface="PT Sans Caption"/>
              <a:ea typeface="PT Sans Caption"/>
              <a:cs typeface="PT Sans Caption"/>
              <a:sym typeface="PT Sans Caption"/>
            </a:endParaRPr>
          </a:p>
          <a:p>
            <a:pPr indent="-342900" lvl="0" marL="457200" rtl="0" algn="l">
              <a:lnSpc>
                <a:spcPct val="10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Add 5 different Employees and create login credentials by providing: </a:t>
            </a:r>
            <a:endParaRPr sz="1800">
              <a:latin typeface="PT Sans Caption"/>
              <a:ea typeface="PT Sans Caption"/>
              <a:cs typeface="PT Sans Caption"/>
              <a:sym typeface="PT Sans Caption"/>
            </a:endParaRPr>
          </a:p>
          <a:p>
            <a:pPr indent="-342900" lvl="0" marL="800100" rtl="0" algn="l">
              <a:lnSpc>
                <a:spcPct val="100000"/>
              </a:lnSpc>
              <a:spcBef>
                <a:spcPts val="1000"/>
              </a:spcBef>
              <a:spcAft>
                <a:spcPts val="0"/>
              </a:spcAft>
              <a:buSzPts val="1800"/>
              <a:buFont typeface="PT Sans Caption"/>
              <a:buChar char="●"/>
            </a:pPr>
            <a:r>
              <a:rPr lang="en-US" sz="1800">
                <a:latin typeface="PT Sans Caption"/>
                <a:ea typeface="PT Sans Caption"/>
                <a:cs typeface="PT Sans Caption"/>
                <a:sym typeface="PT Sans Caption"/>
              </a:rPr>
              <a:t>First Name</a:t>
            </a:r>
            <a:endParaRPr sz="1800">
              <a:latin typeface="PT Sans Caption"/>
              <a:ea typeface="PT Sans Caption"/>
              <a:cs typeface="PT Sans Caption"/>
              <a:sym typeface="PT Sans Caption"/>
            </a:endParaRPr>
          </a:p>
          <a:p>
            <a:pPr indent="-342900" lvl="0" marL="800100" rtl="0" algn="l">
              <a:lnSpc>
                <a:spcPct val="100000"/>
              </a:lnSpc>
              <a:spcBef>
                <a:spcPts val="1000"/>
              </a:spcBef>
              <a:spcAft>
                <a:spcPts val="0"/>
              </a:spcAft>
              <a:buSzPts val="1800"/>
              <a:buFont typeface="PT Sans Caption"/>
              <a:buChar char="●"/>
            </a:pPr>
            <a:r>
              <a:rPr lang="en-US" sz="1800">
                <a:latin typeface="PT Sans Caption"/>
                <a:ea typeface="PT Sans Caption"/>
                <a:cs typeface="PT Sans Caption"/>
                <a:sym typeface="PT Sans Caption"/>
              </a:rPr>
              <a:t>Last Name</a:t>
            </a:r>
            <a:endParaRPr sz="1800">
              <a:latin typeface="PT Sans Caption"/>
              <a:ea typeface="PT Sans Caption"/>
              <a:cs typeface="PT Sans Caption"/>
              <a:sym typeface="PT Sans Caption"/>
            </a:endParaRPr>
          </a:p>
          <a:p>
            <a:pPr indent="-342900" lvl="0" marL="800100" rtl="0" algn="l">
              <a:lnSpc>
                <a:spcPct val="100000"/>
              </a:lnSpc>
              <a:spcBef>
                <a:spcPts val="1000"/>
              </a:spcBef>
              <a:spcAft>
                <a:spcPts val="0"/>
              </a:spcAft>
              <a:buSzPts val="1800"/>
              <a:buFont typeface="PT Sans Caption"/>
              <a:buChar char="●"/>
            </a:pPr>
            <a:r>
              <a:rPr lang="en-US" sz="1800">
                <a:latin typeface="PT Sans Caption"/>
                <a:ea typeface="PT Sans Caption"/>
                <a:cs typeface="PT Sans Caption"/>
                <a:sym typeface="PT Sans Caption"/>
              </a:rPr>
              <a:t>Username</a:t>
            </a:r>
            <a:endParaRPr sz="1800">
              <a:latin typeface="PT Sans Caption"/>
              <a:ea typeface="PT Sans Caption"/>
              <a:cs typeface="PT Sans Caption"/>
              <a:sym typeface="PT Sans Caption"/>
            </a:endParaRPr>
          </a:p>
          <a:p>
            <a:pPr indent="-342900" lvl="0" marL="800100" rtl="0" algn="l">
              <a:lnSpc>
                <a:spcPct val="100000"/>
              </a:lnSpc>
              <a:spcBef>
                <a:spcPts val="1000"/>
              </a:spcBef>
              <a:spcAft>
                <a:spcPts val="0"/>
              </a:spcAft>
              <a:buSzPts val="1800"/>
              <a:buFont typeface="PT Sans Caption"/>
              <a:buChar char="●"/>
            </a:pPr>
            <a:r>
              <a:rPr lang="en-US" sz="1800">
                <a:latin typeface="PT Sans Caption"/>
                <a:ea typeface="PT Sans Caption"/>
                <a:cs typeface="PT Sans Caption"/>
                <a:sym typeface="PT Sans Caption"/>
              </a:rPr>
              <a:t>Password</a:t>
            </a:r>
            <a:endParaRPr sz="1800">
              <a:latin typeface="PT Sans Caption"/>
              <a:ea typeface="PT Sans Caption"/>
              <a:cs typeface="PT Sans Caption"/>
              <a:sym typeface="PT Sans Caption"/>
            </a:endParaRPr>
          </a:p>
          <a:p>
            <a:pPr indent="-342900" lvl="0" marL="457200" rtl="0" algn="l">
              <a:lnSpc>
                <a:spcPct val="10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Verify Employee has been added successfully and take screenshot (you must have 5 different screenshots)</a:t>
            </a:r>
            <a:endParaRPr sz="1800">
              <a:latin typeface="PT Sans Caption"/>
              <a:ea typeface="PT Sans Caption"/>
              <a:cs typeface="PT Sans Caption"/>
              <a:sym typeface="PT Sans Caption"/>
            </a:endParaRPr>
          </a:p>
          <a:p>
            <a:pPr indent="-342900" lvl="0" marL="457200" rtl="0" algn="l">
              <a:lnSpc>
                <a:spcPct val="100000"/>
              </a:lnSpc>
              <a:spcBef>
                <a:spcPts val="1000"/>
              </a:spcBef>
              <a:spcAft>
                <a:spcPts val="0"/>
              </a:spcAft>
              <a:buSzPts val="1800"/>
              <a:buFont typeface="PT Sans Caption"/>
              <a:buAutoNum type="arabicPeriod"/>
            </a:pPr>
            <a:r>
              <a:rPr lang="en-US" sz="1800">
                <a:latin typeface="PT Sans Caption"/>
                <a:ea typeface="PT Sans Caption"/>
                <a:cs typeface="PT Sans Caption"/>
                <a:sym typeface="PT Sans Caption"/>
              </a:rPr>
              <a:t>Close the browser</a:t>
            </a:r>
            <a:endParaRPr sz="1800">
              <a:latin typeface="PT Sans Caption"/>
              <a:ea typeface="PT Sans Caption"/>
              <a:cs typeface="PT Sans Caption"/>
              <a:sym typeface="PT Sans Caption"/>
            </a:endParaRPr>
          </a:p>
          <a:p>
            <a:pPr indent="0" lvl="0" marL="0" rtl="0" algn="l">
              <a:lnSpc>
                <a:spcPct val="100000"/>
              </a:lnSpc>
              <a:spcBef>
                <a:spcPts val="1000"/>
              </a:spcBef>
              <a:spcAft>
                <a:spcPts val="1000"/>
              </a:spcAft>
              <a:buNone/>
            </a:pPr>
            <a:r>
              <a:rPr lang="en-US" sz="1800">
                <a:latin typeface="PT Sans Caption"/>
                <a:ea typeface="PT Sans Caption"/>
                <a:cs typeface="PT Sans Caption"/>
                <a:sym typeface="PT Sans Caption"/>
              </a:rPr>
              <a:t>Specify group for this test case, add it into specific suite and execute from xml file.</a:t>
            </a:r>
            <a:endParaRPr sz="1800">
              <a:latin typeface="PT Sans Caption"/>
              <a:ea typeface="PT Sans Caption"/>
              <a:cs typeface="PT Sans Caption"/>
              <a:sym typeface="PT Sans Caption"/>
            </a:endParaRPr>
          </a:p>
        </p:txBody>
      </p:sp>
      <p:sp>
        <p:nvSpPr>
          <p:cNvPr id="607" name="Google Shape;607;p106"/>
          <p:cNvSpPr txBox="1"/>
          <p:nvPr>
            <p:ph type="title"/>
          </p:nvPr>
        </p:nvSpPr>
        <p:spPr>
          <a:xfrm>
            <a:off x="101000" y="64900"/>
            <a:ext cx="3502800" cy="78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lt1"/>
              </a:buClr>
              <a:buSzPts val="1800"/>
              <a:buFont typeface="Roboto"/>
              <a:buNone/>
            </a:pPr>
            <a:r>
              <a:rPr b="1" lang="en-US" sz="3000">
                <a:latin typeface="PT Sans Caption"/>
                <a:ea typeface="PT Sans Caption"/>
                <a:cs typeface="PT Sans Caption"/>
                <a:sym typeface="PT Sans Caption"/>
              </a:rPr>
              <a:t>Test Case</a:t>
            </a:r>
            <a:endParaRPr sz="3000">
              <a:solidFill>
                <a:srgbClr val="FFFFFF"/>
              </a:solidFill>
              <a:latin typeface="PT Sans Caption"/>
              <a:ea typeface="PT Sans Caption"/>
              <a:cs typeface="PT Sans Caption"/>
              <a:sym typeface="PT Sans Capti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7"/>
          <p:cNvSpPr txBox="1"/>
          <p:nvPr>
            <p:ph idx="1" type="subTitle"/>
          </p:nvPr>
        </p:nvSpPr>
        <p:spPr>
          <a:xfrm>
            <a:off x="7607633" y="4145067"/>
            <a:ext cx="1396500" cy="713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2400"/>
              <a:buFont typeface="Roboto"/>
              <a:buNone/>
            </a:pPr>
            <a:r>
              <a:rPr b="0" i="0" lang="en-US" sz="2400" u="none" cap="none" strike="noStrike">
                <a:solidFill>
                  <a:schemeClr val="lt1"/>
                </a:solidFill>
                <a:latin typeface="PT Sans Caption"/>
                <a:ea typeface="PT Sans Caption"/>
                <a:cs typeface="PT Sans Caption"/>
                <a:sym typeface="PT Sans Caption"/>
              </a:rPr>
              <a:t>Class </a:t>
            </a:r>
            <a:r>
              <a:rPr lang="en-US">
                <a:latin typeface="PT Sans Caption"/>
                <a:ea typeface="PT Sans Caption"/>
                <a:cs typeface="PT Sans Caption"/>
                <a:sym typeface="PT Sans Caption"/>
              </a:rPr>
              <a:t>4</a:t>
            </a:r>
            <a:endParaRPr b="0" i="0" sz="2400" u="none" cap="none" strike="noStrike">
              <a:solidFill>
                <a:schemeClr val="lt1"/>
              </a:solidFill>
              <a:latin typeface="PT Sans Caption"/>
              <a:ea typeface="PT Sans Caption"/>
              <a:cs typeface="PT Sans Caption"/>
              <a:sym typeface="PT Sans Caption"/>
            </a:endParaRPr>
          </a:p>
        </p:txBody>
      </p:sp>
      <p:sp>
        <p:nvSpPr>
          <p:cNvPr id="613" name="Google Shape;613;p107"/>
          <p:cNvSpPr txBox="1"/>
          <p:nvPr>
            <p:ph type="ctrTitle"/>
          </p:nvPr>
        </p:nvSpPr>
        <p:spPr>
          <a:xfrm>
            <a:off x="4848950" y="3328650"/>
            <a:ext cx="4017900" cy="8163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6400"/>
              <a:buFont typeface="Roboto"/>
              <a:buNone/>
            </a:pPr>
            <a:r>
              <a:rPr lang="en-US" sz="4000">
                <a:latin typeface="PT Sans Caption"/>
                <a:ea typeface="PT Sans Caption"/>
                <a:cs typeface="PT Sans Caption"/>
                <a:sym typeface="PT Sans Caption"/>
              </a:rPr>
              <a:t>TestNG </a:t>
            </a:r>
            <a:endParaRPr b="0" i="0" sz="4000" u="none" cap="none" strike="noStrike">
              <a:solidFill>
                <a:schemeClr val="lt1"/>
              </a:solidFill>
              <a:latin typeface="PT Sans Caption"/>
              <a:ea typeface="PT Sans Caption"/>
              <a:cs typeface="PT Sans Caption"/>
              <a:sym typeface="PT Sans Caption"/>
            </a:endParaRPr>
          </a:p>
        </p:txBody>
      </p:sp>
      <p:pic>
        <p:nvPicPr>
          <p:cNvPr id="614" name="Google Shape;614;p107"/>
          <p:cNvPicPr preferRelativeResize="0"/>
          <p:nvPr/>
        </p:nvPicPr>
        <p:blipFill>
          <a:blip r:embed="rId3">
            <a:alphaModFix/>
          </a:blip>
          <a:stretch>
            <a:fillRect/>
          </a:stretch>
        </p:blipFill>
        <p:spPr>
          <a:xfrm>
            <a:off x="3308676" y="1564775"/>
            <a:ext cx="5574650" cy="17637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8"/>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4300"/>
              <a:buFont typeface="Roboto"/>
              <a:buNone/>
            </a:pPr>
            <a:r>
              <a:rPr b="0" i="0" lang="en-US" sz="4000" u="none" cap="none" strike="noStrike">
                <a:solidFill>
                  <a:schemeClr val="lt1"/>
                </a:solidFill>
                <a:latin typeface="PT Sans Caption"/>
                <a:ea typeface="PT Sans Caption"/>
                <a:cs typeface="PT Sans Caption"/>
                <a:sym typeface="PT Sans Caption"/>
              </a:rPr>
              <a:t>Agenda</a:t>
            </a:r>
            <a:endParaRPr b="0" i="0" sz="4000" u="none" cap="none" strike="noStrike">
              <a:solidFill>
                <a:schemeClr val="lt1"/>
              </a:solidFill>
              <a:latin typeface="PT Sans Caption"/>
              <a:ea typeface="PT Sans Caption"/>
              <a:cs typeface="PT Sans Caption"/>
              <a:sym typeface="PT Sans Caption"/>
            </a:endParaRPr>
          </a:p>
        </p:txBody>
      </p:sp>
      <p:sp>
        <p:nvSpPr>
          <p:cNvPr id="620" name="Google Shape;620;p108"/>
          <p:cNvSpPr txBox="1"/>
          <p:nvPr>
            <p:ph idx="1" type="body"/>
          </p:nvPr>
        </p:nvSpPr>
        <p:spPr>
          <a:xfrm>
            <a:off x="469200" y="2270150"/>
            <a:ext cx="9969000" cy="4436700"/>
          </a:xfrm>
          <a:prstGeom prst="rect">
            <a:avLst/>
          </a:prstGeom>
          <a:noFill/>
          <a:ln>
            <a:noFill/>
          </a:ln>
        </p:spPr>
        <p:txBody>
          <a:bodyPr anchorCtr="0" anchor="t" bIns="121900" lIns="121900" spcFirstLastPara="1" rIns="121900" wrap="square" tIns="121900">
            <a:noAutofit/>
          </a:bodyPr>
          <a:lstStyle/>
          <a:p>
            <a:pPr indent="0" lvl="0" marL="0" rtl="0" algn="l">
              <a:spcBef>
                <a:spcPts val="2100"/>
              </a:spcBef>
              <a:spcAft>
                <a:spcPts val="2100"/>
              </a:spcAft>
              <a:buNone/>
            </a:pPr>
            <a:r>
              <a:rPr lang="en-US" sz="1800">
                <a:solidFill>
                  <a:srgbClr val="000000"/>
                </a:solidFill>
                <a:latin typeface="PT Sans Caption"/>
                <a:ea typeface="PT Sans Caption"/>
                <a:cs typeface="PT Sans Caption"/>
                <a:sym typeface="PT Sans Caption"/>
              </a:rPr>
              <a:t>Listeners in TestNG</a:t>
            </a:r>
            <a:endParaRPr sz="1800">
              <a:solidFill>
                <a:srgbClr val="000000"/>
              </a:solidFill>
              <a:latin typeface="PT Sans Caption"/>
              <a:ea typeface="PT Sans Caption"/>
              <a:cs typeface="PT Sans Caption"/>
              <a:sym typeface="PT Sans Capti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4" name="Shape 624"/>
        <p:cNvGrpSpPr/>
        <p:nvPr/>
      </p:nvGrpSpPr>
      <p:grpSpPr>
        <a:xfrm>
          <a:off x="0" y="0"/>
          <a:ext cx="0" cy="0"/>
          <a:chOff x="0" y="0"/>
          <a:chExt cx="0" cy="0"/>
        </a:xfrm>
      </p:grpSpPr>
      <p:sp>
        <p:nvSpPr>
          <p:cNvPr id="625" name="Google Shape;625;p109"/>
          <p:cNvSpPr txBox="1"/>
          <p:nvPr>
            <p:ph type="title"/>
          </p:nvPr>
        </p:nvSpPr>
        <p:spPr>
          <a:xfrm>
            <a:off x="84425" y="88300"/>
            <a:ext cx="3580800" cy="100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Listeners in TestNG</a:t>
            </a:r>
            <a:endParaRPr b="1" sz="3000">
              <a:latin typeface="PT Sans Caption"/>
              <a:ea typeface="PT Sans Caption"/>
              <a:cs typeface="PT Sans Caption"/>
              <a:sym typeface="PT Sans Caption"/>
            </a:endParaRPr>
          </a:p>
        </p:txBody>
      </p:sp>
      <p:sp>
        <p:nvSpPr>
          <p:cNvPr id="626" name="Google Shape;626;p109"/>
          <p:cNvSpPr txBox="1"/>
          <p:nvPr/>
        </p:nvSpPr>
        <p:spPr>
          <a:xfrm>
            <a:off x="4063450" y="324875"/>
            <a:ext cx="7554300" cy="62913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Listener is defined as an interface that modifies the default TestNG behavior. Listeners implement the interface “org.testng.ITestListener”. </a:t>
            </a:r>
            <a:endParaRPr b="0" i="0" sz="1800" u="none" cap="none" strike="noStrike">
              <a:solidFill>
                <a:srgbClr val="000000"/>
              </a:solidFill>
              <a:latin typeface="PT Sans Caption"/>
              <a:ea typeface="PT Sans Caption"/>
              <a:cs typeface="PT Sans Caption"/>
              <a:sym typeface="PT Sans Captio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Listeners "listen" to the event defined in the selenium script and behave accordingly. </a:t>
            </a:r>
            <a:endParaRPr b="0" i="0" sz="1800" u="none" cap="none" strike="noStrike">
              <a:solidFill>
                <a:srgbClr val="000000"/>
              </a:solidFill>
              <a:latin typeface="PT Sans Caption"/>
              <a:ea typeface="PT Sans Caption"/>
              <a:cs typeface="PT Sans Caption"/>
              <a:sym typeface="PT Sans Captio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is used in selenium by implementing Listeners Interface.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allows customizing TestNG reports or logs. There are many types of TestNG listeners available.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1" i="0" lang="en-US" sz="1800" u="none" cap="none" strike="noStrike">
                <a:solidFill>
                  <a:srgbClr val="000000"/>
                </a:solidFill>
                <a:latin typeface="PT Sans Caption"/>
                <a:ea typeface="PT Sans Caption"/>
                <a:cs typeface="PT Sans Caption"/>
                <a:sym typeface="PT Sans Caption"/>
              </a:rPr>
              <a:t>Listeners provide us the flexibility to change and modify the TestNG default behavior.</a:t>
            </a:r>
            <a:endParaRPr b="1"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TestNG manages everything through Suite, Test and Methods and the Listeners gives us the ability to act before and after of every Suite, Test and Methods.</a:t>
            </a:r>
            <a:endParaRPr b="1"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0" name="Shape 630"/>
        <p:cNvGrpSpPr/>
        <p:nvPr/>
      </p:nvGrpSpPr>
      <p:grpSpPr>
        <a:xfrm>
          <a:off x="0" y="0"/>
          <a:ext cx="0" cy="0"/>
          <a:chOff x="0" y="0"/>
          <a:chExt cx="0" cy="0"/>
        </a:xfrm>
      </p:grpSpPr>
      <p:sp>
        <p:nvSpPr>
          <p:cNvPr id="631" name="Google Shape;631;p110"/>
          <p:cNvSpPr txBox="1"/>
          <p:nvPr>
            <p:ph type="title"/>
          </p:nvPr>
        </p:nvSpPr>
        <p:spPr>
          <a:xfrm>
            <a:off x="178575" y="324875"/>
            <a:ext cx="3580800" cy="117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Types of Listeners in TestNG</a:t>
            </a:r>
            <a:endParaRPr b="1" sz="3000">
              <a:latin typeface="PT Sans Caption"/>
              <a:ea typeface="PT Sans Caption"/>
              <a:cs typeface="PT Sans Caption"/>
              <a:sym typeface="PT Sans Caption"/>
            </a:endParaRPr>
          </a:p>
        </p:txBody>
      </p:sp>
      <p:sp>
        <p:nvSpPr>
          <p:cNvPr id="632" name="Google Shape;632;p110"/>
          <p:cNvSpPr txBox="1"/>
          <p:nvPr/>
        </p:nvSpPr>
        <p:spPr>
          <a:xfrm>
            <a:off x="4063450" y="324875"/>
            <a:ext cx="7554300" cy="62913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IAnnotationTransformer</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IAnnotationTransformer2 </a:t>
            </a:r>
            <a:endParaRPr sz="1800">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IConfigurable</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IConfigurationListener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IExecutionListener</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IHookable</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IInvokedMethodListener</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IInvokedMethodListener2</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IMethodInterceptor</a:t>
            </a:r>
            <a:endParaRPr sz="1800">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IReporter</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ISuiteListener</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15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ITestListener</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None/>
            </a:pPr>
            <a:r>
              <a:t/>
            </a:r>
            <a:endParaRPr sz="1800">
              <a:latin typeface="PT Sans Caption"/>
              <a:ea typeface="PT Sans Caption"/>
              <a:cs typeface="PT Sans Caption"/>
              <a:sym typeface="PT Sans Caption"/>
            </a:endParaRPr>
          </a:p>
          <a:p>
            <a:pPr indent="0" lvl="0" marL="0" marR="0" rtl="0" algn="l">
              <a:lnSpc>
                <a:spcPct val="115000"/>
              </a:lnSpc>
              <a:spcBef>
                <a:spcPts val="0"/>
              </a:spcBef>
              <a:spcAft>
                <a:spcPts val="0"/>
              </a:spcAft>
              <a:buNone/>
            </a:pPr>
            <a:r>
              <a:rPr lang="en-US" sz="1800">
                <a:latin typeface="PT Sans Caption"/>
                <a:ea typeface="PT Sans Caption"/>
                <a:cs typeface="PT Sans Caption"/>
                <a:sym typeface="PT Sans Caption"/>
              </a:rPr>
              <a:t>Note: all this listeners interfaces provided by TestNG extend ITestNGListener interface.</a:t>
            </a:r>
            <a:endParaRPr sz="1800">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sp>
        <p:nvSpPr>
          <p:cNvPr id="637" name="Google Shape;637;p111"/>
          <p:cNvSpPr txBox="1"/>
          <p:nvPr>
            <p:ph type="title"/>
          </p:nvPr>
        </p:nvSpPr>
        <p:spPr>
          <a:xfrm>
            <a:off x="131500" y="324875"/>
            <a:ext cx="3580800" cy="120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Methods of ITestListener</a:t>
            </a:r>
            <a:endParaRPr b="1" sz="3000">
              <a:latin typeface="PT Sans Caption"/>
              <a:ea typeface="PT Sans Caption"/>
              <a:cs typeface="PT Sans Caption"/>
              <a:sym typeface="PT Sans Caption"/>
            </a:endParaRPr>
          </a:p>
        </p:txBody>
      </p:sp>
      <p:sp>
        <p:nvSpPr>
          <p:cNvPr id="638" name="Google Shape;638;p111"/>
          <p:cNvSpPr txBox="1"/>
          <p:nvPr/>
        </p:nvSpPr>
        <p:spPr>
          <a:xfrm>
            <a:off x="4063450" y="324875"/>
            <a:ext cx="7554300" cy="6291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onStart() – This Invoked after the Test Class is instantiated but before any test method is called.</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onFinish() – This invoked after all methods done and before the class finishes execution.</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onTestStart() – Invoked each time before a test will be invoked.</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onTestFailure() – Invoked each time a test fails.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onTestSkipped() – Invoked each time a test is skipped.</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onTestSuccess() – Invoked each time a test succeeds.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2" name="Shape 642"/>
        <p:cNvGrpSpPr/>
        <p:nvPr/>
      </p:nvGrpSpPr>
      <p:grpSpPr>
        <a:xfrm>
          <a:off x="0" y="0"/>
          <a:ext cx="0" cy="0"/>
          <a:chOff x="0" y="0"/>
          <a:chExt cx="0" cy="0"/>
        </a:xfrm>
      </p:grpSpPr>
      <p:sp>
        <p:nvSpPr>
          <p:cNvPr id="643" name="Google Shape;643;p112"/>
          <p:cNvSpPr txBox="1"/>
          <p:nvPr>
            <p:ph type="title"/>
          </p:nvPr>
        </p:nvSpPr>
        <p:spPr>
          <a:xfrm>
            <a:off x="100125" y="244475"/>
            <a:ext cx="3580800" cy="73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Implementation</a:t>
            </a:r>
            <a:endParaRPr b="1" sz="3000">
              <a:latin typeface="PT Sans Caption"/>
              <a:ea typeface="PT Sans Caption"/>
              <a:cs typeface="PT Sans Caption"/>
              <a:sym typeface="PT Sans Caption"/>
            </a:endParaRPr>
          </a:p>
        </p:txBody>
      </p:sp>
      <p:pic>
        <p:nvPicPr>
          <p:cNvPr id="644" name="Google Shape;644;p112"/>
          <p:cNvPicPr preferRelativeResize="0"/>
          <p:nvPr/>
        </p:nvPicPr>
        <p:blipFill rotWithShape="1">
          <a:blip r:embed="rId3">
            <a:alphaModFix/>
          </a:blip>
          <a:srcRect b="0" l="0" r="0" t="0"/>
          <a:stretch/>
        </p:blipFill>
        <p:spPr>
          <a:xfrm>
            <a:off x="3894925" y="774238"/>
            <a:ext cx="8174902" cy="4523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4" name="Shape 314"/>
        <p:cNvGrpSpPr/>
        <p:nvPr/>
      </p:nvGrpSpPr>
      <p:grpSpPr>
        <a:xfrm>
          <a:off x="0" y="0"/>
          <a:ext cx="0" cy="0"/>
          <a:chOff x="0" y="0"/>
          <a:chExt cx="0" cy="0"/>
        </a:xfrm>
      </p:grpSpPr>
      <p:sp>
        <p:nvSpPr>
          <p:cNvPr id="315" name="Google Shape;315;p59"/>
          <p:cNvSpPr txBox="1"/>
          <p:nvPr>
            <p:ph type="title"/>
          </p:nvPr>
        </p:nvSpPr>
        <p:spPr>
          <a:xfrm>
            <a:off x="125725" y="188425"/>
            <a:ext cx="3546600" cy="1870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@Test Annotation in TestNG</a:t>
            </a:r>
            <a:endParaRPr b="1" sz="3000">
              <a:latin typeface="PT Sans Caption"/>
              <a:ea typeface="PT Sans Caption"/>
              <a:cs typeface="PT Sans Caption"/>
              <a:sym typeface="PT Sans Caption"/>
            </a:endParaRPr>
          </a:p>
        </p:txBody>
      </p:sp>
      <p:sp>
        <p:nvSpPr>
          <p:cNvPr id="316" name="Google Shape;316;p59"/>
          <p:cNvSpPr/>
          <p:nvPr/>
        </p:nvSpPr>
        <p:spPr>
          <a:xfrm>
            <a:off x="4669500" y="1047075"/>
            <a:ext cx="6320400" cy="408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The most important annotation of TestNG is Test annotation. This annotation marks a method or class as TestNG test.</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 annotation makes a method to run as the base for the TestNG annotations, method annotated with @test will hold the test logic of the business and assertions.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Every @Test annotated methods should correspond to a manual test case, sometimes some teams may map every @test with a requirement.</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8" name="Shape 648"/>
        <p:cNvGrpSpPr/>
        <p:nvPr/>
      </p:nvGrpSpPr>
      <p:grpSpPr>
        <a:xfrm>
          <a:off x="0" y="0"/>
          <a:ext cx="0" cy="0"/>
          <a:chOff x="0" y="0"/>
          <a:chExt cx="0" cy="0"/>
        </a:xfrm>
      </p:grpSpPr>
      <p:sp>
        <p:nvSpPr>
          <p:cNvPr id="649" name="Google Shape;649;p113"/>
          <p:cNvSpPr txBox="1"/>
          <p:nvPr>
            <p:ph type="title"/>
          </p:nvPr>
        </p:nvSpPr>
        <p:spPr>
          <a:xfrm>
            <a:off x="100125" y="244475"/>
            <a:ext cx="3580800" cy="739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Implementation</a:t>
            </a:r>
            <a:endParaRPr b="1" sz="3000">
              <a:latin typeface="PT Sans Caption"/>
              <a:ea typeface="PT Sans Caption"/>
              <a:cs typeface="PT Sans Caption"/>
              <a:sym typeface="PT Sans Caption"/>
            </a:endParaRPr>
          </a:p>
        </p:txBody>
      </p:sp>
      <p:pic>
        <p:nvPicPr>
          <p:cNvPr id="650" name="Google Shape;650;p113"/>
          <p:cNvPicPr preferRelativeResize="0"/>
          <p:nvPr/>
        </p:nvPicPr>
        <p:blipFill>
          <a:blip r:embed="rId3">
            <a:alphaModFix/>
          </a:blip>
          <a:stretch>
            <a:fillRect/>
          </a:stretch>
        </p:blipFill>
        <p:spPr>
          <a:xfrm>
            <a:off x="4054800" y="344500"/>
            <a:ext cx="7399399" cy="5516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pic>
        <p:nvPicPr>
          <p:cNvPr id="655" name="Google Shape;655;p114"/>
          <p:cNvPicPr preferRelativeResize="0"/>
          <p:nvPr/>
        </p:nvPicPr>
        <p:blipFill rotWithShape="1">
          <a:blip r:embed="rId3">
            <a:alphaModFix/>
          </a:blip>
          <a:srcRect b="0" l="0" r="0" t="0"/>
          <a:stretch/>
        </p:blipFill>
        <p:spPr>
          <a:xfrm>
            <a:off x="3864700" y="726425"/>
            <a:ext cx="8174899" cy="4977120"/>
          </a:xfrm>
          <a:prstGeom prst="rect">
            <a:avLst/>
          </a:prstGeom>
          <a:noFill/>
          <a:ln>
            <a:noFill/>
          </a:ln>
        </p:spPr>
      </p:pic>
      <p:sp>
        <p:nvSpPr>
          <p:cNvPr id="656" name="Google Shape;656;p114"/>
          <p:cNvSpPr txBox="1"/>
          <p:nvPr>
            <p:ph type="title"/>
          </p:nvPr>
        </p:nvSpPr>
        <p:spPr>
          <a:xfrm>
            <a:off x="100125" y="244475"/>
            <a:ext cx="3580800" cy="739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Implementation</a:t>
            </a:r>
            <a:endParaRPr b="1" sz="3000">
              <a:latin typeface="PT Sans Caption"/>
              <a:ea typeface="PT Sans Caption"/>
              <a:cs typeface="PT Sans Caption"/>
              <a:sym typeface="PT Sans Captio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115"/>
          <p:cNvPicPr preferRelativeResize="0"/>
          <p:nvPr/>
        </p:nvPicPr>
        <p:blipFill rotWithShape="1">
          <a:blip r:embed="rId3">
            <a:alphaModFix/>
          </a:blip>
          <a:srcRect b="0" l="0" r="0" t="0"/>
          <a:stretch/>
        </p:blipFill>
        <p:spPr>
          <a:xfrm>
            <a:off x="3879800" y="726425"/>
            <a:ext cx="8174900" cy="5016083"/>
          </a:xfrm>
          <a:prstGeom prst="rect">
            <a:avLst/>
          </a:prstGeom>
          <a:noFill/>
          <a:ln>
            <a:noFill/>
          </a:ln>
        </p:spPr>
      </p:pic>
      <p:sp>
        <p:nvSpPr>
          <p:cNvPr id="662" name="Google Shape;662;p115"/>
          <p:cNvSpPr txBox="1"/>
          <p:nvPr>
            <p:ph type="title"/>
          </p:nvPr>
        </p:nvSpPr>
        <p:spPr>
          <a:xfrm>
            <a:off x="100125" y="244475"/>
            <a:ext cx="3580800" cy="739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Implementation</a:t>
            </a:r>
            <a:endParaRPr b="1" sz="3000">
              <a:latin typeface="PT Sans Caption"/>
              <a:ea typeface="PT Sans Caption"/>
              <a:cs typeface="PT Sans Caption"/>
              <a:sym typeface="PT Sans Capti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sp>
        <p:nvSpPr>
          <p:cNvPr id="321" name="Google Shape;321;p60"/>
          <p:cNvSpPr txBox="1"/>
          <p:nvPr>
            <p:ph type="title"/>
          </p:nvPr>
        </p:nvSpPr>
        <p:spPr>
          <a:xfrm>
            <a:off x="110025" y="134625"/>
            <a:ext cx="3530700" cy="737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Task</a:t>
            </a:r>
            <a:endParaRPr b="1" sz="3000">
              <a:latin typeface="PT Sans Caption"/>
              <a:ea typeface="PT Sans Caption"/>
              <a:cs typeface="PT Sans Caption"/>
              <a:sym typeface="PT Sans Caption"/>
            </a:endParaRPr>
          </a:p>
        </p:txBody>
      </p:sp>
      <p:sp>
        <p:nvSpPr>
          <p:cNvPr id="322" name="Google Shape;322;p60"/>
          <p:cNvSpPr/>
          <p:nvPr/>
        </p:nvSpPr>
        <p:spPr>
          <a:xfrm>
            <a:off x="4669500" y="1047075"/>
            <a:ext cx="6320400" cy="408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800">
                <a:latin typeface="PT Sans Caption"/>
                <a:ea typeface="PT Sans Caption"/>
                <a:cs typeface="PT Sans Caption"/>
                <a:sym typeface="PT Sans Caption"/>
              </a:rPr>
              <a:t>Task 1: Executing tests using @Test</a:t>
            </a:r>
            <a:endParaRPr sz="1800">
              <a:latin typeface="PT Sans Caption"/>
              <a:ea typeface="PT Sans Caption"/>
              <a:cs typeface="PT Sans Caption"/>
              <a:sym typeface="PT Sans Caption"/>
            </a:endParaRPr>
          </a:p>
          <a:p>
            <a:pPr indent="0" lvl="0" marL="457200" marR="0" rtl="0" algn="l">
              <a:lnSpc>
                <a:spcPct val="100000"/>
              </a:lnSpc>
              <a:spcBef>
                <a:spcPts val="0"/>
              </a:spcBef>
              <a:spcAft>
                <a:spcPts val="0"/>
              </a:spcAft>
              <a:buNone/>
            </a:pPr>
            <a:r>
              <a:t/>
            </a:r>
            <a:endParaRPr sz="1800">
              <a:latin typeface="PT Sans Caption"/>
              <a:ea typeface="PT Sans Caption"/>
              <a:cs typeface="PT Sans Caption"/>
              <a:sym typeface="PT Sans Caption"/>
            </a:endParaRPr>
          </a:p>
          <a:p>
            <a:pPr indent="-342900" lvl="0" marL="457200" marR="0" rtl="0" algn="l">
              <a:lnSpc>
                <a:spcPct val="100000"/>
              </a:lnSpc>
              <a:spcBef>
                <a:spcPts val="0"/>
              </a:spcBef>
              <a:spcAft>
                <a:spcPts val="0"/>
              </a:spcAft>
              <a:buSzPts val="1800"/>
              <a:buFont typeface="PT Sans Caption"/>
              <a:buChar char="●"/>
            </a:pPr>
            <a:r>
              <a:rPr lang="en-US" sz="1800">
                <a:latin typeface="PT Sans Caption"/>
                <a:ea typeface="PT Sans Caption"/>
                <a:cs typeface="PT Sans Caption"/>
                <a:sym typeface="PT Sans Caption"/>
              </a:rPr>
              <a:t>Create three tests with unique @test methods names.</a:t>
            </a:r>
            <a:endParaRPr sz="1800">
              <a:latin typeface="PT Sans Caption"/>
              <a:ea typeface="PT Sans Caption"/>
              <a:cs typeface="PT Sans Caption"/>
              <a:sym typeface="PT Sans Caption"/>
            </a:endParaRPr>
          </a:p>
          <a:p>
            <a:pPr indent="-342900" lvl="0" marL="457200" marR="0" rtl="0" algn="l">
              <a:lnSpc>
                <a:spcPct val="100000"/>
              </a:lnSpc>
              <a:spcBef>
                <a:spcPts val="0"/>
              </a:spcBef>
              <a:spcAft>
                <a:spcPts val="0"/>
              </a:spcAft>
              <a:buSzPts val="1800"/>
              <a:buFont typeface="PT Sans Caption"/>
              <a:buChar char="●"/>
            </a:pPr>
            <a:r>
              <a:rPr lang="en-US" sz="1800">
                <a:latin typeface="PT Sans Caption"/>
                <a:ea typeface="PT Sans Caption"/>
                <a:cs typeface="PT Sans Caption"/>
                <a:sym typeface="PT Sans Caption"/>
              </a:rPr>
              <a:t>Execute all test methods</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t/>
            </a:r>
            <a:endParaRPr sz="1800">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sp>
        <p:nvSpPr>
          <p:cNvPr id="327" name="Google Shape;327;p61"/>
          <p:cNvSpPr txBox="1"/>
          <p:nvPr>
            <p:ph type="title"/>
          </p:nvPr>
        </p:nvSpPr>
        <p:spPr>
          <a:xfrm>
            <a:off x="125750" y="181700"/>
            <a:ext cx="3577800" cy="1281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Annotations in TestNG</a:t>
            </a:r>
            <a:endParaRPr b="1" sz="3000">
              <a:latin typeface="PT Sans Caption"/>
              <a:ea typeface="PT Sans Caption"/>
              <a:cs typeface="PT Sans Caption"/>
              <a:sym typeface="PT Sans Caption"/>
            </a:endParaRPr>
          </a:p>
        </p:txBody>
      </p:sp>
      <p:pic>
        <p:nvPicPr>
          <p:cNvPr id="328" name="Google Shape;328;p61"/>
          <p:cNvPicPr preferRelativeResize="0"/>
          <p:nvPr/>
        </p:nvPicPr>
        <p:blipFill>
          <a:blip r:embed="rId3">
            <a:alphaModFix/>
          </a:blip>
          <a:stretch>
            <a:fillRect/>
          </a:stretch>
        </p:blipFill>
        <p:spPr>
          <a:xfrm>
            <a:off x="4072675" y="1168100"/>
            <a:ext cx="7819523" cy="4756374"/>
          </a:xfrm>
          <a:prstGeom prst="rect">
            <a:avLst/>
          </a:prstGeom>
          <a:noFill/>
          <a:ln>
            <a:noFill/>
          </a:ln>
        </p:spPr>
      </p:pic>
      <p:sp>
        <p:nvSpPr>
          <p:cNvPr id="329" name="Google Shape;329;p61"/>
          <p:cNvSpPr txBox="1"/>
          <p:nvPr/>
        </p:nvSpPr>
        <p:spPr>
          <a:xfrm>
            <a:off x="4072663" y="251300"/>
            <a:ext cx="7819500" cy="9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T Sans Caption"/>
                <a:ea typeface="PT Sans Caption"/>
                <a:cs typeface="PT Sans Caption"/>
                <a:sym typeface="PT Sans Caption"/>
              </a:rPr>
              <a:t>TestNG annotations execute in a predefined order. It's very easy to find out the execution sequence of TestNG annotations:</a:t>
            </a:r>
            <a:endParaRPr sz="1800">
              <a:latin typeface="PT Sans Caption"/>
              <a:ea typeface="PT Sans Caption"/>
              <a:cs typeface="PT Sans Caption"/>
              <a:sym typeface="PT Sans Capti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pic>
        <p:nvPicPr>
          <p:cNvPr id="334" name="Google Shape;334;p62"/>
          <p:cNvPicPr preferRelativeResize="0"/>
          <p:nvPr/>
        </p:nvPicPr>
        <p:blipFill rotWithShape="1">
          <a:blip r:embed="rId3">
            <a:alphaModFix/>
          </a:blip>
          <a:srcRect b="0" l="0" r="0" t="0"/>
          <a:stretch/>
        </p:blipFill>
        <p:spPr>
          <a:xfrm>
            <a:off x="3866075" y="152400"/>
            <a:ext cx="8248329" cy="6553200"/>
          </a:xfrm>
          <a:prstGeom prst="rect">
            <a:avLst/>
          </a:prstGeom>
          <a:noFill/>
          <a:ln>
            <a:noFill/>
          </a:ln>
        </p:spPr>
      </p:pic>
      <p:sp>
        <p:nvSpPr>
          <p:cNvPr id="335" name="Google Shape;335;p62"/>
          <p:cNvSpPr txBox="1"/>
          <p:nvPr>
            <p:ph type="title"/>
          </p:nvPr>
        </p:nvSpPr>
        <p:spPr>
          <a:xfrm>
            <a:off x="110050" y="188450"/>
            <a:ext cx="3546600" cy="1870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Execution order of TestNG Annotations</a:t>
            </a:r>
            <a:endParaRPr b="1" sz="3000">
              <a:latin typeface="PT Sans Caption"/>
              <a:ea typeface="PT Sans Caption"/>
              <a:cs typeface="PT Sans Caption"/>
              <a:sym typeface="PT Sans Captio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