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266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6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7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5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1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6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612189-FC3E-4286-9CDC-DF36C2204B42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5963A0-0399-429D-B83F-0F70291CED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f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d’interface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-Partie 2-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223206" y="5696179"/>
            <a:ext cx="6831673" cy="41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1"/>
                </a:solidFill>
              </a:rPr>
              <a:t>      Med Wassim Habibi – 4Gamix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9601200" cy="876300"/>
          </a:xfrm>
        </p:spPr>
        <p:txBody>
          <a:bodyPr/>
          <a:lstStyle/>
          <a:p>
            <a:r>
              <a:rPr lang="fr-FR" dirty="0" smtClean="0"/>
              <a:t>1- Composition du contenu du header: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76300"/>
            <a:ext cx="9601200" cy="5753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Logo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Barre de </a:t>
            </a:r>
            <a:r>
              <a:rPr lang="en-US" dirty="0"/>
              <a:t>Navigation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Numéro</a:t>
            </a:r>
            <a:r>
              <a:rPr lang="en-US" dirty="0" smtClean="0"/>
              <a:t> </a:t>
            </a:r>
            <a:r>
              <a:rPr lang="en-US" dirty="0" err="1" smtClean="0"/>
              <a:t>téléphonique</a:t>
            </a:r>
            <a:r>
              <a:rPr lang="en-US" dirty="0" smtClean="0"/>
              <a:t> + </a:t>
            </a:r>
            <a:r>
              <a:rPr lang="en-US" dirty="0" err="1" smtClean="0"/>
              <a:t>Adresse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Barre/</a:t>
            </a:r>
            <a:r>
              <a:rPr lang="en-US" dirty="0" err="1" smtClean="0"/>
              <a:t>bouton</a:t>
            </a:r>
            <a:r>
              <a:rPr lang="en-US" dirty="0" smtClean="0"/>
              <a:t> de </a:t>
            </a:r>
            <a:r>
              <a:rPr lang="en-US" dirty="0" err="1" smtClean="0"/>
              <a:t>recherche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Des buttons </a:t>
            </a:r>
          </a:p>
          <a:p>
            <a:endParaRPr lang="en-US" dirty="0" smtClean="0"/>
          </a:p>
          <a:p>
            <a:r>
              <a:rPr lang="en-US" dirty="0" err="1" smtClean="0"/>
              <a:t>Icones</a:t>
            </a:r>
            <a:r>
              <a:rPr lang="en-US" dirty="0" smtClean="0"/>
              <a:t> des </a:t>
            </a:r>
            <a:r>
              <a:rPr lang="en-US" dirty="0" err="1" smtClean="0"/>
              <a:t>réseaux</a:t>
            </a:r>
            <a:r>
              <a:rPr lang="en-US" dirty="0" smtClean="0"/>
              <a:t> </a:t>
            </a:r>
            <a:r>
              <a:rPr lang="en-US" dirty="0" err="1" smtClean="0"/>
              <a:t>sociaux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/>
              <a:t>or My Account </a:t>
            </a:r>
            <a:r>
              <a:rPr lang="en-US" dirty="0" smtClean="0"/>
              <a:t>link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774701"/>
            <a:ext cx="5413375" cy="11334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978170"/>
            <a:ext cx="5413375" cy="12061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524" y="3438524"/>
            <a:ext cx="5514975" cy="7524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524" y="4292598"/>
            <a:ext cx="5404721" cy="11091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636" y="6176476"/>
            <a:ext cx="1428750" cy="409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425" y="5300832"/>
            <a:ext cx="3203575" cy="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749300"/>
          </a:xfrm>
        </p:spPr>
        <p:txBody>
          <a:bodyPr/>
          <a:lstStyle/>
          <a:p>
            <a:r>
              <a:rPr lang="fr-FR" dirty="0" smtClean="0"/>
              <a:t>2- Composition du contenu du </a:t>
            </a:r>
            <a:r>
              <a:rPr lang="fr-FR" dirty="0" err="1" smtClean="0"/>
              <a:t>footer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76300"/>
            <a:ext cx="9601200" cy="4991100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Privacy</a:t>
            </a:r>
            <a:r>
              <a:rPr lang="fr-FR" dirty="0" smtClean="0"/>
              <a:t> </a:t>
            </a:r>
            <a:r>
              <a:rPr lang="fr-FR" dirty="0" err="1" smtClean="0"/>
              <a:t>policies</a:t>
            </a:r>
            <a:r>
              <a:rPr lang="fr-FR" dirty="0" smtClean="0"/>
              <a:t> + </a:t>
            </a:r>
            <a:r>
              <a:rPr lang="fr-FR" dirty="0" err="1" smtClean="0"/>
              <a:t>Sitemap</a:t>
            </a:r>
            <a:r>
              <a:rPr lang="fr-FR" dirty="0" smtClean="0"/>
              <a:t> + Copyright : </a:t>
            </a:r>
          </a:p>
          <a:p>
            <a:endParaRPr lang="fr-FR" dirty="0"/>
          </a:p>
          <a:p>
            <a:r>
              <a:rPr lang="fr-FR" dirty="0" smtClean="0"/>
              <a:t>Termes d’usage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Contact +  raccourcis de navigation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+ adresse + icones des réseaux sociaux</a:t>
            </a:r>
            <a:endParaRPr lang="fr-FR" dirty="0"/>
          </a:p>
          <a:p>
            <a:r>
              <a:rPr lang="fr-FR" dirty="0" smtClean="0"/>
              <a:t>A propos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+Abonnement à la Newsletter </a:t>
            </a:r>
          </a:p>
          <a:p>
            <a:pPr marL="0" indent="0">
              <a:buNone/>
            </a:pPr>
            <a:r>
              <a:rPr lang="fr-FR" dirty="0" smtClean="0"/>
              <a:t>  + Barre de recherche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2" y="876300"/>
            <a:ext cx="4690269" cy="542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46" y="1477962"/>
            <a:ext cx="6057900" cy="13811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46" y="2917825"/>
            <a:ext cx="6057900" cy="10065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621" y="4078287"/>
            <a:ext cx="6229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03200"/>
            <a:ext cx="9601200" cy="762000"/>
          </a:xfrm>
        </p:spPr>
        <p:txBody>
          <a:bodyPr/>
          <a:lstStyle/>
          <a:p>
            <a:r>
              <a:rPr lang="fr-FR" dirty="0" smtClean="0"/>
              <a:t>3- Inspirations du bouton Call To Action: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1085850"/>
            <a:ext cx="3581400" cy="425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625600"/>
            <a:ext cx="3581400" cy="10763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85" y="5976937"/>
            <a:ext cx="1019175" cy="457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587" y="2946400"/>
            <a:ext cx="2571750" cy="609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724" y="3698875"/>
            <a:ext cx="3419475" cy="4762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899" y="5673725"/>
            <a:ext cx="1690603" cy="7604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23" y="4229100"/>
            <a:ext cx="2657475" cy="6477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6008" y="5995987"/>
            <a:ext cx="1362075" cy="4381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8060" y="5673725"/>
            <a:ext cx="1143000" cy="8763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385" y="4930775"/>
            <a:ext cx="2724150" cy="11811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9285" y="6094413"/>
            <a:ext cx="2038350" cy="7143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1085850"/>
            <a:ext cx="2839160" cy="425874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85" y="1085850"/>
            <a:ext cx="3124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8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94</TotalTime>
  <Words>93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Conception d’interface</vt:lpstr>
      <vt:lpstr>1- Composition du contenu du header:</vt:lpstr>
      <vt:lpstr>2- Composition du contenu du footer:</vt:lpstr>
      <vt:lpstr>3- Inspirations du bouton Call To Action: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d’interface</dc:title>
  <dc:creator>Wassim Habibi</dc:creator>
  <cp:lastModifiedBy>Wassim Habibi</cp:lastModifiedBy>
  <cp:revision>15</cp:revision>
  <dcterms:created xsi:type="dcterms:W3CDTF">2021-10-04T09:28:24Z</dcterms:created>
  <dcterms:modified xsi:type="dcterms:W3CDTF">2021-10-04T11:02:56Z</dcterms:modified>
</cp:coreProperties>
</file>