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27"/>
  </p:notesMasterIdLst>
  <p:sldIdLst>
    <p:sldId id="257" r:id="rId5"/>
    <p:sldId id="260" r:id="rId6"/>
    <p:sldId id="261" r:id="rId7"/>
    <p:sldId id="259" r:id="rId8"/>
    <p:sldId id="263" r:id="rId9"/>
    <p:sldId id="262" r:id="rId10"/>
    <p:sldId id="264" r:id="rId11"/>
    <p:sldId id="265" r:id="rId12"/>
    <p:sldId id="266" r:id="rId13"/>
    <p:sldId id="267" r:id="rId14"/>
    <p:sldId id="272" r:id="rId15"/>
    <p:sldId id="281" r:id="rId16"/>
    <p:sldId id="282" r:id="rId17"/>
    <p:sldId id="283" r:id="rId18"/>
    <p:sldId id="284" r:id="rId19"/>
    <p:sldId id="285" r:id="rId20"/>
    <p:sldId id="275" r:id="rId21"/>
    <p:sldId id="276" r:id="rId22"/>
    <p:sldId id="277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022" autoAdjust="0"/>
  </p:normalViewPr>
  <p:slideViewPr>
    <p:cSldViewPr snapToGrid="0">
      <p:cViewPr varScale="1">
        <p:scale>
          <a:sx n="60" d="100"/>
          <a:sy n="60" d="100"/>
        </p:scale>
        <p:origin x="9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FF870C-5D9B-4878-9827-A3D8F8D3B4C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93252BB-1661-4EF1-B4B4-B609E884D6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Profile </a:t>
          </a:r>
          <a:r>
            <a:rPr lang="en-US" dirty="0" err="1"/>
            <a:t>usaha</a:t>
          </a:r>
          <a:endParaRPr lang="en-US" dirty="0"/>
        </a:p>
      </dgm:t>
    </dgm:pt>
    <dgm:pt modelId="{5A04EF90-0F09-4424-BA8F-063E80337D8E}" type="parTrans" cxnId="{095425F3-197C-4E69-84D5-0C51196EF1C6}">
      <dgm:prSet/>
      <dgm:spPr/>
      <dgm:t>
        <a:bodyPr/>
        <a:lstStyle/>
        <a:p>
          <a:endParaRPr lang="en-US"/>
        </a:p>
      </dgm:t>
    </dgm:pt>
    <dgm:pt modelId="{54292CB0-011E-4706-9294-372AD5816BB9}" type="sibTrans" cxnId="{095425F3-197C-4E69-84D5-0C51196EF1C6}">
      <dgm:prSet/>
      <dgm:spPr/>
      <dgm:t>
        <a:bodyPr/>
        <a:lstStyle/>
        <a:p>
          <a:endParaRPr lang="en-US"/>
        </a:p>
      </dgm:t>
    </dgm:pt>
    <dgm:pt modelId="{1777E161-D0DE-4D31-91FE-E2AD8AAC6A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Analisis</a:t>
          </a:r>
          <a:r>
            <a:rPr lang="en-US" dirty="0"/>
            <a:t> data</a:t>
          </a:r>
        </a:p>
      </dgm:t>
    </dgm:pt>
    <dgm:pt modelId="{50E45982-4B36-4BD3-ABAD-204FBA61FF0E}" type="parTrans" cxnId="{A341BC0D-6DD3-4979-9832-08DC41068DC6}">
      <dgm:prSet/>
      <dgm:spPr/>
      <dgm:t>
        <a:bodyPr/>
        <a:lstStyle/>
        <a:p>
          <a:endParaRPr lang="en-US"/>
        </a:p>
      </dgm:t>
    </dgm:pt>
    <dgm:pt modelId="{FB489039-8D8A-4FC2-9B37-994383FDE902}" type="sibTrans" cxnId="{A341BC0D-6DD3-4979-9832-08DC41068DC6}">
      <dgm:prSet/>
      <dgm:spPr/>
      <dgm:t>
        <a:bodyPr/>
        <a:lstStyle/>
        <a:p>
          <a:endParaRPr lang="en-US"/>
        </a:p>
      </dgm:t>
    </dgm:pt>
    <dgm:pt modelId="{A0E3938A-38FD-4C6B-BC76-DCF294EE93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Rekomendasi</a:t>
          </a:r>
          <a:endParaRPr lang="en-US" dirty="0"/>
        </a:p>
      </dgm:t>
    </dgm:pt>
    <dgm:pt modelId="{8655D1BC-F152-4DA3-90FE-11A6554E87C9}" type="parTrans" cxnId="{F1960191-6C4D-45E6-A70C-022CDEE00113}">
      <dgm:prSet/>
      <dgm:spPr/>
      <dgm:t>
        <a:bodyPr/>
        <a:lstStyle/>
        <a:p>
          <a:endParaRPr lang="en-US"/>
        </a:p>
      </dgm:t>
    </dgm:pt>
    <dgm:pt modelId="{7DE219E0-15AA-4B4B-9BED-F21993E27992}" type="sibTrans" cxnId="{F1960191-6C4D-45E6-A70C-022CDEE00113}">
      <dgm:prSet/>
      <dgm:spPr/>
      <dgm:t>
        <a:bodyPr/>
        <a:lstStyle/>
        <a:p>
          <a:endParaRPr lang="en-US"/>
        </a:p>
      </dgm:t>
    </dgm:pt>
    <dgm:pt modelId="{D2FA40C6-C0ED-46A3-92CE-B081053B2BA8}" type="pres">
      <dgm:prSet presAssocID="{34FF870C-5D9B-4878-9827-A3D8F8D3B4C3}" presName="root" presStyleCnt="0">
        <dgm:presLayoutVars>
          <dgm:dir/>
          <dgm:resizeHandles val="exact"/>
        </dgm:presLayoutVars>
      </dgm:prSet>
      <dgm:spPr/>
    </dgm:pt>
    <dgm:pt modelId="{4F71816B-273C-49A1-A458-BCE14C9FAD7C}" type="pres">
      <dgm:prSet presAssocID="{193252BB-1661-4EF1-B4B4-B609E884D6B5}" presName="compNode" presStyleCnt="0"/>
      <dgm:spPr/>
    </dgm:pt>
    <dgm:pt modelId="{23A2EDD9-C89F-49C9-AE4A-D6196B4CA219}" type="pres">
      <dgm:prSet presAssocID="{193252BB-1661-4EF1-B4B4-B609E884D6B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</dgm:spPr>
    </dgm:pt>
    <dgm:pt modelId="{AFF6CE53-2172-43E4-BC33-3C48272DDCF0}" type="pres">
      <dgm:prSet presAssocID="{193252BB-1661-4EF1-B4B4-B609E884D6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8CFED58E-CED6-48CB-AD6E-8A220711C954}" type="pres">
      <dgm:prSet presAssocID="{193252BB-1661-4EF1-B4B4-B609E884D6B5}" presName="spaceRect" presStyleCnt="0"/>
      <dgm:spPr/>
    </dgm:pt>
    <dgm:pt modelId="{B2757675-DFB6-4B33-9701-161572571D2B}" type="pres">
      <dgm:prSet presAssocID="{193252BB-1661-4EF1-B4B4-B609E884D6B5}" presName="textRect" presStyleLbl="revTx" presStyleIdx="0" presStyleCnt="3">
        <dgm:presLayoutVars>
          <dgm:chMax val="1"/>
          <dgm:chPref val="1"/>
        </dgm:presLayoutVars>
      </dgm:prSet>
      <dgm:spPr/>
    </dgm:pt>
    <dgm:pt modelId="{FF5FC25A-8895-4059-A7CB-AC8E769B2E4B}" type="pres">
      <dgm:prSet presAssocID="{54292CB0-011E-4706-9294-372AD5816BB9}" presName="sibTrans" presStyleCnt="0"/>
      <dgm:spPr/>
    </dgm:pt>
    <dgm:pt modelId="{F181BEB4-66E0-4B62-8712-BD0A64659834}" type="pres">
      <dgm:prSet presAssocID="{1777E161-D0DE-4D31-91FE-E2AD8AAC6AAC}" presName="compNode" presStyleCnt="0"/>
      <dgm:spPr/>
    </dgm:pt>
    <dgm:pt modelId="{0E81F59E-BE24-4A43-8B4D-78AE486DB35A}" type="pres">
      <dgm:prSet presAssocID="{1777E161-D0DE-4D31-91FE-E2AD8AAC6AA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</dgm:spPr>
    </dgm:pt>
    <dgm:pt modelId="{C6C18185-40AF-48A2-8685-C39F432C8E80}" type="pres">
      <dgm:prSet presAssocID="{1777E161-D0DE-4D31-91FE-E2AD8AAC6A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676699DF-00CC-4F16-B4E6-75EFFED81874}" type="pres">
      <dgm:prSet presAssocID="{1777E161-D0DE-4D31-91FE-E2AD8AAC6AAC}" presName="spaceRect" presStyleCnt="0"/>
      <dgm:spPr/>
    </dgm:pt>
    <dgm:pt modelId="{1CD40C66-A0B4-4978-9941-A79D4CBD111B}" type="pres">
      <dgm:prSet presAssocID="{1777E161-D0DE-4D31-91FE-E2AD8AAC6AAC}" presName="textRect" presStyleLbl="revTx" presStyleIdx="1" presStyleCnt="3">
        <dgm:presLayoutVars>
          <dgm:chMax val="1"/>
          <dgm:chPref val="1"/>
        </dgm:presLayoutVars>
      </dgm:prSet>
      <dgm:spPr/>
    </dgm:pt>
    <dgm:pt modelId="{F18A00AD-35D1-4313-87F2-111D7B13ECED}" type="pres">
      <dgm:prSet presAssocID="{FB489039-8D8A-4FC2-9B37-994383FDE902}" presName="sibTrans" presStyleCnt="0"/>
      <dgm:spPr/>
    </dgm:pt>
    <dgm:pt modelId="{59EC7549-F063-437F-8388-459A5C769816}" type="pres">
      <dgm:prSet presAssocID="{A0E3938A-38FD-4C6B-BC76-DCF294EE93DC}" presName="compNode" presStyleCnt="0"/>
      <dgm:spPr/>
    </dgm:pt>
    <dgm:pt modelId="{81253FDF-02A1-40D1-89CA-3EA7AF168FD7}" type="pres">
      <dgm:prSet presAssocID="{A0E3938A-38FD-4C6B-BC76-DCF294EE93D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</dgm:spPr>
    </dgm:pt>
    <dgm:pt modelId="{8156E8E0-9CDC-4EAB-A61D-AF474D6D9368}" type="pres">
      <dgm:prSet presAssocID="{A0E3938A-38FD-4C6B-BC76-DCF294EE93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F8829A0-3E8F-471E-B721-0E359AF6C976}" type="pres">
      <dgm:prSet presAssocID="{A0E3938A-38FD-4C6B-BC76-DCF294EE93DC}" presName="spaceRect" presStyleCnt="0"/>
      <dgm:spPr/>
    </dgm:pt>
    <dgm:pt modelId="{2DEB68D9-2D2A-405A-A95A-F123B81445D3}" type="pres">
      <dgm:prSet presAssocID="{A0E3938A-38FD-4C6B-BC76-DCF294EE93D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341BC0D-6DD3-4979-9832-08DC41068DC6}" srcId="{34FF870C-5D9B-4878-9827-A3D8F8D3B4C3}" destId="{1777E161-D0DE-4D31-91FE-E2AD8AAC6AAC}" srcOrd="1" destOrd="0" parTransId="{50E45982-4B36-4BD3-ABAD-204FBA61FF0E}" sibTransId="{FB489039-8D8A-4FC2-9B37-994383FDE902}"/>
    <dgm:cxn modelId="{472D2D17-E245-46DF-98A5-C38415CADC1E}" type="presOf" srcId="{A0E3938A-38FD-4C6B-BC76-DCF294EE93DC}" destId="{2DEB68D9-2D2A-405A-A95A-F123B81445D3}" srcOrd="0" destOrd="0" presId="urn:microsoft.com/office/officeart/2018/5/layout/IconLeafLabelList"/>
    <dgm:cxn modelId="{B126511F-11FF-4EDD-85D7-D89737033340}" type="presOf" srcId="{34FF870C-5D9B-4878-9827-A3D8F8D3B4C3}" destId="{D2FA40C6-C0ED-46A3-92CE-B081053B2BA8}" srcOrd="0" destOrd="0" presId="urn:microsoft.com/office/officeart/2018/5/layout/IconLeafLabelList"/>
    <dgm:cxn modelId="{FA3ECF3F-F2D7-4808-8F32-35657BC1DF89}" type="presOf" srcId="{193252BB-1661-4EF1-B4B4-B609E884D6B5}" destId="{B2757675-DFB6-4B33-9701-161572571D2B}" srcOrd="0" destOrd="0" presId="urn:microsoft.com/office/officeart/2018/5/layout/IconLeafLabelList"/>
    <dgm:cxn modelId="{F1960191-6C4D-45E6-A70C-022CDEE00113}" srcId="{34FF870C-5D9B-4878-9827-A3D8F8D3B4C3}" destId="{A0E3938A-38FD-4C6B-BC76-DCF294EE93DC}" srcOrd="2" destOrd="0" parTransId="{8655D1BC-F152-4DA3-90FE-11A6554E87C9}" sibTransId="{7DE219E0-15AA-4B4B-9BED-F21993E27992}"/>
    <dgm:cxn modelId="{C3093AB7-9BBB-4595-A705-841ABB75BC49}" type="presOf" srcId="{1777E161-D0DE-4D31-91FE-E2AD8AAC6AAC}" destId="{1CD40C66-A0B4-4978-9941-A79D4CBD111B}" srcOrd="0" destOrd="0" presId="urn:microsoft.com/office/officeart/2018/5/layout/IconLeafLabelList"/>
    <dgm:cxn modelId="{095425F3-197C-4E69-84D5-0C51196EF1C6}" srcId="{34FF870C-5D9B-4878-9827-A3D8F8D3B4C3}" destId="{193252BB-1661-4EF1-B4B4-B609E884D6B5}" srcOrd="0" destOrd="0" parTransId="{5A04EF90-0F09-4424-BA8F-063E80337D8E}" sibTransId="{54292CB0-011E-4706-9294-372AD5816BB9}"/>
    <dgm:cxn modelId="{CFFB4A70-BD6C-4082-9DB4-48041D051C82}" type="presParOf" srcId="{D2FA40C6-C0ED-46A3-92CE-B081053B2BA8}" destId="{4F71816B-273C-49A1-A458-BCE14C9FAD7C}" srcOrd="0" destOrd="0" presId="urn:microsoft.com/office/officeart/2018/5/layout/IconLeafLabelList"/>
    <dgm:cxn modelId="{697C797D-B0A3-487C-82FB-C6242AC02007}" type="presParOf" srcId="{4F71816B-273C-49A1-A458-BCE14C9FAD7C}" destId="{23A2EDD9-C89F-49C9-AE4A-D6196B4CA219}" srcOrd="0" destOrd="0" presId="urn:microsoft.com/office/officeart/2018/5/layout/IconLeafLabelList"/>
    <dgm:cxn modelId="{DF512F07-EEDC-4E6F-8099-188C14ECF869}" type="presParOf" srcId="{4F71816B-273C-49A1-A458-BCE14C9FAD7C}" destId="{AFF6CE53-2172-43E4-BC33-3C48272DDCF0}" srcOrd="1" destOrd="0" presId="urn:microsoft.com/office/officeart/2018/5/layout/IconLeafLabelList"/>
    <dgm:cxn modelId="{9D5B3B65-8825-47E0-95F3-9A1D2B1E6DD6}" type="presParOf" srcId="{4F71816B-273C-49A1-A458-BCE14C9FAD7C}" destId="{8CFED58E-CED6-48CB-AD6E-8A220711C954}" srcOrd="2" destOrd="0" presId="urn:microsoft.com/office/officeart/2018/5/layout/IconLeafLabelList"/>
    <dgm:cxn modelId="{1E9B72B2-2AB0-418C-94B5-6567B0CCC879}" type="presParOf" srcId="{4F71816B-273C-49A1-A458-BCE14C9FAD7C}" destId="{B2757675-DFB6-4B33-9701-161572571D2B}" srcOrd="3" destOrd="0" presId="urn:microsoft.com/office/officeart/2018/5/layout/IconLeafLabelList"/>
    <dgm:cxn modelId="{127552B3-8890-4CBD-B12B-9C8A4BCA5A9E}" type="presParOf" srcId="{D2FA40C6-C0ED-46A3-92CE-B081053B2BA8}" destId="{FF5FC25A-8895-4059-A7CB-AC8E769B2E4B}" srcOrd="1" destOrd="0" presId="urn:microsoft.com/office/officeart/2018/5/layout/IconLeafLabelList"/>
    <dgm:cxn modelId="{1C669417-79B7-433E-A975-738A07EE9783}" type="presParOf" srcId="{D2FA40C6-C0ED-46A3-92CE-B081053B2BA8}" destId="{F181BEB4-66E0-4B62-8712-BD0A64659834}" srcOrd="2" destOrd="0" presId="urn:microsoft.com/office/officeart/2018/5/layout/IconLeafLabelList"/>
    <dgm:cxn modelId="{9C7F80FB-C680-4E35-AD11-9BE4BD6556F1}" type="presParOf" srcId="{F181BEB4-66E0-4B62-8712-BD0A64659834}" destId="{0E81F59E-BE24-4A43-8B4D-78AE486DB35A}" srcOrd="0" destOrd="0" presId="urn:microsoft.com/office/officeart/2018/5/layout/IconLeafLabelList"/>
    <dgm:cxn modelId="{998459A1-F347-48D8-BB50-EB12075F5FDA}" type="presParOf" srcId="{F181BEB4-66E0-4B62-8712-BD0A64659834}" destId="{C6C18185-40AF-48A2-8685-C39F432C8E80}" srcOrd="1" destOrd="0" presId="urn:microsoft.com/office/officeart/2018/5/layout/IconLeafLabelList"/>
    <dgm:cxn modelId="{EC8BA919-8D94-4FB4-BC09-6604E9B16BBF}" type="presParOf" srcId="{F181BEB4-66E0-4B62-8712-BD0A64659834}" destId="{676699DF-00CC-4F16-B4E6-75EFFED81874}" srcOrd="2" destOrd="0" presId="urn:microsoft.com/office/officeart/2018/5/layout/IconLeafLabelList"/>
    <dgm:cxn modelId="{99E65743-4445-4C74-BBE7-040C68F4FF62}" type="presParOf" srcId="{F181BEB4-66E0-4B62-8712-BD0A64659834}" destId="{1CD40C66-A0B4-4978-9941-A79D4CBD111B}" srcOrd="3" destOrd="0" presId="urn:microsoft.com/office/officeart/2018/5/layout/IconLeafLabelList"/>
    <dgm:cxn modelId="{044D2D07-87CA-47BD-BFAF-AD1C67AA89AA}" type="presParOf" srcId="{D2FA40C6-C0ED-46A3-92CE-B081053B2BA8}" destId="{F18A00AD-35D1-4313-87F2-111D7B13ECED}" srcOrd="3" destOrd="0" presId="urn:microsoft.com/office/officeart/2018/5/layout/IconLeafLabelList"/>
    <dgm:cxn modelId="{8A2DCF1E-4E06-4424-AA2E-B74ACB475E11}" type="presParOf" srcId="{D2FA40C6-C0ED-46A3-92CE-B081053B2BA8}" destId="{59EC7549-F063-437F-8388-459A5C769816}" srcOrd="4" destOrd="0" presId="urn:microsoft.com/office/officeart/2018/5/layout/IconLeafLabelList"/>
    <dgm:cxn modelId="{9F0E93DA-CF03-4DEE-B53D-F38603507FC7}" type="presParOf" srcId="{59EC7549-F063-437F-8388-459A5C769816}" destId="{81253FDF-02A1-40D1-89CA-3EA7AF168FD7}" srcOrd="0" destOrd="0" presId="urn:microsoft.com/office/officeart/2018/5/layout/IconLeafLabelList"/>
    <dgm:cxn modelId="{4D35F28B-EF19-4A81-863F-ABB1FD8C2333}" type="presParOf" srcId="{59EC7549-F063-437F-8388-459A5C769816}" destId="{8156E8E0-9CDC-4EAB-A61D-AF474D6D9368}" srcOrd="1" destOrd="0" presId="urn:microsoft.com/office/officeart/2018/5/layout/IconLeafLabelList"/>
    <dgm:cxn modelId="{6D4CD298-2BC6-42A7-91B3-33BBA4EB1AE7}" type="presParOf" srcId="{59EC7549-F063-437F-8388-459A5C769816}" destId="{CF8829A0-3E8F-471E-B721-0E359AF6C976}" srcOrd="2" destOrd="0" presId="urn:microsoft.com/office/officeart/2018/5/layout/IconLeafLabelList"/>
    <dgm:cxn modelId="{F6EAE01F-088E-445D-B1CC-B67F9FD8C8D6}" type="presParOf" srcId="{59EC7549-F063-437F-8388-459A5C769816}" destId="{2DEB68D9-2D2A-405A-A95A-F123B81445D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FF870C-5D9B-4878-9827-A3D8F8D3B4C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93252BB-1661-4EF1-B4B4-B609E884D6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Profile </a:t>
          </a:r>
          <a:r>
            <a:rPr lang="en-US" dirty="0" err="1"/>
            <a:t>usaha</a:t>
          </a:r>
          <a:endParaRPr lang="en-US" dirty="0"/>
        </a:p>
      </dgm:t>
    </dgm:pt>
    <dgm:pt modelId="{5A04EF90-0F09-4424-BA8F-063E80337D8E}" type="parTrans" cxnId="{095425F3-197C-4E69-84D5-0C51196EF1C6}">
      <dgm:prSet/>
      <dgm:spPr/>
      <dgm:t>
        <a:bodyPr/>
        <a:lstStyle/>
        <a:p>
          <a:endParaRPr lang="en-US"/>
        </a:p>
      </dgm:t>
    </dgm:pt>
    <dgm:pt modelId="{54292CB0-011E-4706-9294-372AD5816BB9}" type="sibTrans" cxnId="{095425F3-197C-4E69-84D5-0C51196EF1C6}">
      <dgm:prSet/>
      <dgm:spPr/>
      <dgm:t>
        <a:bodyPr/>
        <a:lstStyle/>
        <a:p>
          <a:endParaRPr lang="en-US"/>
        </a:p>
      </dgm:t>
    </dgm:pt>
    <dgm:pt modelId="{1777E161-D0DE-4D31-91FE-E2AD8AAC6A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Analisis</a:t>
          </a:r>
          <a:r>
            <a:rPr lang="en-US" dirty="0"/>
            <a:t> data</a:t>
          </a:r>
        </a:p>
      </dgm:t>
    </dgm:pt>
    <dgm:pt modelId="{50E45982-4B36-4BD3-ABAD-204FBA61FF0E}" type="parTrans" cxnId="{A341BC0D-6DD3-4979-9832-08DC41068DC6}">
      <dgm:prSet/>
      <dgm:spPr/>
      <dgm:t>
        <a:bodyPr/>
        <a:lstStyle/>
        <a:p>
          <a:endParaRPr lang="en-US"/>
        </a:p>
      </dgm:t>
    </dgm:pt>
    <dgm:pt modelId="{FB489039-8D8A-4FC2-9B37-994383FDE902}" type="sibTrans" cxnId="{A341BC0D-6DD3-4979-9832-08DC41068DC6}">
      <dgm:prSet/>
      <dgm:spPr/>
      <dgm:t>
        <a:bodyPr/>
        <a:lstStyle/>
        <a:p>
          <a:endParaRPr lang="en-US"/>
        </a:p>
      </dgm:t>
    </dgm:pt>
    <dgm:pt modelId="{A0E3938A-38FD-4C6B-BC76-DCF294EE93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Rekomendasi</a:t>
          </a:r>
          <a:endParaRPr lang="en-US" dirty="0"/>
        </a:p>
      </dgm:t>
    </dgm:pt>
    <dgm:pt modelId="{8655D1BC-F152-4DA3-90FE-11A6554E87C9}" type="parTrans" cxnId="{F1960191-6C4D-45E6-A70C-022CDEE00113}">
      <dgm:prSet/>
      <dgm:spPr/>
      <dgm:t>
        <a:bodyPr/>
        <a:lstStyle/>
        <a:p>
          <a:endParaRPr lang="en-US"/>
        </a:p>
      </dgm:t>
    </dgm:pt>
    <dgm:pt modelId="{7DE219E0-15AA-4B4B-9BED-F21993E27992}" type="sibTrans" cxnId="{F1960191-6C4D-45E6-A70C-022CDEE00113}">
      <dgm:prSet/>
      <dgm:spPr/>
      <dgm:t>
        <a:bodyPr/>
        <a:lstStyle/>
        <a:p>
          <a:endParaRPr lang="en-US"/>
        </a:p>
      </dgm:t>
    </dgm:pt>
    <dgm:pt modelId="{D2FA40C6-C0ED-46A3-92CE-B081053B2BA8}" type="pres">
      <dgm:prSet presAssocID="{34FF870C-5D9B-4878-9827-A3D8F8D3B4C3}" presName="root" presStyleCnt="0">
        <dgm:presLayoutVars>
          <dgm:dir/>
          <dgm:resizeHandles val="exact"/>
        </dgm:presLayoutVars>
      </dgm:prSet>
      <dgm:spPr/>
    </dgm:pt>
    <dgm:pt modelId="{4F71816B-273C-49A1-A458-BCE14C9FAD7C}" type="pres">
      <dgm:prSet presAssocID="{193252BB-1661-4EF1-B4B4-B609E884D6B5}" presName="compNode" presStyleCnt="0"/>
      <dgm:spPr/>
    </dgm:pt>
    <dgm:pt modelId="{23A2EDD9-C89F-49C9-AE4A-D6196B4CA219}" type="pres">
      <dgm:prSet presAssocID="{193252BB-1661-4EF1-B4B4-B609E884D6B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</dgm:spPr>
    </dgm:pt>
    <dgm:pt modelId="{AFF6CE53-2172-43E4-BC33-3C48272DDCF0}" type="pres">
      <dgm:prSet presAssocID="{193252BB-1661-4EF1-B4B4-B609E884D6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8CFED58E-CED6-48CB-AD6E-8A220711C954}" type="pres">
      <dgm:prSet presAssocID="{193252BB-1661-4EF1-B4B4-B609E884D6B5}" presName="spaceRect" presStyleCnt="0"/>
      <dgm:spPr/>
    </dgm:pt>
    <dgm:pt modelId="{B2757675-DFB6-4B33-9701-161572571D2B}" type="pres">
      <dgm:prSet presAssocID="{193252BB-1661-4EF1-B4B4-B609E884D6B5}" presName="textRect" presStyleLbl="revTx" presStyleIdx="0" presStyleCnt="3">
        <dgm:presLayoutVars>
          <dgm:chMax val="1"/>
          <dgm:chPref val="1"/>
        </dgm:presLayoutVars>
      </dgm:prSet>
      <dgm:spPr/>
    </dgm:pt>
    <dgm:pt modelId="{FF5FC25A-8895-4059-A7CB-AC8E769B2E4B}" type="pres">
      <dgm:prSet presAssocID="{54292CB0-011E-4706-9294-372AD5816BB9}" presName="sibTrans" presStyleCnt="0"/>
      <dgm:spPr/>
    </dgm:pt>
    <dgm:pt modelId="{F181BEB4-66E0-4B62-8712-BD0A64659834}" type="pres">
      <dgm:prSet presAssocID="{1777E161-D0DE-4D31-91FE-E2AD8AAC6AAC}" presName="compNode" presStyleCnt="0"/>
      <dgm:spPr/>
    </dgm:pt>
    <dgm:pt modelId="{0E81F59E-BE24-4A43-8B4D-78AE486DB35A}" type="pres">
      <dgm:prSet presAssocID="{1777E161-D0DE-4D31-91FE-E2AD8AAC6AA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</dgm:spPr>
    </dgm:pt>
    <dgm:pt modelId="{C6C18185-40AF-48A2-8685-C39F432C8E80}" type="pres">
      <dgm:prSet presAssocID="{1777E161-D0DE-4D31-91FE-E2AD8AAC6A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676699DF-00CC-4F16-B4E6-75EFFED81874}" type="pres">
      <dgm:prSet presAssocID="{1777E161-D0DE-4D31-91FE-E2AD8AAC6AAC}" presName="spaceRect" presStyleCnt="0"/>
      <dgm:spPr/>
    </dgm:pt>
    <dgm:pt modelId="{1CD40C66-A0B4-4978-9941-A79D4CBD111B}" type="pres">
      <dgm:prSet presAssocID="{1777E161-D0DE-4D31-91FE-E2AD8AAC6AAC}" presName="textRect" presStyleLbl="revTx" presStyleIdx="1" presStyleCnt="3">
        <dgm:presLayoutVars>
          <dgm:chMax val="1"/>
          <dgm:chPref val="1"/>
        </dgm:presLayoutVars>
      </dgm:prSet>
      <dgm:spPr/>
    </dgm:pt>
    <dgm:pt modelId="{F18A00AD-35D1-4313-87F2-111D7B13ECED}" type="pres">
      <dgm:prSet presAssocID="{FB489039-8D8A-4FC2-9B37-994383FDE902}" presName="sibTrans" presStyleCnt="0"/>
      <dgm:spPr/>
    </dgm:pt>
    <dgm:pt modelId="{59EC7549-F063-437F-8388-459A5C769816}" type="pres">
      <dgm:prSet presAssocID="{A0E3938A-38FD-4C6B-BC76-DCF294EE93DC}" presName="compNode" presStyleCnt="0"/>
      <dgm:spPr/>
    </dgm:pt>
    <dgm:pt modelId="{81253FDF-02A1-40D1-89CA-3EA7AF168FD7}" type="pres">
      <dgm:prSet presAssocID="{A0E3938A-38FD-4C6B-BC76-DCF294EE93D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</dgm:spPr>
    </dgm:pt>
    <dgm:pt modelId="{8156E8E0-9CDC-4EAB-A61D-AF474D6D9368}" type="pres">
      <dgm:prSet presAssocID="{A0E3938A-38FD-4C6B-BC76-DCF294EE93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F8829A0-3E8F-471E-B721-0E359AF6C976}" type="pres">
      <dgm:prSet presAssocID="{A0E3938A-38FD-4C6B-BC76-DCF294EE93DC}" presName="spaceRect" presStyleCnt="0"/>
      <dgm:spPr/>
    </dgm:pt>
    <dgm:pt modelId="{2DEB68D9-2D2A-405A-A95A-F123B81445D3}" type="pres">
      <dgm:prSet presAssocID="{A0E3938A-38FD-4C6B-BC76-DCF294EE93D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341BC0D-6DD3-4979-9832-08DC41068DC6}" srcId="{34FF870C-5D9B-4878-9827-A3D8F8D3B4C3}" destId="{1777E161-D0DE-4D31-91FE-E2AD8AAC6AAC}" srcOrd="1" destOrd="0" parTransId="{50E45982-4B36-4BD3-ABAD-204FBA61FF0E}" sibTransId="{FB489039-8D8A-4FC2-9B37-994383FDE902}"/>
    <dgm:cxn modelId="{472D2D17-E245-46DF-98A5-C38415CADC1E}" type="presOf" srcId="{A0E3938A-38FD-4C6B-BC76-DCF294EE93DC}" destId="{2DEB68D9-2D2A-405A-A95A-F123B81445D3}" srcOrd="0" destOrd="0" presId="urn:microsoft.com/office/officeart/2018/5/layout/IconLeafLabelList"/>
    <dgm:cxn modelId="{B126511F-11FF-4EDD-85D7-D89737033340}" type="presOf" srcId="{34FF870C-5D9B-4878-9827-A3D8F8D3B4C3}" destId="{D2FA40C6-C0ED-46A3-92CE-B081053B2BA8}" srcOrd="0" destOrd="0" presId="urn:microsoft.com/office/officeart/2018/5/layout/IconLeafLabelList"/>
    <dgm:cxn modelId="{FA3ECF3F-F2D7-4808-8F32-35657BC1DF89}" type="presOf" srcId="{193252BB-1661-4EF1-B4B4-B609E884D6B5}" destId="{B2757675-DFB6-4B33-9701-161572571D2B}" srcOrd="0" destOrd="0" presId="urn:microsoft.com/office/officeart/2018/5/layout/IconLeafLabelList"/>
    <dgm:cxn modelId="{F1960191-6C4D-45E6-A70C-022CDEE00113}" srcId="{34FF870C-5D9B-4878-9827-A3D8F8D3B4C3}" destId="{A0E3938A-38FD-4C6B-BC76-DCF294EE93DC}" srcOrd="2" destOrd="0" parTransId="{8655D1BC-F152-4DA3-90FE-11A6554E87C9}" sibTransId="{7DE219E0-15AA-4B4B-9BED-F21993E27992}"/>
    <dgm:cxn modelId="{C3093AB7-9BBB-4595-A705-841ABB75BC49}" type="presOf" srcId="{1777E161-D0DE-4D31-91FE-E2AD8AAC6AAC}" destId="{1CD40C66-A0B4-4978-9941-A79D4CBD111B}" srcOrd="0" destOrd="0" presId="urn:microsoft.com/office/officeart/2018/5/layout/IconLeafLabelList"/>
    <dgm:cxn modelId="{095425F3-197C-4E69-84D5-0C51196EF1C6}" srcId="{34FF870C-5D9B-4878-9827-A3D8F8D3B4C3}" destId="{193252BB-1661-4EF1-B4B4-B609E884D6B5}" srcOrd="0" destOrd="0" parTransId="{5A04EF90-0F09-4424-BA8F-063E80337D8E}" sibTransId="{54292CB0-011E-4706-9294-372AD5816BB9}"/>
    <dgm:cxn modelId="{CFFB4A70-BD6C-4082-9DB4-48041D051C82}" type="presParOf" srcId="{D2FA40C6-C0ED-46A3-92CE-B081053B2BA8}" destId="{4F71816B-273C-49A1-A458-BCE14C9FAD7C}" srcOrd="0" destOrd="0" presId="urn:microsoft.com/office/officeart/2018/5/layout/IconLeafLabelList"/>
    <dgm:cxn modelId="{697C797D-B0A3-487C-82FB-C6242AC02007}" type="presParOf" srcId="{4F71816B-273C-49A1-A458-BCE14C9FAD7C}" destId="{23A2EDD9-C89F-49C9-AE4A-D6196B4CA219}" srcOrd="0" destOrd="0" presId="urn:microsoft.com/office/officeart/2018/5/layout/IconLeafLabelList"/>
    <dgm:cxn modelId="{DF512F07-EEDC-4E6F-8099-188C14ECF869}" type="presParOf" srcId="{4F71816B-273C-49A1-A458-BCE14C9FAD7C}" destId="{AFF6CE53-2172-43E4-BC33-3C48272DDCF0}" srcOrd="1" destOrd="0" presId="urn:microsoft.com/office/officeart/2018/5/layout/IconLeafLabelList"/>
    <dgm:cxn modelId="{9D5B3B65-8825-47E0-95F3-9A1D2B1E6DD6}" type="presParOf" srcId="{4F71816B-273C-49A1-A458-BCE14C9FAD7C}" destId="{8CFED58E-CED6-48CB-AD6E-8A220711C954}" srcOrd="2" destOrd="0" presId="urn:microsoft.com/office/officeart/2018/5/layout/IconLeafLabelList"/>
    <dgm:cxn modelId="{1E9B72B2-2AB0-418C-94B5-6567B0CCC879}" type="presParOf" srcId="{4F71816B-273C-49A1-A458-BCE14C9FAD7C}" destId="{B2757675-DFB6-4B33-9701-161572571D2B}" srcOrd="3" destOrd="0" presId="urn:microsoft.com/office/officeart/2018/5/layout/IconLeafLabelList"/>
    <dgm:cxn modelId="{127552B3-8890-4CBD-B12B-9C8A4BCA5A9E}" type="presParOf" srcId="{D2FA40C6-C0ED-46A3-92CE-B081053B2BA8}" destId="{FF5FC25A-8895-4059-A7CB-AC8E769B2E4B}" srcOrd="1" destOrd="0" presId="urn:microsoft.com/office/officeart/2018/5/layout/IconLeafLabelList"/>
    <dgm:cxn modelId="{1C669417-79B7-433E-A975-738A07EE9783}" type="presParOf" srcId="{D2FA40C6-C0ED-46A3-92CE-B081053B2BA8}" destId="{F181BEB4-66E0-4B62-8712-BD0A64659834}" srcOrd="2" destOrd="0" presId="urn:microsoft.com/office/officeart/2018/5/layout/IconLeafLabelList"/>
    <dgm:cxn modelId="{9C7F80FB-C680-4E35-AD11-9BE4BD6556F1}" type="presParOf" srcId="{F181BEB4-66E0-4B62-8712-BD0A64659834}" destId="{0E81F59E-BE24-4A43-8B4D-78AE486DB35A}" srcOrd="0" destOrd="0" presId="urn:microsoft.com/office/officeart/2018/5/layout/IconLeafLabelList"/>
    <dgm:cxn modelId="{998459A1-F347-48D8-BB50-EB12075F5FDA}" type="presParOf" srcId="{F181BEB4-66E0-4B62-8712-BD0A64659834}" destId="{C6C18185-40AF-48A2-8685-C39F432C8E80}" srcOrd="1" destOrd="0" presId="urn:microsoft.com/office/officeart/2018/5/layout/IconLeafLabelList"/>
    <dgm:cxn modelId="{EC8BA919-8D94-4FB4-BC09-6604E9B16BBF}" type="presParOf" srcId="{F181BEB4-66E0-4B62-8712-BD0A64659834}" destId="{676699DF-00CC-4F16-B4E6-75EFFED81874}" srcOrd="2" destOrd="0" presId="urn:microsoft.com/office/officeart/2018/5/layout/IconLeafLabelList"/>
    <dgm:cxn modelId="{99E65743-4445-4C74-BBE7-040C68F4FF62}" type="presParOf" srcId="{F181BEB4-66E0-4B62-8712-BD0A64659834}" destId="{1CD40C66-A0B4-4978-9941-A79D4CBD111B}" srcOrd="3" destOrd="0" presId="urn:microsoft.com/office/officeart/2018/5/layout/IconLeafLabelList"/>
    <dgm:cxn modelId="{044D2D07-87CA-47BD-BFAF-AD1C67AA89AA}" type="presParOf" srcId="{D2FA40C6-C0ED-46A3-92CE-B081053B2BA8}" destId="{F18A00AD-35D1-4313-87F2-111D7B13ECED}" srcOrd="3" destOrd="0" presId="urn:microsoft.com/office/officeart/2018/5/layout/IconLeafLabelList"/>
    <dgm:cxn modelId="{8A2DCF1E-4E06-4424-AA2E-B74ACB475E11}" type="presParOf" srcId="{D2FA40C6-C0ED-46A3-92CE-B081053B2BA8}" destId="{59EC7549-F063-437F-8388-459A5C769816}" srcOrd="4" destOrd="0" presId="urn:microsoft.com/office/officeart/2018/5/layout/IconLeafLabelList"/>
    <dgm:cxn modelId="{9F0E93DA-CF03-4DEE-B53D-F38603507FC7}" type="presParOf" srcId="{59EC7549-F063-437F-8388-459A5C769816}" destId="{81253FDF-02A1-40D1-89CA-3EA7AF168FD7}" srcOrd="0" destOrd="0" presId="urn:microsoft.com/office/officeart/2018/5/layout/IconLeafLabelList"/>
    <dgm:cxn modelId="{4D35F28B-EF19-4A81-863F-ABB1FD8C2333}" type="presParOf" srcId="{59EC7549-F063-437F-8388-459A5C769816}" destId="{8156E8E0-9CDC-4EAB-A61D-AF474D6D9368}" srcOrd="1" destOrd="0" presId="urn:microsoft.com/office/officeart/2018/5/layout/IconLeafLabelList"/>
    <dgm:cxn modelId="{6D4CD298-2BC6-42A7-91B3-33BBA4EB1AE7}" type="presParOf" srcId="{59EC7549-F063-437F-8388-459A5C769816}" destId="{CF8829A0-3E8F-471E-B721-0E359AF6C976}" srcOrd="2" destOrd="0" presId="urn:microsoft.com/office/officeart/2018/5/layout/IconLeafLabelList"/>
    <dgm:cxn modelId="{F6EAE01F-088E-445D-B1CC-B67F9FD8C8D6}" type="presParOf" srcId="{59EC7549-F063-437F-8388-459A5C769816}" destId="{2DEB68D9-2D2A-405A-A95A-F123B81445D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FF870C-5D9B-4878-9827-A3D8F8D3B4C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93252BB-1661-4EF1-B4B4-B609E884D6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Profile </a:t>
          </a:r>
          <a:r>
            <a:rPr lang="en-US" dirty="0" err="1"/>
            <a:t>usaha</a:t>
          </a:r>
          <a:endParaRPr lang="en-US" dirty="0"/>
        </a:p>
      </dgm:t>
    </dgm:pt>
    <dgm:pt modelId="{5A04EF90-0F09-4424-BA8F-063E80337D8E}" type="parTrans" cxnId="{095425F3-197C-4E69-84D5-0C51196EF1C6}">
      <dgm:prSet/>
      <dgm:spPr/>
      <dgm:t>
        <a:bodyPr/>
        <a:lstStyle/>
        <a:p>
          <a:endParaRPr lang="en-US"/>
        </a:p>
      </dgm:t>
    </dgm:pt>
    <dgm:pt modelId="{54292CB0-011E-4706-9294-372AD5816BB9}" type="sibTrans" cxnId="{095425F3-197C-4E69-84D5-0C51196EF1C6}">
      <dgm:prSet/>
      <dgm:spPr/>
      <dgm:t>
        <a:bodyPr/>
        <a:lstStyle/>
        <a:p>
          <a:endParaRPr lang="en-US"/>
        </a:p>
      </dgm:t>
    </dgm:pt>
    <dgm:pt modelId="{1777E161-D0DE-4D31-91FE-E2AD8AAC6A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Analisis</a:t>
          </a:r>
          <a:r>
            <a:rPr lang="en-US" dirty="0"/>
            <a:t> data</a:t>
          </a:r>
        </a:p>
      </dgm:t>
    </dgm:pt>
    <dgm:pt modelId="{50E45982-4B36-4BD3-ABAD-204FBA61FF0E}" type="parTrans" cxnId="{A341BC0D-6DD3-4979-9832-08DC41068DC6}">
      <dgm:prSet/>
      <dgm:spPr/>
      <dgm:t>
        <a:bodyPr/>
        <a:lstStyle/>
        <a:p>
          <a:endParaRPr lang="en-US"/>
        </a:p>
      </dgm:t>
    </dgm:pt>
    <dgm:pt modelId="{FB489039-8D8A-4FC2-9B37-994383FDE902}" type="sibTrans" cxnId="{A341BC0D-6DD3-4979-9832-08DC41068DC6}">
      <dgm:prSet/>
      <dgm:spPr/>
      <dgm:t>
        <a:bodyPr/>
        <a:lstStyle/>
        <a:p>
          <a:endParaRPr lang="en-US"/>
        </a:p>
      </dgm:t>
    </dgm:pt>
    <dgm:pt modelId="{A0E3938A-38FD-4C6B-BC76-DCF294EE93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Rekomendasi</a:t>
          </a:r>
          <a:endParaRPr lang="en-US" dirty="0"/>
        </a:p>
      </dgm:t>
    </dgm:pt>
    <dgm:pt modelId="{8655D1BC-F152-4DA3-90FE-11A6554E87C9}" type="parTrans" cxnId="{F1960191-6C4D-45E6-A70C-022CDEE00113}">
      <dgm:prSet/>
      <dgm:spPr/>
      <dgm:t>
        <a:bodyPr/>
        <a:lstStyle/>
        <a:p>
          <a:endParaRPr lang="en-US"/>
        </a:p>
      </dgm:t>
    </dgm:pt>
    <dgm:pt modelId="{7DE219E0-15AA-4B4B-9BED-F21993E27992}" type="sibTrans" cxnId="{F1960191-6C4D-45E6-A70C-022CDEE00113}">
      <dgm:prSet/>
      <dgm:spPr/>
      <dgm:t>
        <a:bodyPr/>
        <a:lstStyle/>
        <a:p>
          <a:endParaRPr lang="en-US"/>
        </a:p>
      </dgm:t>
    </dgm:pt>
    <dgm:pt modelId="{D2FA40C6-C0ED-46A3-92CE-B081053B2BA8}" type="pres">
      <dgm:prSet presAssocID="{34FF870C-5D9B-4878-9827-A3D8F8D3B4C3}" presName="root" presStyleCnt="0">
        <dgm:presLayoutVars>
          <dgm:dir/>
          <dgm:resizeHandles val="exact"/>
        </dgm:presLayoutVars>
      </dgm:prSet>
      <dgm:spPr/>
    </dgm:pt>
    <dgm:pt modelId="{4F71816B-273C-49A1-A458-BCE14C9FAD7C}" type="pres">
      <dgm:prSet presAssocID="{193252BB-1661-4EF1-B4B4-B609E884D6B5}" presName="compNode" presStyleCnt="0"/>
      <dgm:spPr/>
    </dgm:pt>
    <dgm:pt modelId="{23A2EDD9-C89F-49C9-AE4A-D6196B4CA219}" type="pres">
      <dgm:prSet presAssocID="{193252BB-1661-4EF1-B4B4-B609E884D6B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</dgm:spPr>
    </dgm:pt>
    <dgm:pt modelId="{AFF6CE53-2172-43E4-BC33-3C48272DDCF0}" type="pres">
      <dgm:prSet presAssocID="{193252BB-1661-4EF1-B4B4-B609E884D6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8CFED58E-CED6-48CB-AD6E-8A220711C954}" type="pres">
      <dgm:prSet presAssocID="{193252BB-1661-4EF1-B4B4-B609E884D6B5}" presName="spaceRect" presStyleCnt="0"/>
      <dgm:spPr/>
    </dgm:pt>
    <dgm:pt modelId="{B2757675-DFB6-4B33-9701-161572571D2B}" type="pres">
      <dgm:prSet presAssocID="{193252BB-1661-4EF1-B4B4-B609E884D6B5}" presName="textRect" presStyleLbl="revTx" presStyleIdx="0" presStyleCnt="3">
        <dgm:presLayoutVars>
          <dgm:chMax val="1"/>
          <dgm:chPref val="1"/>
        </dgm:presLayoutVars>
      </dgm:prSet>
      <dgm:spPr/>
    </dgm:pt>
    <dgm:pt modelId="{FF5FC25A-8895-4059-A7CB-AC8E769B2E4B}" type="pres">
      <dgm:prSet presAssocID="{54292CB0-011E-4706-9294-372AD5816BB9}" presName="sibTrans" presStyleCnt="0"/>
      <dgm:spPr/>
    </dgm:pt>
    <dgm:pt modelId="{F181BEB4-66E0-4B62-8712-BD0A64659834}" type="pres">
      <dgm:prSet presAssocID="{1777E161-D0DE-4D31-91FE-E2AD8AAC6AAC}" presName="compNode" presStyleCnt="0"/>
      <dgm:spPr/>
    </dgm:pt>
    <dgm:pt modelId="{0E81F59E-BE24-4A43-8B4D-78AE486DB35A}" type="pres">
      <dgm:prSet presAssocID="{1777E161-D0DE-4D31-91FE-E2AD8AAC6AA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</dgm:spPr>
    </dgm:pt>
    <dgm:pt modelId="{C6C18185-40AF-48A2-8685-C39F432C8E80}" type="pres">
      <dgm:prSet presAssocID="{1777E161-D0DE-4D31-91FE-E2AD8AAC6A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676699DF-00CC-4F16-B4E6-75EFFED81874}" type="pres">
      <dgm:prSet presAssocID="{1777E161-D0DE-4D31-91FE-E2AD8AAC6AAC}" presName="spaceRect" presStyleCnt="0"/>
      <dgm:spPr/>
    </dgm:pt>
    <dgm:pt modelId="{1CD40C66-A0B4-4978-9941-A79D4CBD111B}" type="pres">
      <dgm:prSet presAssocID="{1777E161-D0DE-4D31-91FE-E2AD8AAC6AAC}" presName="textRect" presStyleLbl="revTx" presStyleIdx="1" presStyleCnt="3">
        <dgm:presLayoutVars>
          <dgm:chMax val="1"/>
          <dgm:chPref val="1"/>
        </dgm:presLayoutVars>
      </dgm:prSet>
      <dgm:spPr/>
    </dgm:pt>
    <dgm:pt modelId="{F18A00AD-35D1-4313-87F2-111D7B13ECED}" type="pres">
      <dgm:prSet presAssocID="{FB489039-8D8A-4FC2-9B37-994383FDE902}" presName="sibTrans" presStyleCnt="0"/>
      <dgm:spPr/>
    </dgm:pt>
    <dgm:pt modelId="{59EC7549-F063-437F-8388-459A5C769816}" type="pres">
      <dgm:prSet presAssocID="{A0E3938A-38FD-4C6B-BC76-DCF294EE93DC}" presName="compNode" presStyleCnt="0"/>
      <dgm:spPr/>
    </dgm:pt>
    <dgm:pt modelId="{81253FDF-02A1-40D1-89CA-3EA7AF168FD7}" type="pres">
      <dgm:prSet presAssocID="{A0E3938A-38FD-4C6B-BC76-DCF294EE93D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</dgm:spPr>
    </dgm:pt>
    <dgm:pt modelId="{8156E8E0-9CDC-4EAB-A61D-AF474D6D9368}" type="pres">
      <dgm:prSet presAssocID="{A0E3938A-38FD-4C6B-BC76-DCF294EE93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F8829A0-3E8F-471E-B721-0E359AF6C976}" type="pres">
      <dgm:prSet presAssocID="{A0E3938A-38FD-4C6B-BC76-DCF294EE93DC}" presName="spaceRect" presStyleCnt="0"/>
      <dgm:spPr/>
    </dgm:pt>
    <dgm:pt modelId="{2DEB68D9-2D2A-405A-A95A-F123B81445D3}" type="pres">
      <dgm:prSet presAssocID="{A0E3938A-38FD-4C6B-BC76-DCF294EE93D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341BC0D-6DD3-4979-9832-08DC41068DC6}" srcId="{34FF870C-5D9B-4878-9827-A3D8F8D3B4C3}" destId="{1777E161-D0DE-4D31-91FE-E2AD8AAC6AAC}" srcOrd="1" destOrd="0" parTransId="{50E45982-4B36-4BD3-ABAD-204FBA61FF0E}" sibTransId="{FB489039-8D8A-4FC2-9B37-994383FDE902}"/>
    <dgm:cxn modelId="{472D2D17-E245-46DF-98A5-C38415CADC1E}" type="presOf" srcId="{A0E3938A-38FD-4C6B-BC76-DCF294EE93DC}" destId="{2DEB68D9-2D2A-405A-A95A-F123B81445D3}" srcOrd="0" destOrd="0" presId="urn:microsoft.com/office/officeart/2018/5/layout/IconLeafLabelList"/>
    <dgm:cxn modelId="{B126511F-11FF-4EDD-85D7-D89737033340}" type="presOf" srcId="{34FF870C-5D9B-4878-9827-A3D8F8D3B4C3}" destId="{D2FA40C6-C0ED-46A3-92CE-B081053B2BA8}" srcOrd="0" destOrd="0" presId="urn:microsoft.com/office/officeart/2018/5/layout/IconLeafLabelList"/>
    <dgm:cxn modelId="{FA3ECF3F-F2D7-4808-8F32-35657BC1DF89}" type="presOf" srcId="{193252BB-1661-4EF1-B4B4-B609E884D6B5}" destId="{B2757675-DFB6-4B33-9701-161572571D2B}" srcOrd="0" destOrd="0" presId="urn:microsoft.com/office/officeart/2018/5/layout/IconLeafLabelList"/>
    <dgm:cxn modelId="{F1960191-6C4D-45E6-A70C-022CDEE00113}" srcId="{34FF870C-5D9B-4878-9827-A3D8F8D3B4C3}" destId="{A0E3938A-38FD-4C6B-BC76-DCF294EE93DC}" srcOrd="2" destOrd="0" parTransId="{8655D1BC-F152-4DA3-90FE-11A6554E87C9}" sibTransId="{7DE219E0-15AA-4B4B-9BED-F21993E27992}"/>
    <dgm:cxn modelId="{C3093AB7-9BBB-4595-A705-841ABB75BC49}" type="presOf" srcId="{1777E161-D0DE-4D31-91FE-E2AD8AAC6AAC}" destId="{1CD40C66-A0B4-4978-9941-A79D4CBD111B}" srcOrd="0" destOrd="0" presId="urn:microsoft.com/office/officeart/2018/5/layout/IconLeafLabelList"/>
    <dgm:cxn modelId="{095425F3-197C-4E69-84D5-0C51196EF1C6}" srcId="{34FF870C-5D9B-4878-9827-A3D8F8D3B4C3}" destId="{193252BB-1661-4EF1-B4B4-B609E884D6B5}" srcOrd="0" destOrd="0" parTransId="{5A04EF90-0F09-4424-BA8F-063E80337D8E}" sibTransId="{54292CB0-011E-4706-9294-372AD5816BB9}"/>
    <dgm:cxn modelId="{CFFB4A70-BD6C-4082-9DB4-48041D051C82}" type="presParOf" srcId="{D2FA40C6-C0ED-46A3-92CE-B081053B2BA8}" destId="{4F71816B-273C-49A1-A458-BCE14C9FAD7C}" srcOrd="0" destOrd="0" presId="urn:microsoft.com/office/officeart/2018/5/layout/IconLeafLabelList"/>
    <dgm:cxn modelId="{697C797D-B0A3-487C-82FB-C6242AC02007}" type="presParOf" srcId="{4F71816B-273C-49A1-A458-BCE14C9FAD7C}" destId="{23A2EDD9-C89F-49C9-AE4A-D6196B4CA219}" srcOrd="0" destOrd="0" presId="urn:microsoft.com/office/officeart/2018/5/layout/IconLeafLabelList"/>
    <dgm:cxn modelId="{DF512F07-EEDC-4E6F-8099-188C14ECF869}" type="presParOf" srcId="{4F71816B-273C-49A1-A458-BCE14C9FAD7C}" destId="{AFF6CE53-2172-43E4-BC33-3C48272DDCF0}" srcOrd="1" destOrd="0" presId="urn:microsoft.com/office/officeart/2018/5/layout/IconLeafLabelList"/>
    <dgm:cxn modelId="{9D5B3B65-8825-47E0-95F3-9A1D2B1E6DD6}" type="presParOf" srcId="{4F71816B-273C-49A1-A458-BCE14C9FAD7C}" destId="{8CFED58E-CED6-48CB-AD6E-8A220711C954}" srcOrd="2" destOrd="0" presId="urn:microsoft.com/office/officeart/2018/5/layout/IconLeafLabelList"/>
    <dgm:cxn modelId="{1E9B72B2-2AB0-418C-94B5-6567B0CCC879}" type="presParOf" srcId="{4F71816B-273C-49A1-A458-BCE14C9FAD7C}" destId="{B2757675-DFB6-4B33-9701-161572571D2B}" srcOrd="3" destOrd="0" presId="urn:microsoft.com/office/officeart/2018/5/layout/IconLeafLabelList"/>
    <dgm:cxn modelId="{127552B3-8890-4CBD-B12B-9C8A4BCA5A9E}" type="presParOf" srcId="{D2FA40C6-C0ED-46A3-92CE-B081053B2BA8}" destId="{FF5FC25A-8895-4059-A7CB-AC8E769B2E4B}" srcOrd="1" destOrd="0" presId="urn:microsoft.com/office/officeart/2018/5/layout/IconLeafLabelList"/>
    <dgm:cxn modelId="{1C669417-79B7-433E-A975-738A07EE9783}" type="presParOf" srcId="{D2FA40C6-C0ED-46A3-92CE-B081053B2BA8}" destId="{F181BEB4-66E0-4B62-8712-BD0A64659834}" srcOrd="2" destOrd="0" presId="urn:microsoft.com/office/officeart/2018/5/layout/IconLeafLabelList"/>
    <dgm:cxn modelId="{9C7F80FB-C680-4E35-AD11-9BE4BD6556F1}" type="presParOf" srcId="{F181BEB4-66E0-4B62-8712-BD0A64659834}" destId="{0E81F59E-BE24-4A43-8B4D-78AE486DB35A}" srcOrd="0" destOrd="0" presId="urn:microsoft.com/office/officeart/2018/5/layout/IconLeafLabelList"/>
    <dgm:cxn modelId="{998459A1-F347-48D8-BB50-EB12075F5FDA}" type="presParOf" srcId="{F181BEB4-66E0-4B62-8712-BD0A64659834}" destId="{C6C18185-40AF-48A2-8685-C39F432C8E80}" srcOrd="1" destOrd="0" presId="urn:microsoft.com/office/officeart/2018/5/layout/IconLeafLabelList"/>
    <dgm:cxn modelId="{EC8BA919-8D94-4FB4-BC09-6604E9B16BBF}" type="presParOf" srcId="{F181BEB4-66E0-4B62-8712-BD0A64659834}" destId="{676699DF-00CC-4F16-B4E6-75EFFED81874}" srcOrd="2" destOrd="0" presId="urn:microsoft.com/office/officeart/2018/5/layout/IconLeafLabelList"/>
    <dgm:cxn modelId="{99E65743-4445-4C74-BBE7-040C68F4FF62}" type="presParOf" srcId="{F181BEB4-66E0-4B62-8712-BD0A64659834}" destId="{1CD40C66-A0B4-4978-9941-A79D4CBD111B}" srcOrd="3" destOrd="0" presId="urn:microsoft.com/office/officeart/2018/5/layout/IconLeafLabelList"/>
    <dgm:cxn modelId="{044D2D07-87CA-47BD-BFAF-AD1C67AA89AA}" type="presParOf" srcId="{D2FA40C6-C0ED-46A3-92CE-B081053B2BA8}" destId="{F18A00AD-35D1-4313-87F2-111D7B13ECED}" srcOrd="3" destOrd="0" presId="urn:microsoft.com/office/officeart/2018/5/layout/IconLeafLabelList"/>
    <dgm:cxn modelId="{8A2DCF1E-4E06-4424-AA2E-B74ACB475E11}" type="presParOf" srcId="{D2FA40C6-C0ED-46A3-92CE-B081053B2BA8}" destId="{59EC7549-F063-437F-8388-459A5C769816}" srcOrd="4" destOrd="0" presId="urn:microsoft.com/office/officeart/2018/5/layout/IconLeafLabelList"/>
    <dgm:cxn modelId="{9F0E93DA-CF03-4DEE-B53D-F38603507FC7}" type="presParOf" srcId="{59EC7549-F063-437F-8388-459A5C769816}" destId="{81253FDF-02A1-40D1-89CA-3EA7AF168FD7}" srcOrd="0" destOrd="0" presId="urn:microsoft.com/office/officeart/2018/5/layout/IconLeafLabelList"/>
    <dgm:cxn modelId="{4D35F28B-EF19-4A81-863F-ABB1FD8C2333}" type="presParOf" srcId="{59EC7549-F063-437F-8388-459A5C769816}" destId="{8156E8E0-9CDC-4EAB-A61D-AF474D6D9368}" srcOrd="1" destOrd="0" presId="urn:microsoft.com/office/officeart/2018/5/layout/IconLeafLabelList"/>
    <dgm:cxn modelId="{6D4CD298-2BC6-42A7-91B3-33BBA4EB1AE7}" type="presParOf" srcId="{59EC7549-F063-437F-8388-459A5C769816}" destId="{CF8829A0-3E8F-471E-B721-0E359AF6C976}" srcOrd="2" destOrd="0" presId="urn:microsoft.com/office/officeart/2018/5/layout/IconLeafLabelList"/>
    <dgm:cxn modelId="{F6EAE01F-088E-445D-B1CC-B67F9FD8C8D6}" type="presParOf" srcId="{59EC7549-F063-437F-8388-459A5C769816}" destId="{2DEB68D9-2D2A-405A-A95A-F123B81445D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FF870C-5D9B-4878-9827-A3D8F8D3B4C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93252BB-1661-4EF1-B4B4-B609E884D6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Profile </a:t>
          </a:r>
          <a:r>
            <a:rPr lang="en-US" dirty="0" err="1"/>
            <a:t>usaha</a:t>
          </a:r>
          <a:endParaRPr lang="en-US" dirty="0"/>
        </a:p>
      </dgm:t>
    </dgm:pt>
    <dgm:pt modelId="{5A04EF90-0F09-4424-BA8F-063E80337D8E}" type="parTrans" cxnId="{095425F3-197C-4E69-84D5-0C51196EF1C6}">
      <dgm:prSet/>
      <dgm:spPr/>
      <dgm:t>
        <a:bodyPr/>
        <a:lstStyle/>
        <a:p>
          <a:endParaRPr lang="en-US"/>
        </a:p>
      </dgm:t>
    </dgm:pt>
    <dgm:pt modelId="{54292CB0-011E-4706-9294-372AD5816BB9}" type="sibTrans" cxnId="{095425F3-197C-4E69-84D5-0C51196EF1C6}">
      <dgm:prSet/>
      <dgm:spPr/>
      <dgm:t>
        <a:bodyPr/>
        <a:lstStyle/>
        <a:p>
          <a:endParaRPr lang="en-US"/>
        </a:p>
      </dgm:t>
    </dgm:pt>
    <dgm:pt modelId="{1777E161-D0DE-4D31-91FE-E2AD8AAC6A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Analisis</a:t>
          </a:r>
          <a:r>
            <a:rPr lang="en-US" dirty="0"/>
            <a:t> data</a:t>
          </a:r>
        </a:p>
      </dgm:t>
    </dgm:pt>
    <dgm:pt modelId="{50E45982-4B36-4BD3-ABAD-204FBA61FF0E}" type="parTrans" cxnId="{A341BC0D-6DD3-4979-9832-08DC41068DC6}">
      <dgm:prSet/>
      <dgm:spPr/>
      <dgm:t>
        <a:bodyPr/>
        <a:lstStyle/>
        <a:p>
          <a:endParaRPr lang="en-US"/>
        </a:p>
      </dgm:t>
    </dgm:pt>
    <dgm:pt modelId="{FB489039-8D8A-4FC2-9B37-994383FDE902}" type="sibTrans" cxnId="{A341BC0D-6DD3-4979-9832-08DC41068DC6}">
      <dgm:prSet/>
      <dgm:spPr/>
      <dgm:t>
        <a:bodyPr/>
        <a:lstStyle/>
        <a:p>
          <a:endParaRPr lang="en-US"/>
        </a:p>
      </dgm:t>
    </dgm:pt>
    <dgm:pt modelId="{A0E3938A-38FD-4C6B-BC76-DCF294EE93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REkomendasi</a:t>
          </a:r>
          <a:endParaRPr lang="en-US" dirty="0"/>
        </a:p>
      </dgm:t>
    </dgm:pt>
    <dgm:pt modelId="{8655D1BC-F152-4DA3-90FE-11A6554E87C9}" type="parTrans" cxnId="{F1960191-6C4D-45E6-A70C-022CDEE00113}">
      <dgm:prSet/>
      <dgm:spPr/>
      <dgm:t>
        <a:bodyPr/>
        <a:lstStyle/>
        <a:p>
          <a:endParaRPr lang="en-US"/>
        </a:p>
      </dgm:t>
    </dgm:pt>
    <dgm:pt modelId="{7DE219E0-15AA-4B4B-9BED-F21993E27992}" type="sibTrans" cxnId="{F1960191-6C4D-45E6-A70C-022CDEE00113}">
      <dgm:prSet/>
      <dgm:spPr/>
      <dgm:t>
        <a:bodyPr/>
        <a:lstStyle/>
        <a:p>
          <a:endParaRPr lang="en-US"/>
        </a:p>
      </dgm:t>
    </dgm:pt>
    <dgm:pt modelId="{D2FA40C6-C0ED-46A3-92CE-B081053B2BA8}" type="pres">
      <dgm:prSet presAssocID="{34FF870C-5D9B-4878-9827-A3D8F8D3B4C3}" presName="root" presStyleCnt="0">
        <dgm:presLayoutVars>
          <dgm:dir/>
          <dgm:resizeHandles val="exact"/>
        </dgm:presLayoutVars>
      </dgm:prSet>
      <dgm:spPr/>
    </dgm:pt>
    <dgm:pt modelId="{4F71816B-273C-49A1-A458-BCE14C9FAD7C}" type="pres">
      <dgm:prSet presAssocID="{193252BB-1661-4EF1-B4B4-B609E884D6B5}" presName="compNode" presStyleCnt="0"/>
      <dgm:spPr/>
    </dgm:pt>
    <dgm:pt modelId="{23A2EDD9-C89F-49C9-AE4A-D6196B4CA219}" type="pres">
      <dgm:prSet presAssocID="{193252BB-1661-4EF1-B4B4-B609E884D6B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</dgm:spPr>
    </dgm:pt>
    <dgm:pt modelId="{AFF6CE53-2172-43E4-BC33-3C48272DDCF0}" type="pres">
      <dgm:prSet presAssocID="{193252BB-1661-4EF1-B4B4-B609E884D6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8CFED58E-CED6-48CB-AD6E-8A220711C954}" type="pres">
      <dgm:prSet presAssocID="{193252BB-1661-4EF1-B4B4-B609E884D6B5}" presName="spaceRect" presStyleCnt="0"/>
      <dgm:spPr/>
    </dgm:pt>
    <dgm:pt modelId="{B2757675-DFB6-4B33-9701-161572571D2B}" type="pres">
      <dgm:prSet presAssocID="{193252BB-1661-4EF1-B4B4-B609E884D6B5}" presName="textRect" presStyleLbl="revTx" presStyleIdx="0" presStyleCnt="3">
        <dgm:presLayoutVars>
          <dgm:chMax val="1"/>
          <dgm:chPref val="1"/>
        </dgm:presLayoutVars>
      </dgm:prSet>
      <dgm:spPr/>
    </dgm:pt>
    <dgm:pt modelId="{FF5FC25A-8895-4059-A7CB-AC8E769B2E4B}" type="pres">
      <dgm:prSet presAssocID="{54292CB0-011E-4706-9294-372AD5816BB9}" presName="sibTrans" presStyleCnt="0"/>
      <dgm:spPr/>
    </dgm:pt>
    <dgm:pt modelId="{F181BEB4-66E0-4B62-8712-BD0A64659834}" type="pres">
      <dgm:prSet presAssocID="{1777E161-D0DE-4D31-91FE-E2AD8AAC6AAC}" presName="compNode" presStyleCnt="0"/>
      <dgm:spPr/>
    </dgm:pt>
    <dgm:pt modelId="{0E81F59E-BE24-4A43-8B4D-78AE486DB35A}" type="pres">
      <dgm:prSet presAssocID="{1777E161-D0DE-4D31-91FE-E2AD8AAC6AA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</dgm:spPr>
    </dgm:pt>
    <dgm:pt modelId="{C6C18185-40AF-48A2-8685-C39F432C8E80}" type="pres">
      <dgm:prSet presAssocID="{1777E161-D0DE-4D31-91FE-E2AD8AAC6A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676699DF-00CC-4F16-B4E6-75EFFED81874}" type="pres">
      <dgm:prSet presAssocID="{1777E161-D0DE-4D31-91FE-E2AD8AAC6AAC}" presName="spaceRect" presStyleCnt="0"/>
      <dgm:spPr/>
    </dgm:pt>
    <dgm:pt modelId="{1CD40C66-A0B4-4978-9941-A79D4CBD111B}" type="pres">
      <dgm:prSet presAssocID="{1777E161-D0DE-4D31-91FE-E2AD8AAC6AAC}" presName="textRect" presStyleLbl="revTx" presStyleIdx="1" presStyleCnt="3">
        <dgm:presLayoutVars>
          <dgm:chMax val="1"/>
          <dgm:chPref val="1"/>
        </dgm:presLayoutVars>
      </dgm:prSet>
      <dgm:spPr/>
    </dgm:pt>
    <dgm:pt modelId="{F18A00AD-35D1-4313-87F2-111D7B13ECED}" type="pres">
      <dgm:prSet presAssocID="{FB489039-8D8A-4FC2-9B37-994383FDE902}" presName="sibTrans" presStyleCnt="0"/>
      <dgm:spPr/>
    </dgm:pt>
    <dgm:pt modelId="{59EC7549-F063-437F-8388-459A5C769816}" type="pres">
      <dgm:prSet presAssocID="{A0E3938A-38FD-4C6B-BC76-DCF294EE93DC}" presName="compNode" presStyleCnt="0"/>
      <dgm:spPr/>
    </dgm:pt>
    <dgm:pt modelId="{81253FDF-02A1-40D1-89CA-3EA7AF168FD7}" type="pres">
      <dgm:prSet presAssocID="{A0E3938A-38FD-4C6B-BC76-DCF294EE93D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</dgm:spPr>
    </dgm:pt>
    <dgm:pt modelId="{8156E8E0-9CDC-4EAB-A61D-AF474D6D9368}" type="pres">
      <dgm:prSet presAssocID="{A0E3938A-38FD-4C6B-BC76-DCF294EE93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F8829A0-3E8F-471E-B721-0E359AF6C976}" type="pres">
      <dgm:prSet presAssocID="{A0E3938A-38FD-4C6B-BC76-DCF294EE93DC}" presName="spaceRect" presStyleCnt="0"/>
      <dgm:spPr/>
    </dgm:pt>
    <dgm:pt modelId="{2DEB68D9-2D2A-405A-A95A-F123B81445D3}" type="pres">
      <dgm:prSet presAssocID="{A0E3938A-38FD-4C6B-BC76-DCF294EE93D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341BC0D-6DD3-4979-9832-08DC41068DC6}" srcId="{34FF870C-5D9B-4878-9827-A3D8F8D3B4C3}" destId="{1777E161-D0DE-4D31-91FE-E2AD8AAC6AAC}" srcOrd="1" destOrd="0" parTransId="{50E45982-4B36-4BD3-ABAD-204FBA61FF0E}" sibTransId="{FB489039-8D8A-4FC2-9B37-994383FDE902}"/>
    <dgm:cxn modelId="{472D2D17-E245-46DF-98A5-C38415CADC1E}" type="presOf" srcId="{A0E3938A-38FD-4C6B-BC76-DCF294EE93DC}" destId="{2DEB68D9-2D2A-405A-A95A-F123B81445D3}" srcOrd="0" destOrd="0" presId="urn:microsoft.com/office/officeart/2018/5/layout/IconLeafLabelList"/>
    <dgm:cxn modelId="{B126511F-11FF-4EDD-85D7-D89737033340}" type="presOf" srcId="{34FF870C-5D9B-4878-9827-A3D8F8D3B4C3}" destId="{D2FA40C6-C0ED-46A3-92CE-B081053B2BA8}" srcOrd="0" destOrd="0" presId="urn:microsoft.com/office/officeart/2018/5/layout/IconLeafLabelList"/>
    <dgm:cxn modelId="{FA3ECF3F-F2D7-4808-8F32-35657BC1DF89}" type="presOf" srcId="{193252BB-1661-4EF1-B4B4-B609E884D6B5}" destId="{B2757675-DFB6-4B33-9701-161572571D2B}" srcOrd="0" destOrd="0" presId="urn:microsoft.com/office/officeart/2018/5/layout/IconLeafLabelList"/>
    <dgm:cxn modelId="{F1960191-6C4D-45E6-A70C-022CDEE00113}" srcId="{34FF870C-5D9B-4878-9827-A3D8F8D3B4C3}" destId="{A0E3938A-38FD-4C6B-BC76-DCF294EE93DC}" srcOrd="2" destOrd="0" parTransId="{8655D1BC-F152-4DA3-90FE-11A6554E87C9}" sibTransId="{7DE219E0-15AA-4B4B-9BED-F21993E27992}"/>
    <dgm:cxn modelId="{C3093AB7-9BBB-4595-A705-841ABB75BC49}" type="presOf" srcId="{1777E161-D0DE-4D31-91FE-E2AD8AAC6AAC}" destId="{1CD40C66-A0B4-4978-9941-A79D4CBD111B}" srcOrd="0" destOrd="0" presId="urn:microsoft.com/office/officeart/2018/5/layout/IconLeafLabelList"/>
    <dgm:cxn modelId="{095425F3-197C-4E69-84D5-0C51196EF1C6}" srcId="{34FF870C-5D9B-4878-9827-A3D8F8D3B4C3}" destId="{193252BB-1661-4EF1-B4B4-B609E884D6B5}" srcOrd="0" destOrd="0" parTransId="{5A04EF90-0F09-4424-BA8F-063E80337D8E}" sibTransId="{54292CB0-011E-4706-9294-372AD5816BB9}"/>
    <dgm:cxn modelId="{CFFB4A70-BD6C-4082-9DB4-48041D051C82}" type="presParOf" srcId="{D2FA40C6-C0ED-46A3-92CE-B081053B2BA8}" destId="{4F71816B-273C-49A1-A458-BCE14C9FAD7C}" srcOrd="0" destOrd="0" presId="urn:microsoft.com/office/officeart/2018/5/layout/IconLeafLabelList"/>
    <dgm:cxn modelId="{697C797D-B0A3-487C-82FB-C6242AC02007}" type="presParOf" srcId="{4F71816B-273C-49A1-A458-BCE14C9FAD7C}" destId="{23A2EDD9-C89F-49C9-AE4A-D6196B4CA219}" srcOrd="0" destOrd="0" presId="urn:microsoft.com/office/officeart/2018/5/layout/IconLeafLabelList"/>
    <dgm:cxn modelId="{DF512F07-EEDC-4E6F-8099-188C14ECF869}" type="presParOf" srcId="{4F71816B-273C-49A1-A458-BCE14C9FAD7C}" destId="{AFF6CE53-2172-43E4-BC33-3C48272DDCF0}" srcOrd="1" destOrd="0" presId="urn:microsoft.com/office/officeart/2018/5/layout/IconLeafLabelList"/>
    <dgm:cxn modelId="{9D5B3B65-8825-47E0-95F3-9A1D2B1E6DD6}" type="presParOf" srcId="{4F71816B-273C-49A1-A458-BCE14C9FAD7C}" destId="{8CFED58E-CED6-48CB-AD6E-8A220711C954}" srcOrd="2" destOrd="0" presId="urn:microsoft.com/office/officeart/2018/5/layout/IconLeafLabelList"/>
    <dgm:cxn modelId="{1E9B72B2-2AB0-418C-94B5-6567B0CCC879}" type="presParOf" srcId="{4F71816B-273C-49A1-A458-BCE14C9FAD7C}" destId="{B2757675-DFB6-4B33-9701-161572571D2B}" srcOrd="3" destOrd="0" presId="urn:microsoft.com/office/officeart/2018/5/layout/IconLeafLabelList"/>
    <dgm:cxn modelId="{127552B3-8890-4CBD-B12B-9C8A4BCA5A9E}" type="presParOf" srcId="{D2FA40C6-C0ED-46A3-92CE-B081053B2BA8}" destId="{FF5FC25A-8895-4059-A7CB-AC8E769B2E4B}" srcOrd="1" destOrd="0" presId="urn:microsoft.com/office/officeart/2018/5/layout/IconLeafLabelList"/>
    <dgm:cxn modelId="{1C669417-79B7-433E-A975-738A07EE9783}" type="presParOf" srcId="{D2FA40C6-C0ED-46A3-92CE-B081053B2BA8}" destId="{F181BEB4-66E0-4B62-8712-BD0A64659834}" srcOrd="2" destOrd="0" presId="urn:microsoft.com/office/officeart/2018/5/layout/IconLeafLabelList"/>
    <dgm:cxn modelId="{9C7F80FB-C680-4E35-AD11-9BE4BD6556F1}" type="presParOf" srcId="{F181BEB4-66E0-4B62-8712-BD0A64659834}" destId="{0E81F59E-BE24-4A43-8B4D-78AE486DB35A}" srcOrd="0" destOrd="0" presId="urn:microsoft.com/office/officeart/2018/5/layout/IconLeafLabelList"/>
    <dgm:cxn modelId="{998459A1-F347-48D8-BB50-EB12075F5FDA}" type="presParOf" srcId="{F181BEB4-66E0-4B62-8712-BD0A64659834}" destId="{C6C18185-40AF-48A2-8685-C39F432C8E80}" srcOrd="1" destOrd="0" presId="urn:microsoft.com/office/officeart/2018/5/layout/IconLeafLabelList"/>
    <dgm:cxn modelId="{EC8BA919-8D94-4FB4-BC09-6604E9B16BBF}" type="presParOf" srcId="{F181BEB4-66E0-4B62-8712-BD0A64659834}" destId="{676699DF-00CC-4F16-B4E6-75EFFED81874}" srcOrd="2" destOrd="0" presId="urn:microsoft.com/office/officeart/2018/5/layout/IconLeafLabelList"/>
    <dgm:cxn modelId="{99E65743-4445-4C74-BBE7-040C68F4FF62}" type="presParOf" srcId="{F181BEB4-66E0-4B62-8712-BD0A64659834}" destId="{1CD40C66-A0B4-4978-9941-A79D4CBD111B}" srcOrd="3" destOrd="0" presId="urn:microsoft.com/office/officeart/2018/5/layout/IconLeafLabelList"/>
    <dgm:cxn modelId="{044D2D07-87CA-47BD-BFAF-AD1C67AA89AA}" type="presParOf" srcId="{D2FA40C6-C0ED-46A3-92CE-B081053B2BA8}" destId="{F18A00AD-35D1-4313-87F2-111D7B13ECED}" srcOrd="3" destOrd="0" presId="urn:microsoft.com/office/officeart/2018/5/layout/IconLeafLabelList"/>
    <dgm:cxn modelId="{8A2DCF1E-4E06-4424-AA2E-B74ACB475E11}" type="presParOf" srcId="{D2FA40C6-C0ED-46A3-92CE-B081053B2BA8}" destId="{59EC7549-F063-437F-8388-459A5C769816}" srcOrd="4" destOrd="0" presId="urn:microsoft.com/office/officeart/2018/5/layout/IconLeafLabelList"/>
    <dgm:cxn modelId="{9F0E93DA-CF03-4DEE-B53D-F38603507FC7}" type="presParOf" srcId="{59EC7549-F063-437F-8388-459A5C769816}" destId="{81253FDF-02A1-40D1-89CA-3EA7AF168FD7}" srcOrd="0" destOrd="0" presId="urn:microsoft.com/office/officeart/2018/5/layout/IconLeafLabelList"/>
    <dgm:cxn modelId="{4D35F28B-EF19-4A81-863F-ABB1FD8C2333}" type="presParOf" srcId="{59EC7549-F063-437F-8388-459A5C769816}" destId="{8156E8E0-9CDC-4EAB-A61D-AF474D6D9368}" srcOrd="1" destOrd="0" presId="urn:microsoft.com/office/officeart/2018/5/layout/IconLeafLabelList"/>
    <dgm:cxn modelId="{6D4CD298-2BC6-42A7-91B3-33BBA4EB1AE7}" type="presParOf" srcId="{59EC7549-F063-437F-8388-459A5C769816}" destId="{CF8829A0-3E8F-471E-B721-0E359AF6C976}" srcOrd="2" destOrd="0" presId="urn:microsoft.com/office/officeart/2018/5/layout/IconLeafLabelList"/>
    <dgm:cxn modelId="{F6EAE01F-088E-445D-B1CC-B67F9FD8C8D6}" type="presParOf" srcId="{59EC7549-F063-437F-8388-459A5C769816}" destId="{2DEB68D9-2D2A-405A-A95A-F123B81445D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2EDD9-C89F-49C9-AE4A-D6196B4CA219}">
      <dsp:nvSpPr>
        <dsp:cNvPr id="0" name=""/>
        <dsp:cNvSpPr/>
      </dsp:nvSpPr>
      <dsp:spPr>
        <a:xfrm>
          <a:off x="638099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6CE53-2172-43E4-BC33-3C48272DDCF0}">
      <dsp:nvSpPr>
        <dsp:cNvPr id="0" name=""/>
        <dsp:cNvSpPr/>
      </dsp:nvSpPr>
      <dsp:spPr>
        <a:xfrm>
          <a:off x="1003724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57675-DFB6-4B33-9701-161572571D2B}">
      <dsp:nvSpPr>
        <dsp:cNvPr id="0" name=""/>
        <dsp:cNvSpPr/>
      </dsp:nvSpPr>
      <dsp:spPr>
        <a:xfrm>
          <a:off x="89662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Profile </a:t>
          </a:r>
          <a:r>
            <a:rPr lang="en-US" sz="3200" kern="1200" dirty="0" err="1"/>
            <a:t>usaha</a:t>
          </a:r>
          <a:endParaRPr lang="en-US" sz="3200" kern="1200" dirty="0"/>
        </a:p>
      </dsp:txBody>
      <dsp:txXfrm>
        <a:off x="89662" y="2555700"/>
        <a:ext cx="2812500" cy="720000"/>
      </dsp:txXfrm>
    </dsp:sp>
    <dsp:sp modelId="{0E81F59E-BE24-4A43-8B4D-78AE486DB35A}">
      <dsp:nvSpPr>
        <dsp:cNvPr id="0" name=""/>
        <dsp:cNvSpPr/>
      </dsp:nvSpPr>
      <dsp:spPr>
        <a:xfrm>
          <a:off x="3942787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18185-40AF-48A2-8685-C39F432C8E80}">
      <dsp:nvSpPr>
        <dsp:cNvPr id="0" name=""/>
        <dsp:cNvSpPr/>
      </dsp:nvSpPr>
      <dsp:spPr>
        <a:xfrm>
          <a:off x="4308412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40C66-A0B4-4978-9941-A79D4CBD111B}">
      <dsp:nvSpPr>
        <dsp:cNvPr id="0" name=""/>
        <dsp:cNvSpPr/>
      </dsp:nvSpPr>
      <dsp:spPr>
        <a:xfrm>
          <a:off x="3394350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 err="1"/>
            <a:t>Analisis</a:t>
          </a:r>
          <a:r>
            <a:rPr lang="en-US" sz="3200" kern="1200" dirty="0"/>
            <a:t> data</a:t>
          </a:r>
        </a:p>
      </dsp:txBody>
      <dsp:txXfrm>
        <a:off x="3394350" y="2555700"/>
        <a:ext cx="2812500" cy="720000"/>
      </dsp:txXfrm>
    </dsp:sp>
    <dsp:sp modelId="{81253FDF-02A1-40D1-89CA-3EA7AF168FD7}">
      <dsp:nvSpPr>
        <dsp:cNvPr id="0" name=""/>
        <dsp:cNvSpPr/>
      </dsp:nvSpPr>
      <dsp:spPr>
        <a:xfrm>
          <a:off x="7247475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6E8E0-9CDC-4EAB-A61D-AF474D6D9368}">
      <dsp:nvSpPr>
        <dsp:cNvPr id="0" name=""/>
        <dsp:cNvSpPr/>
      </dsp:nvSpPr>
      <dsp:spPr>
        <a:xfrm>
          <a:off x="7613100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B68D9-2D2A-405A-A95A-F123B81445D3}">
      <dsp:nvSpPr>
        <dsp:cNvPr id="0" name=""/>
        <dsp:cNvSpPr/>
      </dsp:nvSpPr>
      <dsp:spPr>
        <a:xfrm>
          <a:off x="6699037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 err="1"/>
            <a:t>Rekomendasi</a:t>
          </a:r>
          <a:endParaRPr lang="en-US" sz="3200" kern="1200" dirty="0"/>
        </a:p>
      </dsp:txBody>
      <dsp:txXfrm>
        <a:off x="6699037" y="2555700"/>
        <a:ext cx="281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2EDD9-C89F-49C9-AE4A-D6196B4CA219}">
      <dsp:nvSpPr>
        <dsp:cNvPr id="0" name=""/>
        <dsp:cNvSpPr/>
      </dsp:nvSpPr>
      <dsp:spPr>
        <a:xfrm>
          <a:off x="638099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6CE53-2172-43E4-BC33-3C48272DDCF0}">
      <dsp:nvSpPr>
        <dsp:cNvPr id="0" name=""/>
        <dsp:cNvSpPr/>
      </dsp:nvSpPr>
      <dsp:spPr>
        <a:xfrm>
          <a:off x="1003724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57675-DFB6-4B33-9701-161572571D2B}">
      <dsp:nvSpPr>
        <dsp:cNvPr id="0" name=""/>
        <dsp:cNvSpPr/>
      </dsp:nvSpPr>
      <dsp:spPr>
        <a:xfrm>
          <a:off x="89662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Profile </a:t>
          </a:r>
          <a:r>
            <a:rPr lang="en-US" sz="3200" kern="1200" dirty="0" err="1"/>
            <a:t>usaha</a:t>
          </a:r>
          <a:endParaRPr lang="en-US" sz="3200" kern="1200" dirty="0"/>
        </a:p>
      </dsp:txBody>
      <dsp:txXfrm>
        <a:off x="89662" y="2555700"/>
        <a:ext cx="2812500" cy="720000"/>
      </dsp:txXfrm>
    </dsp:sp>
    <dsp:sp modelId="{0E81F59E-BE24-4A43-8B4D-78AE486DB35A}">
      <dsp:nvSpPr>
        <dsp:cNvPr id="0" name=""/>
        <dsp:cNvSpPr/>
      </dsp:nvSpPr>
      <dsp:spPr>
        <a:xfrm>
          <a:off x="3942787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18185-40AF-48A2-8685-C39F432C8E80}">
      <dsp:nvSpPr>
        <dsp:cNvPr id="0" name=""/>
        <dsp:cNvSpPr/>
      </dsp:nvSpPr>
      <dsp:spPr>
        <a:xfrm>
          <a:off x="4308412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40C66-A0B4-4978-9941-A79D4CBD111B}">
      <dsp:nvSpPr>
        <dsp:cNvPr id="0" name=""/>
        <dsp:cNvSpPr/>
      </dsp:nvSpPr>
      <dsp:spPr>
        <a:xfrm>
          <a:off x="3394350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 err="1"/>
            <a:t>Analisis</a:t>
          </a:r>
          <a:r>
            <a:rPr lang="en-US" sz="3200" kern="1200" dirty="0"/>
            <a:t> data</a:t>
          </a:r>
        </a:p>
      </dsp:txBody>
      <dsp:txXfrm>
        <a:off x="3394350" y="2555700"/>
        <a:ext cx="2812500" cy="720000"/>
      </dsp:txXfrm>
    </dsp:sp>
    <dsp:sp modelId="{81253FDF-02A1-40D1-89CA-3EA7AF168FD7}">
      <dsp:nvSpPr>
        <dsp:cNvPr id="0" name=""/>
        <dsp:cNvSpPr/>
      </dsp:nvSpPr>
      <dsp:spPr>
        <a:xfrm>
          <a:off x="7247475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6E8E0-9CDC-4EAB-A61D-AF474D6D9368}">
      <dsp:nvSpPr>
        <dsp:cNvPr id="0" name=""/>
        <dsp:cNvSpPr/>
      </dsp:nvSpPr>
      <dsp:spPr>
        <a:xfrm>
          <a:off x="7613100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B68D9-2D2A-405A-A95A-F123B81445D3}">
      <dsp:nvSpPr>
        <dsp:cNvPr id="0" name=""/>
        <dsp:cNvSpPr/>
      </dsp:nvSpPr>
      <dsp:spPr>
        <a:xfrm>
          <a:off x="6699037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 err="1"/>
            <a:t>Rekomendasi</a:t>
          </a:r>
          <a:endParaRPr lang="en-US" sz="3200" kern="1200" dirty="0"/>
        </a:p>
      </dsp:txBody>
      <dsp:txXfrm>
        <a:off x="6699037" y="2555700"/>
        <a:ext cx="2812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2EDD9-C89F-49C9-AE4A-D6196B4CA219}">
      <dsp:nvSpPr>
        <dsp:cNvPr id="0" name=""/>
        <dsp:cNvSpPr/>
      </dsp:nvSpPr>
      <dsp:spPr>
        <a:xfrm>
          <a:off x="638099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6CE53-2172-43E4-BC33-3C48272DDCF0}">
      <dsp:nvSpPr>
        <dsp:cNvPr id="0" name=""/>
        <dsp:cNvSpPr/>
      </dsp:nvSpPr>
      <dsp:spPr>
        <a:xfrm>
          <a:off x="1003724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57675-DFB6-4B33-9701-161572571D2B}">
      <dsp:nvSpPr>
        <dsp:cNvPr id="0" name=""/>
        <dsp:cNvSpPr/>
      </dsp:nvSpPr>
      <dsp:spPr>
        <a:xfrm>
          <a:off x="89662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Profile </a:t>
          </a:r>
          <a:r>
            <a:rPr lang="en-US" sz="3200" kern="1200" dirty="0" err="1"/>
            <a:t>usaha</a:t>
          </a:r>
          <a:endParaRPr lang="en-US" sz="3200" kern="1200" dirty="0"/>
        </a:p>
      </dsp:txBody>
      <dsp:txXfrm>
        <a:off x="89662" y="2555700"/>
        <a:ext cx="2812500" cy="720000"/>
      </dsp:txXfrm>
    </dsp:sp>
    <dsp:sp modelId="{0E81F59E-BE24-4A43-8B4D-78AE486DB35A}">
      <dsp:nvSpPr>
        <dsp:cNvPr id="0" name=""/>
        <dsp:cNvSpPr/>
      </dsp:nvSpPr>
      <dsp:spPr>
        <a:xfrm>
          <a:off x="3942787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18185-40AF-48A2-8685-C39F432C8E80}">
      <dsp:nvSpPr>
        <dsp:cNvPr id="0" name=""/>
        <dsp:cNvSpPr/>
      </dsp:nvSpPr>
      <dsp:spPr>
        <a:xfrm>
          <a:off x="4308412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40C66-A0B4-4978-9941-A79D4CBD111B}">
      <dsp:nvSpPr>
        <dsp:cNvPr id="0" name=""/>
        <dsp:cNvSpPr/>
      </dsp:nvSpPr>
      <dsp:spPr>
        <a:xfrm>
          <a:off x="3394350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 err="1"/>
            <a:t>Analisis</a:t>
          </a:r>
          <a:r>
            <a:rPr lang="en-US" sz="3200" kern="1200" dirty="0"/>
            <a:t> data</a:t>
          </a:r>
        </a:p>
      </dsp:txBody>
      <dsp:txXfrm>
        <a:off x="3394350" y="2555700"/>
        <a:ext cx="2812500" cy="720000"/>
      </dsp:txXfrm>
    </dsp:sp>
    <dsp:sp modelId="{81253FDF-02A1-40D1-89CA-3EA7AF168FD7}">
      <dsp:nvSpPr>
        <dsp:cNvPr id="0" name=""/>
        <dsp:cNvSpPr/>
      </dsp:nvSpPr>
      <dsp:spPr>
        <a:xfrm>
          <a:off x="7247475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6E8E0-9CDC-4EAB-A61D-AF474D6D9368}">
      <dsp:nvSpPr>
        <dsp:cNvPr id="0" name=""/>
        <dsp:cNvSpPr/>
      </dsp:nvSpPr>
      <dsp:spPr>
        <a:xfrm>
          <a:off x="7613100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B68D9-2D2A-405A-A95A-F123B81445D3}">
      <dsp:nvSpPr>
        <dsp:cNvPr id="0" name=""/>
        <dsp:cNvSpPr/>
      </dsp:nvSpPr>
      <dsp:spPr>
        <a:xfrm>
          <a:off x="6699037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 err="1"/>
            <a:t>Rekomendasi</a:t>
          </a:r>
          <a:endParaRPr lang="en-US" sz="3200" kern="1200" dirty="0"/>
        </a:p>
      </dsp:txBody>
      <dsp:txXfrm>
        <a:off x="6699037" y="2555700"/>
        <a:ext cx="2812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2EDD9-C89F-49C9-AE4A-D6196B4CA219}">
      <dsp:nvSpPr>
        <dsp:cNvPr id="0" name=""/>
        <dsp:cNvSpPr/>
      </dsp:nvSpPr>
      <dsp:spPr>
        <a:xfrm>
          <a:off x="638099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6CE53-2172-43E4-BC33-3C48272DDCF0}">
      <dsp:nvSpPr>
        <dsp:cNvPr id="0" name=""/>
        <dsp:cNvSpPr/>
      </dsp:nvSpPr>
      <dsp:spPr>
        <a:xfrm>
          <a:off x="1003724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57675-DFB6-4B33-9701-161572571D2B}">
      <dsp:nvSpPr>
        <dsp:cNvPr id="0" name=""/>
        <dsp:cNvSpPr/>
      </dsp:nvSpPr>
      <dsp:spPr>
        <a:xfrm>
          <a:off x="89662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Profile </a:t>
          </a:r>
          <a:r>
            <a:rPr lang="en-US" sz="3200" kern="1200" dirty="0" err="1"/>
            <a:t>usaha</a:t>
          </a:r>
          <a:endParaRPr lang="en-US" sz="3200" kern="1200" dirty="0"/>
        </a:p>
      </dsp:txBody>
      <dsp:txXfrm>
        <a:off x="89662" y="2555700"/>
        <a:ext cx="2812500" cy="720000"/>
      </dsp:txXfrm>
    </dsp:sp>
    <dsp:sp modelId="{0E81F59E-BE24-4A43-8B4D-78AE486DB35A}">
      <dsp:nvSpPr>
        <dsp:cNvPr id="0" name=""/>
        <dsp:cNvSpPr/>
      </dsp:nvSpPr>
      <dsp:spPr>
        <a:xfrm>
          <a:off x="3942787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18185-40AF-48A2-8685-C39F432C8E80}">
      <dsp:nvSpPr>
        <dsp:cNvPr id="0" name=""/>
        <dsp:cNvSpPr/>
      </dsp:nvSpPr>
      <dsp:spPr>
        <a:xfrm>
          <a:off x="4308412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40C66-A0B4-4978-9941-A79D4CBD111B}">
      <dsp:nvSpPr>
        <dsp:cNvPr id="0" name=""/>
        <dsp:cNvSpPr/>
      </dsp:nvSpPr>
      <dsp:spPr>
        <a:xfrm>
          <a:off x="3394350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 err="1"/>
            <a:t>Analisis</a:t>
          </a:r>
          <a:r>
            <a:rPr lang="en-US" sz="3200" kern="1200" dirty="0"/>
            <a:t> data</a:t>
          </a:r>
        </a:p>
      </dsp:txBody>
      <dsp:txXfrm>
        <a:off x="3394350" y="2555700"/>
        <a:ext cx="2812500" cy="720000"/>
      </dsp:txXfrm>
    </dsp:sp>
    <dsp:sp modelId="{81253FDF-02A1-40D1-89CA-3EA7AF168FD7}">
      <dsp:nvSpPr>
        <dsp:cNvPr id="0" name=""/>
        <dsp:cNvSpPr/>
      </dsp:nvSpPr>
      <dsp:spPr>
        <a:xfrm>
          <a:off x="7247475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6E8E0-9CDC-4EAB-A61D-AF474D6D9368}">
      <dsp:nvSpPr>
        <dsp:cNvPr id="0" name=""/>
        <dsp:cNvSpPr/>
      </dsp:nvSpPr>
      <dsp:spPr>
        <a:xfrm>
          <a:off x="7613100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B68D9-2D2A-405A-A95A-F123B81445D3}">
      <dsp:nvSpPr>
        <dsp:cNvPr id="0" name=""/>
        <dsp:cNvSpPr/>
      </dsp:nvSpPr>
      <dsp:spPr>
        <a:xfrm>
          <a:off x="6699037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 err="1"/>
            <a:t>REkomendasi</a:t>
          </a:r>
          <a:endParaRPr lang="en-US" sz="3200" kern="1200" dirty="0"/>
        </a:p>
      </dsp:txBody>
      <dsp:txXfrm>
        <a:off x="6699037" y="2555700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4BF39-75F7-467C-B422-7D34FC5BFACB}" type="datetimeFigureOut">
              <a:rPr lang="en-ID" smtClean="0"/>
              <a:t>04/06/2024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4C395-FCC4-4EF0-A60B-14AF0D99EC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2915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4C395-FCC4-4EF0-A60B-14AF0D99ECA6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9850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Produk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profit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negatif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yang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berarti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biaya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produksi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dan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operasional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melebihi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pendapatan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penjualan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produk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tersebut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dapat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berdampak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signifikan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terhadap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penurunan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profit margin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perusahaan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secara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keseluruhan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 Ketika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sebuah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produk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tidak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menghasilkan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keuntungan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atau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malah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merugi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mengurangi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total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laba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bersih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dapat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dikontribusikan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profit margin 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perusahaan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4C395-FCC4-4EF0-A60B-14AF0D99ECA6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677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 err="1"/>
              <a:t>Analisis</a:t>
            </a:r>
            <a:r>
              <a:rPr lang="en-US" sz="8000" dirty="0"/>
              <a:t> Profit Margin AWS SAAS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Habib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ja’far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nuur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mazon Web Services - YouTube">
            <a:extLst>
              <a:ext uri="{FF2B5EF4-FFF2-40B4-BE49-F238E27FC236}">
                <a16:creationId xmlns:a16="http://schemas.microsoft.com/office/drawing/2014/main" id="{52B26C7A-F4B3-C848-FBFC-3ED2EEFDD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1" y="750498"/>
            <a:ext cx="3686014" cy="368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07FA9A-8A43-70A4-E1B0-AE3D3E32B249}"/>
              </a:ext>
            </a:extLst>
          </p:cNvPr>
          <p:cNvSpPr txBox="1"/>
          <p:nvPr/>
        </p:nvSpPr>
        <p:spPr>
          <a:xfrm>
            <a:off x="9125712" y="6318504"/>
            <a:ext cx="266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Yogyakarta, 03 Mei 2024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B5488-1F91-8F86-0FBB-1BCF24954EBC}"/>
              </a:ext>
            </a:extLst>
          </p:cNvPr>
          <p:cNvSpPr txBox="1"/>
          <p:nvPr/>
        </p:nvSpPr>
        <p:spPr>
          <a:xfrm>
            <a:off x="5561076" y="6404372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7A81-14B9-B46F-A29B-9012BC36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Negara </a:t>
            </a:r>
            <a:r>
              <a:rPr lang="en-US" dirty="0" err="1"/>
              <a:t>Dengan</a:t>
            </a:r>
            <a:r>
              <a:rPr lang="en-US" dirty="0"/>
              <a:t> Profit </a:t>
            </a:r>
            <a:r>
              <a:rPr lang="en-US" dirty="0" err="1"/>
              <a:t>Negatif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637102-1771-0EB2-1102-893EC8B8B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2" y="1965960"/>
            <a:ext cx="5024578" cy="379235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87B8BD-BF65-2065-E913-EFA4A8852199}"/>
              </a:ext>
            </a:extLst>
          </p:cNvPr>
          <p:cNvSpPr txBox="1"/>
          <p:nvPr/>
        </p:nvSpPr>
        <p:spPr>
          <a:xfrm>
            <a:off x="8193752" y="2846475"/>
            <a:ext cx="21479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Terdapat</a:t>
            </a:r>
            <a:r>
              <a:rPr lang="en-US" dirty="0"/>
              <a:t> 9 negara yang </a:t>
            </a:r>
            <a:r>
              <a:rPr lang="en-US" dirty="0" err="1"/>
              <a:t>memiliki</a:t>
            </a:r>
            <a:r>
              <a:rPr lang="en-US" dirty="0"/>
              <a:t> profit negative </a:t>
            </a:r>
            <a:r>
              <a:rPr lang="en-US" dirty="0" err="1"/>
              <a:t>dengan</a:t>
            </a:r>
            <a:r>
              <a:rPr lang="en-US" dirty="0"/>
              <a:t> total </a:t>
            </a: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>
                <a:highlight>
                  <a:srgbClr val="FF0000"/>
                </a:highlight>
              </a:rPr>
              <a:t>$36950,407</a:t>
            </a:r>
            <a:endParaRPr lang="en-ID" dirty="0">
              <a:highlight>
                <a:srgbClr val="FF00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B08BF-D76B-25F5-B01E-C71CE995195C}"/>
              </a:ext>
            </a:extLst>
          </p:cNvPr>
          <p:cNvSpPr txBox="1"/>
          <p:nvPr/>
        </p:nvSpPr>
        <p:spPr>
          <a:xfrm>
            <a:off x="5513832" y="6440948"/>
            <a:ext cx="47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692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58C9-52FC-042D-F841-88E04B79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3621"/>
            <a:ext cx="10058400" cy="1450757"/>
          </a:xfrm>
        </p:spPr>
        <p:txBody>
          <a:bodyPr/>
          <a:lstStyle/>
          <a:p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Sales Dan Profit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FE6D1-63F9-D0DB-7E8D-72BAD74A6F9A}"/>
              </a:ext>
            </a:extLst>
          </p:cNvPr>
          <p:cNvSpPr txBox="1"/>
          <p:nvPr/>
        </p:nvSpPr>
        <p:spPr>
          <a:xfrm>
            <a:off x="5561076" y="6440948"/>
            <a:ext cx="53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175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708B-B45D-93D0-4613-93DB52E9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Tidak</a:t>
            </a:r>
            <a:r>
              <a:rPr lang="en-US" dirty="0"/>
              <a:t> Ada </a:t>
            </a:r>
            <a:r>
              <a:rPr lang="en-US" dirty="0" err="1"/>
              <a:t>Korelasi</a:t>
            </a:r>
            <a:r>
              <a:rPr lang="en-US" dirty="0"/>
              <a:t> Antara Discount </a:t>
            </a:r>
            <a:r>
              <a:rPr lang="en-US" dirty="0" err="1"/>
              <a:t>Dengan</a:t>
            </a:r>
            <a:r>
              <a:rPr lang="en-US" dirty="0"/>
              <a:t> Sales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121DC-2330-C3E9-DC47-BA03B44CB216}"/>
              </a:ext>
            </a:extLst>
          </p:cNvPr>
          <p:cNvSpPr txBox="1"/>
          <p:nvPr/>
        </p:nvSpPr>
        <p:spPr>
          <a:xfrm>
            <a:off x="5561076" y="6440948"/>
            <a:ext cx="53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786D2C-C3F3-C9AE-8EF0-CC506F743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84923"/>
            <a:ext cx="6343650" cy="34671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D4E56D-07BD-0FCE-901F-AE5746337A83}"/>
              </a:ext>
            </a:extLst>
          </p:cNvPr>
          <p:cNvSpPr txBox="1"/>
          <p:nvPr/>
        </p:nvSpPr>
        <p:spPr>
          <a:xfrm>
            <a:off x="8304028" y="2764465"/>
            <a:ext cx="2851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sales,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sales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643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98A5-7517-1BA1-9D00-AAF30605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Korelasi</a:t>
            </a:r>
            <a:r>
              <a:rPr lang="en-US" dirty="0"/>
              <a:t> Negative Antara Discount </a:t>
            </a:r>
            <a:r>
              <a:rPr lang="en-US" dirty="0" err="1"/>
              <a:t>Dengan</a:t>
            </a:r>
            <a:r>
              <a:rPr lang="en-US" dirty="0"/>
              <a:t> Profit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D37B1-22F3-D318-52F6-C9F93B849BF8}"/>
              </a:ext>
            </a:extLst>
          </p:cNvPr>
          <p:cNvSpPr txBox="1"/>
          <p:nvPr/>
        </p:nvSpPr>
        <p:spPr>
          <a:xfrm>
            <a:off x="5561076" y="6440948"/>
            <a:ext cx="53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FAF9DF-5D1E-DF25-898C-C55BAADE0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95555"/>
            <a:ext cx="6324600" cy="34671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B0D226-94F8-6092-9BDE-8E08B91F640D}"/>
              </a:ext>
            </a:extLst>
          </p:cNvPr>
          <p:cNvSpPr txBox="1"/>
          <p:nvPr/>
        </p:nvSpPr>
        <p:spPr>
          <a:xfrm>
            <a:off x="7751135" y="2828260"/>
            <a:ext cx="34045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negative </a:t>
            </a:r>
            <a:r>
              <a:rPr lang="en-US" dirty="0" err="1"/>
              <a:t>antara</a:t>
            </a:r>
            <a:r>
              <a:rPr lang="en-US" dirty="0"/>
              <a:t> discount dan profit. </a:t>
            </a:r>
            <a:r>
              <a:rPr lang="en-US" dirty="0" err="1"/>
              <a:t>Pemberian</a:t>
            </a:r>
            <a:r>
              <a:rPr lang="en-US" dirty="0"/>
              <a:t> discount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20% </a:t>
            </a:r>
            <a:r>
              <a:rPr lang="en-US" dirty="0" err="1"/>
              <a:t>menyebabkan</a:t>
            </a:r>
            <a:r>
              <a:rPr lang="en-US" dirty="0"/>
              <a:t> profit negative pada </a:t>
            </a:r>
            <a:r>
              <a:rPr lang="en-US" dirty="0" err="1"/>
              <a:t>produk</a:t>
            </a:r>
            <a:r>
              <a:rPr lang="en-US" dirty="0"/>
              <a:t> 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8049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87D3-371F-E4C3-AC85-2E67FF30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Korelasi</a:t>
            </a:r>
            <a:r>
              <a:rPr lang="en-US" dirty="0"/>
              <a:t> Negative Discount </a:t>
            </a:r>
            <a:r>
              <a:rPr lang="en-US" dirty="0" err="1"/>
              <a:t>Dengan</a:t>
            </a:r>
            <a:r>
              <a:rPr lang="en-US" dirty="0"/>
              <a:t> Profit </a:t>
            </a:r>
            <a:r>
              <a:rPr lang="en-US" dirty="0" err="1"/>
              <a:t>Produk</a:t>
            </a:r>
            <a:r>
              <a:rPr lang="en-US" dirty="0"/>
              <a:t> Contact Matcher 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CD880-8C79-BD1A-E493-2E8E5D3ECB1C}"/>
              </a:ext>
            </a:extLst>
          </p:cNvPr>
          <p:cNvSpPr txBox="1"/>
          <p:nvPr/>
        </p:nvSpPr>
        <p:spPr>
          <a:xfrm>
            <a:off x="5561076" y="6440948"/>
            <a:ext cx="53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C432E0-82C4-EDC6-EAC6-60AAB6F6C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55604"/>
            <a:ext cx="6324600" cy="34671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022F50-624D-1C26-C114-E3312AFC764B}"/>
              </a:ext>
            </a:extLst>
          </p:cNvPr>
          <p:cNvSpPr txBox="1"/>
          <p:nvPr/>
        </p:nvSpPr>
        <p:spPr>
          <a:xfrm>
            <a:off x="7751135" y="2828260"/>
            <a:ext cx="3404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negative </a:t>
            </a:r>
            <a:r>
              <a:rPr lang="en-US" dirty="0" err="1"/>
              <a:t>antara</a:t>
            </a:r>
            <a:r>
              <a:rPr lang="en-US" dirty="0"/>
              <a:t> discount dan profit pada </a:t>
            </a:r>
            <a:r>
              <a:rPr lang="en-US" dirty="0" err="1"/>
              <a:t>produk</a:t>
            </a:r>
            <a:r>
              <a:rPr lang="en-US" dirty="0"/>
              <a:t> Contact Matcher. </a:t>
            </a:r>
            <a:r>
              <a:rPr lang="en-US" dirty="0" err="1"/>
              <a:t>Pemberian</a:t>
            </a:r>
            <a:r>
              <a:rPr lang="en-US" dirty="0"/>
              <a:t> discount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20% </a:t>
            </a:r>
            <a:r>
              <a:rPr lang="en-US" dirty="0" err="1"/>
              <a:t>menyebabkan</a:t>
            </a:r>
            <a:r>
              <a:rPr lang="en-US" dirty="0"/>
              <a:t> profit negative pada </a:t>
            </a:r>
            <a:r>
              <a:rPr lang="en-US" dirty="0" err="1"/>
              <a:t>produk</a:t>
            </a:r>
            <a:r>
              <a:rPr lang="en-US" dirty="0"/>
              <a:t> contact Matcher 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00205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1258-9224-D9A8-AE80-1CC2D1E2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Korelasi</a:t>
            </a:r>
            <a:r>
              <a:rPr lang="en-US" dirty="0"/>
              <a:t> Negative Discount </a:t>
            </a:r>
            <a:r>
              <a:rPr lang="en-US" dirty="0" err="1"/>
              <a:t>Dengan</a:t>
            </a:r>
            <a:r>
              <a:rPr lang="en-US" dirty="0"/>
              <a:t> Profit </a:t>
            </a:r>
            <a:r>
              <a:rPr lang="en-US" dirty="0" err="1"/>
              <a:t>Produk</a:t>
            </a:r>
            <a:r>
              <a:rPr lang="en-US" dirty="0"/>
              <a:t> Big </a:t>
            </a:r>
            <a:r>
              <a:rPr lang="en-US" dirty="0" err="1"/>
              <a:t>Ol</a:t>
            </a:r>
            <a:r>
              <a:rPr lang="en-US" dirty="0"/>
              <a:t> Database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6AB12-42D8-2AB8-745D-1620F955CFE9}"/>
              </a:ext>
            </a:extLst>
          </p:cNvPr>
          <p:cNvSpPr txBox="1"/>
          <p:nvPr/>
        </p:nvSpPr>
        <p:spPr>
          <a:xfrm>
            <a:off x="5561076" y="6440948"/>
            <a:ext cx="53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60EBFA-680D-1433-065F-591FA414B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76309"/>
            <a:ext cx="6324600" cy="34671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6CDD8A-70D5-F0F4-8D3E-650584C79DFA}"/>
              </a:ext>
            </a:extLst>
          </p:cNvPr>
          <p:cNvSpPr txBox="1"/>
          <p:nvPr/>
        </p:nvSpPr>
        <p:spPr>
          <a:xfrm>
            <a:off x="7751135" y="2828260"/>
            <a:ext cx="3404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negative </a:t>
            </a:r>
            <a:r>
              <a:rPr lang="en-US" dirty="0" err="1"/>
              <a:t>antara</a:t>
            </a:r>
            <a:r>
              <a:rPr lang="en-US" dirty="0"/>
              <a:t> discount dan profit pada </a:t>
            </a:r>
            <a:r>
              <a:rPr lang="en-US" dirty="0" err="1"/>
              <a:t>produk</a:t>
            </a:r>
            <a:r>
              <a:rPr lang="en-US" dirty="0"/>
              <a:t> Big </a:t>
            </a:r>
            <a:r>
              <a:rPr lang="en-US" dirty="0" err="1"/>
              <a:t>Ol</a:t>
            </a:r>
            <a:r>
              <a:rPr lang="en-US" dirty="0"/>
              <a:t> Database. </a:t>
            </a:r>
            <a:r>
              <a:rPr lang="en-US" dirty="0" err="1"/>
              <a:t>Pemberian</a:t>
            </a:r>
            <a:r>
              <a:rPr lang="en-US" dirty="0"/>
              <a:t> discount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35% </a:t>
            </a:r>
            <a:r>
              <a:rPr lang="en-US" dirty="0" err="1"/>
              <a:t>menyebabkan</a:t>
            </a:r>
            <a:r>
              <a:rPr lang="en-US" dirty="0"/>
              <a:t> profit negative pada </a:t>
            </a:r>
            <a:r>
              <a:rPr lang="en-US" dirty="0" err="1"/>
              <a:t>produk</a:t>
            </a:r>
            <a:r>
              <a:rPr lang="en-US" dirty="0"/>
              <a:t> Big </a:t>
            </a:r>
            <a:r>
              <a:rPr lang="en-US" dirty="0" err="1"/>
              <a:t>Ol</a:t>
            </a:r>
            <a:r>
              <a:rPr lang="en-US" dirty="0"/>
              <a:t> Database.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19913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6ADF-DBF9-255B-9154-984A03F7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Korelasi</a:t>
            </a:r>
            <a:r>
              <a:rPr lang="en-US" dirty="0"/>
              <a:t> Negative Discount </a:t>
            </a:r>
            <a:r>
              <a:rPr lang="en-US" dirty="0" err="1"/>
              <a:t>Dengan</a:t>
            </a:r>
            <a:r>
              <a:rPr lang="en-US" dirty="0"/>
              <a:t> Profit </a:t>
            </a:r>
            <a:r>
              <a:rPr lang="en-US" dirty="0" err="1"/>
              <a:t>Produk</a:t>
            </a:r>
            <a:r>
              <a:rPr lang="en-US" dirty="0"/>
              <a:t> Marketing Suite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F66D4-5567-D731-7B5B-C76AFBC5CBDF}"/>
              </a:ext>
            </a:extLst>
          </p:cNvPr>
          <p:cNvSpPr txBox="1"/>
          <p:nvPr/>
        </p:nvSpPr>
        <p:spPr>
          <a:xfrm>
            <a:off x="5561076" y="6440948"/>
            <a:ext cx="53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16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02D4241-54B7-EDD6-51E6-90781B343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55604"/>
            <a:ext cx="6248400" cy="34671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AA76E2-57E6-C9A4-7A08-1D568B305900}"/>
              </a:ext>
            </a:extLst>
          </p:cNvPr>
          <p:cNvSpPr txBox="1"/>
          <p:nvPr/>
        </p:nvSpPr>
        <p:spPr>
          <a:xfrm>
            <a:off x="7751135" y="2828260"/>
            <a:ext cx="3404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negative </a:t>
            </a:r>
            <a:r>
              <a:rPr lang="en-US" dirty="0" err="1"/>
              <a:t>antara</a:t>
            </a:r>
            <a:r>
              <a:rPr lang="en-US" dirty="0"/>
              <a:t> discount dan profit pada </a:t>
            </a:r>
            <a:r>
              <a:rPr lang="en-US" dirty="0" err="1"/>
              <a:t>produk</a:t>
            </a:r>
            <a:r>
              <a:rPr lang="en-US" dirty="0"/>
              <a:t> Marketing suite. </a:t>
            </a:r>
            <a:r>
              <a:rPr lang="en-US" dirty="0" err="1"/>
              <a:t>Pemberian</a:t>
            </a:r>
            <a:r>
              <a:rPr lang="en-US" dirty="0"/>
              <a:t> discount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10% </a:t>
            </a:r>
            <a:r>
              <a:rPr lang="en-US" dirty="0" err="1"/>
              <a:t>menyebabkan</a:t>
            </a:r>
            <a:r>
              <a:rPr lang="en-US" dirty="0"/>
              <a:t> profit negative pada </a:t>
            </a:r>
            <a:r>
              <a:rPr lang="en-US" dirty="0" err="1"/>
              <a:t>produk</a:t>
            </a:r>
            <a:r>
              <a:rPr lang="en-US" dirty="0"/>
              <a:t> Marketing suite.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93891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A5A5-7578-EDEF-7754-2E55A5F2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442" y="2703621"/>
            <a:ext cx="10058400" cy="1450757"/>
          </a:xfrm>
        </p:spPr>
        <p:txBody>
          <a:bodyPr/>
          <a:lstStyle/>
          <a:p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A0851-FD5C-D490-5A53-36415104154D}"/>
              </a:ext>
            </a:extLst>
          </p:cNvPr>
          <p:cNvSpPr txBox="1"/>
          <p:nvPr/>
        </p:nvSpPr>
        <p:spPr>
          <a:xfrm>
            <a:off x="5561076" y="6440948"/>
            <a:ext cx="45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17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441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23E7-25E0-0337-8683-F00CB50B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Sasar</a:t>
            </a:r>
            <a:r>
              <a:rPr lang="en-US" dirty="0"/>
              <a:t> Segment SMB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BD5146-1EC6-DFB4-99C9-E2608D82D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6" y="2113506"/>
            <a:ext cx="6572250" cy="3133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2A37A-C3F2-A9EF-7F80-8C944FF8411C}"/>
              </a:ext>
            </a:extLst>
          </p:cNvPr>
          <p:cNvSpPr txBox="1"/>
          <p:nvPr/>
        </p:nvSpPr>
        <p:spPr>
          <a:xfrm>
            <a:off x="8332342" y="2803205"/>
            <a:ext cx="2465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Sasar</a:t>
            </a:r>
            <a:r>
              <a:rPr lang="en-US" dirty="0"/>
              <a:t> segment SMB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dominasi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segment SMB yang </a:t>
            </a:r>
            <a:r>
              <a:rPr lang="en-US" dirty="0" err="1"/>
              <a:t>mencapai</a:t>
            </a:r>
            <a:r>
              <a:rPr lang="en-US" dirty="0"/>
              <a:t> 50%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pembeli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8B6BF-E89E-1364-F96D-1F8809D24BFC}"/>
              </a:ext>
            </a:extLst>
          </p:cNvPr>
          <p:cNvSpPr txBox="1"/>
          <p:nvPr/>
        </p:nvSpPr>
        <p:spPr>
          <a:xfrm>
            <a:off x="5561076" y="6440948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18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042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6085-2679-BF2D-32E0-FB901997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Dari Region EMEA Dan AMER 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09C893-049A-4BD7-0652-FC36F27E4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12984"/>
            <a:ext cx="6410325" cy="31813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EDB44B-EE98-FC91-4191-E51D962921AD}"/>
              </a:ext>
            </a:extLst>
          </p:cNvPr>
          <p:cNvSpPr txBox="1"/>
          <p:nvPr/>
        </p:nvSpPr>
        <p:spPr>
          <a:xfrm>
            <a:off x="8332342" y="2803205"/>
            <a:ext cx="2465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Targetkan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 pada region EMEA dan AMER </a:t>
            </a:r>
            <a:r>
              <a:rPr lang="en-US" dirty="0" err="1"/>
              <a:t>karena</a:t>
            </a:r>
            <a:r>
              <a:rPr lang="en-US" dirty="0"/>
              <a:t> 80%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region </a:t>
            </a:r>
            <a:r>
              <a:rPr lang="en-US" dirty="0" err="1"/>
              <a:t>tersebut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A9D66-CFE4-8808-E6FC-9C4B7898BCEF}"/>
              </a:ext>
            </a:extLst>
          </p:cNvPr>
          <p:cNvSpPr txBox="1"/>
          <p:nvPr/>
        </p:nvSpPr>
        <p:spPr>
          <a:xfrm>
            <a:off x="5561076" y="6440948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35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E326-D1F4-4032-960C-883280F8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Outline Flow</a:t>
            </a:r>
          </a:p>
        </p:txBody>
      </p:sp>
      <p:graphicFrame>
        <p:nvGraphicFramePr>
          <p:cNvPr id="5" name="Content Placeholder 2" descr="icon SmartArt graphic placeholder">
            <a:extLst>
              <a:ext uri="{FF2B5EF4-FFF2-40B4-BE49-F238E27FC236}">
                <a16:creationId xmlns:a16="http://schemas.microsoft.com/office/drawing/2014/main" id="{E04C5C5B-F932-40FC-AD54-EE8AB0C58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70250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4423FB3-7891-9275-B32F-5572D69C8517}"/>
              </a:ext>
            </a:extLst>
          </p:cNvPr>
          <p:cNvSpPr txBox="1"/>
          <p:nvPr/>
        </p:nvSpPr>
        <p:spPr>
          <a:xfrm>
            <a:off x="5561076" y="6440948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417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308A-9537-F514-A853-3281CDE9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Industri</a:t>
            </a:r>
            <a:r>
              <a:rPr lang="en-US" dirty="0"/>
              <a:t> Finance</a:t>
            </a:r>
            <a:endParaRPr lang="en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49F8FA-4A5C-5A89-BD1E-5015F41BD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80395"/>
            <a:ext cx="6210300" cy="32670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46893-6CB0-5F40-B64A-2F8667BC6413}"/>
              </a:ext>
            </a:extLst>
          </p:cNvPr>
          <p:cNvSpPr txBox="1"/>
          <p:nvPr/>
        </p:nvSpPr>
        <p:spPr>
          <a:xfrm>
            <a:off x="8527551" y="2690336"/>
            <a:ext cx="2219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Fokuskan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 pada industry Finance </a:t>
            </a:r>
            <a:r>
              <a:rPr lang="en-US" dirty="0" err="1"/>
              <a:t>dikarenakan</a:t>
            </a:r>
            <a:r>
              <a:rPr lang="en-US" dirty="0"/>
              <a:t> 23%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industry Finance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A074A-3B17-3B54-5660-5F47F3C05F2F}"/>
              </a:ext>
            </a:extLst>
          </p:cNvPr>
          <p:cNvSpPr txBox="1"/>
          <p:nvPr/>
        </p:nvSpPr>
        <p:spPr>
          <a:xfrm>
            <a:off x="5561076" y="6440948"/>
            <a:ext cx="53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223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04CC71-D39D-10D6-C7D4-F346343566F2}"/>
              </a:ext>
            </a:extLst>
          </p:cNvPr>
          <p:cNvSpPr/>
          <p:nvPr/>
        </p:nvSpPr>
        <p:spPr>
          <a:xfrm>
            <a:off x="8157680" y="2414427"/>
            <a:ext cx="2589088" cy="3452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7E326-D1F4-4032-960C-883280F8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Outline Flow</a:t>
            </a:r>
          </a:p>
        </p:txBody>
      </p:sp>
      <p:graphicFrame>
        <p:nvGraphicFramePr>
          <p:cNvPr id="5" name="Content Placeholder 2" descr="icon SmartArt graphic placeholder">
            <a:extLst>
              <a:ext uri="{FF2B5EF4-FFF2-40B4-BE49-F238E27FC236}">
                <a16:creationId xmlns:a16="http://schemas.microsoft.com/office/drawing/2014/main" id="{E04C5C5B-F932-40FC-AD54-EE8AB0C58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11827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614C715-EC88-1EEF-D73B-8D75F640E68E}"/>
              </a:ext>
            </a:extLst>
          </p:cNvPr>
          <p:cNvSpPr txBox="1"/>
          <p:nvPr/>
        </p:nvSpPr>
        <p:spPr>
          <a:xfrm>
            <a:off x="5561076" y="6440948"/>
            <a:ext cx="53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21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171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A5D9-E2DA-26BA-322A-B9301EF2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Rekomendasi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D3DDC-6BBE-74B4-D3BD-1B46E605A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Gunakan</a:t>
            </a:r>
            <a:r>
              <a:rPr lang="en-US" dirty="0"/>
              <a:t> Strategi lain </a:t>
            </a:r>
            <a:r>
              <a:rPr lang="en-US" dirty="0" err="1"/>
              <a:t>promosi</a:t>
            </a:r>
            <a:r>
              <a:rPr lang="en-US" dirty="0"/>
              <a:t> yang lain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sales dan profit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pemberian</a:t>
            </a:r>
            <a:r>
              <a:rPr lang="en-US" dirty="0"/>
              <a:t> discount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Strategi discount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loyalitas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minimal </a:t>
            </a:r>
            <a:r>
              <a:rPr lang="en-US" dirty="0" err="1"/>
              <a:t>pembelian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melebihi</a:t>
            </a:r>
            <a:r>
              <a:rPr lang="en-US" dirty="0"/>
              <a:t> 20%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profit negative pada </a:t>
            </a:r>
            <a:r>
              <a:rPr lang="en-US" dirty="0" err="1"/>
              <a:t>produk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penyesuaian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pada </a:t>
            </a:r>
            <a:r>
              <a:rPr lang="en-US" dirty="0" err="1"/>
              <a:t>tiap</a:t>
            </a:r>
            <a:r>
              <a:rPr lang="en-US" dirty="0"/>
              <a:t> negara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dan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negara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Menyelenggarakan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workshop </a:t>
            </a:r>
            <a:r>
              <a:rPr lang="en-US" dirty="0" err="1"/>
              <a:t>kepada</a:t>
            </a:r>
            <a:r>
              <a:rPr lang="en-US" dirty="0"/>
              <a:t> segment SMB</a:t>
            </a:r>
          </a:p>
          <a:p>
            <a:pPr marL="457200" indent="-457200">
              <a:buFont typeface="+mj-lt"/>
              <a:buAutoNum type="arabicPeriod"/>
            </a:pP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52985C-8831-7E1D-239B-75B2D31C5380}"/>
              </a:ext>
            </a:extLst>
          </p:cNvPr>
          <p:cNvSpPr txBox="1"/>
          <p:nvPr/>
        </p:nvSpPr>
        <p:spPr>
          <a:xfrm>
            <a:off x="5561076" y="6440948"/>
            <a:ext cx="53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22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69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8A04C2-B764-02AF-7486-0CC9C617BA19}"/>
              </a:ext>
            </a:extLst>
          </p:cNvPr>
          <p:cNvSpPr/>
          <p:nvPr/>
        </p:nvSpPr>
        <p:spPr>
          <a:xfrm>
            <a:off x="1371600" y="2286000"/>
            <a:ext cx="3010619" cy="349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7E326-D1F4-4032-960C-883280F8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Outline Flow</a:t>
            </a:r>
          </a:p>
        </p:txBody>
      </p:sp>
      <p:graphicFrame>
        <p:nvGraphicFramePr>
          <p:cNvPr id="5" name="Content Placeholder 2" descr="icon SmartArt graphic placeholder">
            <a:extLst>
              <a:ext uri="{FF2B5EF4-FFF2-40B4-BE49-F238E27FC236}">
                <a16:creationId xmlns:a16="http://schemas.microsoft.com/office/drawing/2014/main" id="{E04C5C5B-F932-40FC-AD54-EE8AB0C58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36548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5965DF2-894E-8CD7-5434-1FEDF4F1C909}"/>
              </a:ext>
            </a:extLst>
          </p:cNvPr>
          <p:cNvSpPr txBox="1"/>
          <p:nvPr/>
        </p:nvSpPr>
        <p:spPr>
          <a:xfrm>
            <a:off x="5561076" y="6440948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15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4E7E-636B-CDBB-AF5D-061CCB39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(Amazon Web Service)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7756-3916-B560-9163-EF27FDAD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D" dirty="0"/>
          </a:p>
          <a:p>
            <a:pPr algn="ctr"/>
            <a:endParaRPr lang="en-ID" dirty="0"/>
          </a:p>
          <a:p>
            <a:pPr algn="ctr"/>
            <a:r>
              <a:rPr lang="en-ID" dirty="0"/>
              <a:t>Amazon Web Services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sekumpulan</a:t>
            </a:r>
            <a:r>
              <a:rPr lang="en-ID" dirty="0"/>
              <a:t> </a:t>
            </a:r>
            <a:r>
              <a:rPr lang="en-ID" dirty="0" err="1"/>
              <a:t>layanan-layanan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cloud yang di </a:t>
            </a:r>
            <a:r>
              <a:rPr lang="en-ID" dirty="0" err="1"/>
              <a:t>sediakan</a:t>
            </a:r>
            <a:r>
              <a:rPr lang="en-ID" dirty="0"/>
              <a:t> oleh Amazon </a:t>
            </a:r>
            <a:r>
              <a:rPr lang="en-ID" dirty="0" err="1"/>
              <a:t>sejak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2002.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BCE6E-5B1E-53E9-79B3-4F1600FD856D}"/>
              </a:ext>
            </a:extLst>
          </p:cNvPr>
          <p:cNvSpPr txBox="1"/>
          <p:nvPr/>
        </p:nvSpPr>
        <p:spPr>
          <a:xfrm>
            <a:off x="5561076" y="6440948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12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94DF-A796-5AAD-4690-CB57A4F1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Buisnies</a:t>
            </a:r>
            <a:r>
              <a:rPr lang="en-US" dirty="0"/>
              <a:t> Problem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405D-538A-4FD0-72FF-5C4C8E622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penyebab</a:t>
            </a:r>
            <a:r>
              <a:rPr lang="en-ID" dirty="0"/>
              <a:t> </a:t>
            </a:r>
            <a:r>
              <a:rPr lang="en-ID" dirty="0" err="1"/>
              <a:t>penurunan</a:t>
            </a:r>
            <a:r>
              <a:rPr lang="en-ID" dirty="0"/>
              <a:t> margin pada 2023.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dampak</a:t>
            </a:r>
            <a:r>
              <a:rPr lang="en-ID" dirty="0"/>
              <a:t> </a:t>
            </a:r>
            <a:r>
              <a:rPr lang="en-ID" dirty="0" err="1"/>
              <a:t>diskon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tren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segmentasi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perusahaan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1282A-B76C-912B-5F7A-E2D1F267D398}"/>
              </a:ext>
            </a:extLst>
          </p:cNvPr>
          <p:cNvSpPr txBox="1"/>
          <p:nvPr/>
        </p:nvSpPr>
        <p:spPr>
          <a:xfrm>
            <a:off x="5561076" y="6440948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52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C641B9-D8E9-6A10-FD78-419E5CC69E87}"/>
              </a:ext>
            </a:extLst>
          </p:cNvPr>
          <p:cNvSpPr/>
          <p:nvPr/>
        </p:nvSpPr>
        <p:spPr>
          <a:xfrm>
            <a:off x="4814977" y="2400300"/>
            <a:ext cx="2767642" cy="3172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7E326-D1F4-4032-960C-883280F8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Outline Flow</a:t>
            </a:r>
          </a:p>
        </p:txBody>
      </p:sp>
      <p:graphicFrame>
        <p:nvGraphicFramePr>
          <p:cNvPr id="5" name="Content Placeholder 2" descr="icon SmartArt graphic placeholder">
            <a:extLst>
              <a:ext uri="{FF2B5EF4-FFF2-40B4-BE49-F238E27FC236}">
                <a16:creationId xmlns:a16="http://schemas.microsoft.com/office/drawing/2014/main" id="{E04C5C5B-F932-40FC-AD54-EE8AB0C58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00826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8DDA97D-85DF-6BB8-80F6-200E2B7923CE}"/>
              </a:ext>
            </a:extLst>
          </p:cNvPr>
          <p:cNvSpPr txBox="1"/>
          <p:nvPr/>
        </p:nvSpPr>
        <p:spPr>
          <a:xfrm>
            <a:off x="5561076" y="6440948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7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4A64-CC50-B875-2935-709A3FE5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Sales Dan Profit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Peningkatan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015075-B3F3-3BFB-7095-21134CECD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50" y="2116828"/>
            <a:ext cx="5860210" cy="3956168"/>
          </a:xfrm>
        </p:spPr>
      </p:pic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D2BBC7A-E952-A065-CD6F-3F183EA7749D}"/>
              </a:ext>
            </a:extLst>
          </p:cNvPr>
          <p:cNvSpPr/>
          <p:nvPr/>
        </p:nvSpPr>
        <p:spPr>
          <a:xfrm>
            <a:off x="6530195" y="2320505"/>
            <a:ext cx="189782" cy="15527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3EECE935-5D71-2866-EDEE-6592F74B3E96}"/>
              </a:ext>
            </a:extLst>
          </p:cNvPr>
          <p:cNvSpPr/>
          <p:nvPr/>
        </p:nvSpPr>
        <p:spPr>
          <a:xfrm>
            <a:off x="6521569" y="2699973"/>
            <a:ext cx="189782" cy="1552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B0A16-0D4D-FDBE-73BE-5C6D2E6DD7BA}"/>
              </a:ext>
            </a:extLst>
          </p:cNvPr>
          <p:cNvSpPr txBox="1"/>
          <p:nvPr/>
        </p:nvSpPr>
        <p:spPr>
          <a:xfrm>
            <a:off x="6711351" y="2178241"/>
            <a:ext cx="8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Profit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9E3E1-65B2-D1FA-CC2F-D713C21A2404}"/>
              </a:ext>
            </a:extLst>
          </p:cNvPr>
          <p:cNvSpPr txBox="1"/>
          <p:nvPr/>
        </p:nvSpPr>
        <p:spPr>
          <a:xfrm>
            <a:off x="6719977" y="2592945"/>
            <a:ext cx="8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56CE74-837F-5EBF-0D17-36CBF8F99ABD}"/>
              </a:ext>
            </a:extLst>
          </p:cNvPr>
          <p:cNvSpPr txBox="1"/>
          <p:nvPr/>
        </p:nvSpPr>
        <p:spPr>
          <a:xfrm>
            <a:off x="8031192" y="1946614"/>
            <a:ext cx="21479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SALES</a:t>
            </a:r>
            <a:br>
              <a:rPr lang="en-US" dirty="0"/>
            </a:br>
            <a:r>
              <a:rPr lang="en-US" dirty="0"/>
              <a:t>Sales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trand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walaupun</a:t>
            </a:r>
            <a:r>
              <a:rPr lang="en-US" dirty="0"/>
              <a:t> pada </a:t>
            </a:r>
            <a:r>
              <a:rPr lang="en-US" dirty="0" err="1"/>
              <a:t>tahun</a:t>
            </a:r>
            <a:r>
              <a:rPr lang="en-US" dirty="0"/>
              <a:t> 2021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penurunan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85E1DF-0EE1-DEC7-E409-636DF71E040D}"/>
              </a:ext>
            </a:extLst>
          </p:cNvPr>
          <p:cNvSpPr txBox="1"/>
          <p:nvPr/>
        </p:nvSpPr>
        <p:spPr>
          <a:xfrm>
            <a:off x="8031192" y="4424156"/>
            <a:ext cx="2147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PROFIT:</a:t>
            </a:r>
            <a:br>
              <a:rPr lang="en-US" dirty="0"/>
            </a:br>
            <a:r>
              <a:rPr lang="en-US" dirty="0"/>
              <a:t>Profit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617ECB-F2EB-F7D7-9588-6B7CC2F7BCEE}"/>
              </a:ext>
            </a:extLst>
          </p:cNvPr>
          <p:cNvSpPr txBox="1"/>
          <p:nvPr/>
        </p:nvSpPr>
        <p:spPr>
          <a:xfrm>
            <a:off x="5561076" y="6440948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1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A0C5-D4A9-8FF2-1A10-F99B6B98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Penurunan</a:t>
            </a:r>
            <a:r>
              <a:rPr lang="en-US" dirty="0"/>
              <a:t> Margin Profit pada 2023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FBD26-4E46-5F8F-F588-D6FDD0A69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5966"/>
            <a:ext cx="9633980" cy="32820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956432-CBD3-7265-5415-376FB8B38773}"/>
              </a:ext>
            </a:extLst>
          </p:cNvPr>
          <p:cNvSpPr txBox="1"/>
          <p:nvPr/>
        </p:nvSpPr>
        <p:spPr>
          <a:xfrm>
            <a:off x="2973525" y="5426015"/>
            <a:ext cx="630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Peningkatan</a:t>
            </a:r>
            <a:r>
              <a:rPr lang="en-US" dirty="0"/>
              <a:t> margin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2020 </a:t>
            </a:r>
            <a:r>
              <a:rPr lang="en-US" dirty="0" err="1"/>
              <a:t>sampai</a:t>
            </a:r>
            <a:r>
              <a:rPr lang="en-US" dirty="0"/>
              <a:t> 2022 </a:t>
            </a:r>
            <a:r>
              <a:rPr lang="en-US" dirty="0" err="1"/>
              <a:t>tetapi</a:t>
            </a:r>
            <a:r>
              <a:rPr lang="en-US" dirty="0"/>
              <a:t> pada 2023 margin profit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penurunan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7D9C9-DED2-419E-FB0D-838C7F4C76F0}"/>
              </a:ext>
            </a:extLst>
          </p:cNvPr>
          <p:cNvSpPr txBox="1"/>
          <p:nvPr/>
        </p:nvSpPr>
        <p:spPr>
          <a:xfrm>
            <a:off x="5561076" y="6440948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7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2353-6BE3-6890-C076-015E4B44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Profit </a:t>
            </a:r>
            <a:r>
              <a:rPr lang="en-US" dirty="0" err="1"/>
              <a:t>Negatif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19977-016F-5EC1-4EA5-35EE1FE78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84" y="2025161"/>
            <a:ext cx="9079230" cy="28076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9B2E8C-D96C-83F7-0FC8-FA0C43B66882}"/>
              </a:ext>
            </a:extLst>
          </p:cNvPr>
          <p:cNvSpPr txBox="1"/>
          <p:nvPr/>
        </p:nvSpPr>
        <p:spPr>
          <a:xfrm>
            <a:off x="2973525" y="5426015"/>
            <a:ext cx="630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3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profit negative </a:t>
            </a:r>
            <a:r>
              <a:rPr lang="en-US" dirty="0" err="1"/>
              <a:t>yaitu</a:t>
            </a:r>
            <a:r>
              <a:rPr lang="en-US" dirty="0"/>
              <a:t> Big </a:t>
            </a:r>
            <a:r>
              <a:rPr lang="en-US" dirty="0" err="1"/>
              <a:t>Ol</a:t>
            </a:r>
            <a:r>
              <a:rPr lang="en-US" dirty="0"/>
              <a:t> Database, Contact </a:t>
            </a:r>
            <a:r>
              <a:rPr lang="en-US" dirty="0" err="1"/>
              <a:t>Matcher,Marketing</a:t>
            </a:r>
            <a:r>
              <a:rPr lang="en-US" dirty="0"/>
              <a:t> Suite.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39850-553E-5F3A-5F6D-A4D2D67E14E2}"/>
              </a:ext>
            </a:extLst>
          </p:cNvPr>
          <p:cNvSpPr txBox="1"/>
          <p:nvPr/>
        </p:nvSpPr>
        <p:spPr>
          <a:xfrm>
            <a:off x="5561076" y="6440948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0500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{8817546C-A238-41F8-A9A1-6968D400D7DD}tf56160789_win32</Template>
  <TotalTime>760</TotalTime>
  <Words>546</Words>
  <Application>Microsoft Office PowerPoint</Application>
  <PresentationFormat>Widescreen</PresentationFormat>
  <Paragraphs>86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Bookman Old Style</vt:lpstr>
      <vt:lpstr>Calibri</vt:lpstr>
      <vt:lpstr>Consolas</vt:lpstr>
      <vt:lpstr>Franklin Gothic Book</vt:lpstr>
      <vt:lpstr>Custom</vt:lpstr>
      <vt:lpstr>Analisis Profit Margin AWS SAAS</vt:lpstr>
      <vt:lpstr>Outline Flow</vt:lpstr>
      <vt:lpstr>Outline Flow</vt:lpstr>
      <vt:lpstr>AWS (Amazon Web Service)</vt:lpstr>
      <vt:lpstr>Buisnies Problem</vt:lpstr>
      <vt:lpstr>Outline Flow</vt:lpstr>
      <vt:lpstr>Trend Sales Dan Profit Mengalami Peningkatan</vt:lpstr>
      <vt:lpstr>Penurunan Margin Profit pada 2023</vt:lpstr>
      <vt:lpstr>Produk Dengan Profit Negatif</vt:lpstr>
      <vt:lpstr>Negara Dengan Profit Negatif</vt:lpstr>
      <vt:lpstr>Pengaruh Pemberian Diskon Dengan Sales Dan Profit</vt:lpstr>
      <vt:lpstr>Tidak Ada Korelasi Antara Discount Dengan Sales</vt:lpstr>
      <vt:lpstr>Korelasi Negative Antara Discount Dengan Profit</vt:lpstr>
      <vt:lpstr>Korelasi Negative Discount Dengan Profit Produk Contact Matcher </vt:lpstr>
      <vt:lpstr>Korelasi Negative Discount Dengan Profit Produk Big Ol Database</vt:lpstr>
      <vt:lpstr>Korelasi Negative Discount Dengan Profit Produk Marketing Suite</vt:lpstr>
      <vt:lpstr>Segmentasi Pembeli </vt:lpstr>
      <vt:lpstr>Sasar Segment SMB</vt:lpstr>
      <vt:lpstr>Dari Region EMEA Dan AMER </vt:lpstr>
      <vt:lpstr>Fokus Pada Industri Finance</vt:lpstr>
      <vt:lpstr>Outline Flow</vt:lpstr>
      <vt:lpstr>Rekomendasi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SAAS Data Analysis</dc:title>
  <dc:creator>MP2MKT29@outlook.com</dc:creator>
  <cp:lastModifiedBy>MP2MKT29@outlook.com</cp:lastModifiedBy>
  <cp:revision>14</cp:revision>
  <dcterms:created xsi:type="dcterms:W3CDTF">2024-04-14T11:23:45Z</dcterms:created>
  <dcterms:modified xsi:type="dcterms:W3CDTF">2024-06-04T02:02:04Z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