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51" r:id="rId4"/>
    <p:sldId id="348" r:id="rId5"/>
    <p:sldId id="347" r:id="rId6"/>
    <p:sldId id="260" r:id="rId7"/>
    <p:sldId id="315" r:id="rId8"/>
    <p:sldId id="335" r:id="rId9"/>
    <p:sldId id="303" r:id="rId10"/>
    <p:sldId id="352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6" d="100"/>
          <a:sy n="76" d="100"/>
        </p:scale>
        <p:origin x="946" y="259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2114855" y="1286792"/>
            <a:ext cx="8192927" cy="5070762"/>
            <a:chOff x="3952875" y="2284730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121436" y="2486342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3473F-8DA2-4D98-B1AC-6F5ACD4DDE30}"/>
              </a:ext>
            </a:extLst>
          </p:cNvPr>
          <p:cNvSpPr txBox="1"/>
          <p:nvPr/>
        </p:nvSpPr>
        <p:spPr>
          <a:xfrm>
            <a:off x="3075709" y="1785556"/>
            <a:ext cx="610989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fr-CI" altLang="ko-KR" sz="4800" b="1" u="sng" dirty="0">
                <a:solidFill>
                  <a:schemeClr val="bg1"/>
                </a:solidFill>
                <a:latin typeface="Bahnschrift" panose="020B0502040204020203" pitchFamily="34" charset="0"/>
                <a:cs typeface="Tahoma" panose="020B0604030504040204" pitchFamily="34" charset="0"/>
              </a:rPr>
              <a:t>MISE EN PLACE D’UNE PLATEFORME DE RESERVATION DE TICKETS : CAN 2023</a:t>
            </a:r>
            <a:endParaRPr lang="ko-KR" altLang="en-US" sz="4800" b="1" u="sng" dirty="0">
              <a:solidFill>
                <a:schemeClr val="bg1"/>
              </a:solidFill>
              <a:latin typeface="Bahnschrift" panose="020B0502040204020203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3274694" y="833718"/>
            <a:ext cx="6222274" cy="5568714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4308982" y="1049496"/>
            <a:ext cx="41537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u="sng" dirty="0">
                <a:solidFill>
                  <a:schemeClr val="bg1"/>
                </a:solidFill>
                <a:latin typeface="+mj-lt"/>
                <a:cs typeface="Arial" pitchFamily="34" charset="0"/>
              </a:rPr>
              <a:t>GROUPE 02</a:t>
            </a:r>
            <a:endParaRPr lang="ko-KR" altLang="en-US" sz="4800" b="1" u="sng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2B17F85-1947-457F-B4E1-47B738B0647B}"/>
              </a:ext>
            </a:extLst>
          </p:cNvPr>
          <p:cNvSpPr txBox="1"/>
          <p:nvPr/>
        </p:nvSpPr>
        <p:spPr>
          <a:xfrm>
            <a:off x="3894566" y="2741305"/>
            <a:ext cx="498253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I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BAKAYOKO SEBE IDRISS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I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KOFFI AUPHOCEY ISRAEL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I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FREAN DEBOHI GRACE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I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OCHOU ALEX 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I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OUATARRA YACOUBA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I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TUO YENEKPEA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I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KOUROUMA ABDOULAYE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I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COULIBALY CHEICK TIDIANE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-507464" y="633649"/>
            <a:ext cx="453991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Table de matière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4817009" y="272925"/>
            <a:ext cx="7042483" cy="6312150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9525E3F-1288-4E47-9DDD-6E6E868E8798}"/>
              </a:ext>
            </a:extLst>
          </p:cNvPr>
          <p:cNvSpPr/>
          <p:nvPr/>
        </p:nvSpPr>
        <p:spPr>
          <a:xfrm>
            <a:off x="5383025" y="613267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D7E00C-90F3-4172-9B12-D1E11DFB43D9}"/>
              </a:ext>
            </a:extLst>
          </p:cNvPr>
          <p:cNvSpPr/>
          <p:nvPr/>
        </p:nvSpPr>
        <p:spPr>
          <a:xfrm>
            <a:off x="5513012" y="4177852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24387-E5FF-480F-9206-3F39D9ACA0B6}"/>
              </a:ext>
            </a:extLst>
          </p:cNvPr>
          <p:cNvSpPr/>
          <p:nvPr/>
        </p:nvSpPr>
        <p:spPr>
          <a:xfrm>
            <a:off x="5466152" y="3043537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1B5C0-EA29-4C42-8AD1-8236E7937277}"/>
              </a:ext>
            </a:extLst>
          </p:cNvPr>
          <p:cNvSpPr/>
          <p:nvPr/>
        </p:nvSpPr>
        <p:spPr>
          <a:xfrm>
            <a:off x="5429885" y="1914371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691D3-6C9E-41D7-8BD4-95A5A370EDD5}"/>
              </a:ext>
            </a:extLst>
          </p:cNvPr>
          <p:cNvSpPr txBox="1"/>
          <p:nvPr/>
        </p:nvSpPr>
        <p:spPr>
          <a:xfrm>
            <a:off x="6388867" y="784206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5A20E-BC2F-4902-9E49-A6913CBDEC02}"/>
              </a:ext>
            </a:extLst>
          </p:cNvPr>
          <p:cNvSpPr txBox="1"/>
          <p:nvPr/>
        </p:nvSpPr>
        <p:spPr>
          <a:xfrm>
            <a:off x="5429885" y="749034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A82234-31CA-4D46-8E52-5DF953CE14D5}"/>
              </a:ext>
            </a:extLst>
          </p:cNvPr>
          <p:cNvSpPr txBox="1"/>
          <p:nvPr/>
        </p:nvSpPr>
        <p:spPr>
          <a:xfrm>
            <a:off x="6520468" y="2041319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Problèmes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78013-482D-403B-865D-7B1B84976F15}"/>
              </a:ext>
            </a:extLst>
          </p:cNvPr>
          <p:cNvSpPr txBox="1"/>
          <p:nvPr/>
        </p:nvSpPr>
        <p:spPr>
          <a:xfrm>
            <a:off x="5476745" y="2050138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96035-CF56-4FDB-B3EF-7A642E1E8CDA}"/>
              </a:ext>
            </a:extLst>
          </p:cNvPr>
          <p:cNvSpPr txBox="1"/>
          <p:nvPr/>
        </p:nvSpPr>
        <p:spPr>
          <a:xfrm>
            <a:off x="6471994" y="3115317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Solutions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apportées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E2132-22FB-494E-9FDE-0D3987834F26}"/>
              </a:ext>
            </a:extLst>
          </p:cNvPr>
          <p:cNvSpPr txBox="1"/>
          <p:nvPr/>
        </p:nvSpPr>
        <p:spPr>
          <a:xfrm>
            <a:off x="5513012" y="3179304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2D58D-3B6C-48C9-AA86-79C219B26919}"/>
              </a:ext>
            </a:extLst>
          </p:cNvPr>
          <p:cNvSpPr txBox="1"/>
          <p:nvPr/>
        </p:nvSpPr>
        <p:spPr>
          <a:xfrm>
            <a:off x="6500382" y="4364897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Demo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6274E-E3E8-442C-9BD9-3B7FCB0E27E8}"/>
              </a:ext>
            </a:extLst>
          </p:cNvPr>
          <p:cNvSpPr txBox="1"/>
          <p:nvPr/>
        </p:nvSpPr>
        <p:spPr>
          <a:xfrm>
            <a:off x="5559872" y="4313619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D6690198-8AC1-40FD-A517-E0AFF0FAF3E0}"/>
              </a:ext>
            </a:extLst>
          </p:cNvPr>
          <p:cNvSpPr/>
          <p:nvPr/>
        </p:nvSpPr>
        <p:spPr>
          <a:xfrm>
            <a:off x="5484624" y="5315814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A5C0CF86-B58A-4184-8ABA-6ABE10C05A1D}"/>
              </a:ext>
            </a:extLst>
          </p:cNvPr>
          <p:cNvSpPr txBox="1"/>
          <p:nvPr/>
        </p:nvSpPr>
        <p:spPr>
          <a:xfrm>
            <a:off x="6471994" y="5502859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4652B3B4-1DBB-4045-9497-66CA1FC5384A}"/>
              </a:ext>
            </a:extLst>
          </p:cNvPr>
          <p:cNvSpPr txBox="1"/>
          <p:nvPr/>
        </p:nvSpPr>
        <p:spPr>
          <a:xfrm>
            <a:off x="5531484" y="5451581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21504AD-7D83-4F58-A203-61A3EE983BE1}"/>
              </a:ext>
            </a:extLst>
          </p:cNvPr>
          <p:cNvSpPr/>
          <p:nvPr/>
        </p:nvSpPr>
        <p:spPr>
          <a:xfrm>
            <a:off x="10990729" y="430306"/>
            <a:ext cx="905997" cy="83371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12615"/>
            <a:ext cx="11573197" cy="724247"/>
          </a:xfrm>
        </p:spPr>
        <p:txBody>
          <a:bodyPr/>
          <a:lstStyle/>
          <a:p>
            <a:r>
              <a:rPr lang="en-US" dirty="0"/>
              <a:t>PROBLEMES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31F27D-977F-4DC0-995D-EBB99F908856}"/>
              </a:ext>
            </a:extLst>
          </p:cNvPr>
          <p:cNvGrpSpPr/>
          <p:nvPr/>
        </p:nvGrpSpPr>
        <p:grpSpPr>
          <a:xfrm>
            <a:off x="2058457" y="2062985"/>
            <a:ext cx="2552401" cy="2137656"/>
            <a:chOff x="2177069" y="2506721"/>
            <a:chExt cx="2552401" cy="21376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09557A-87E9-4F98-ABFB-0250FE3B7366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6" name="Teardrop 14">
                <a:extLst>
                  <a:ext uri="{FF2B5EF4-FFF2-40B4-BE49-F238E27FC236}">
                    <a16:creationId xmlns:a16="http://schemas.microsoft.com/office/drawing/2014/main" id="{EB6F0441-7EDB-4EB7-BC21-1B1CE120CE9B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65A7BE7-9AC1-443C-B1D3-229CC7511104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955F1E-3914-4F1D-9B16-C6DAE4367675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531794-24A5-4389-B896-CA083C403123}"/>
              </a:ext>
            </a:extLst>
          </p:cNvPr>
          <p:cNvGrpSpPr/>
          <p:nvPr/>
        </p:nvGrpSpPr>
        <p:grpSpPr>
          <a:xfrm>
            <a:off x="4557698" y="2062985"/>
            <a:ext cx="2552401" cy="2137656"/>
            <a:chOff x="2177069" y="2506721"/>
            <a:chExt cx="2552401" cy="21376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59FE33-A226-4626-B16F-5BEE60207BDC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11" name="Teardrop 14">
                <a:extLst>
                  <a:ext uri="{FF2B5EF4-FFF2-40B4-BE49-F238E27FC236}">
                    <a16:creationId xmlns:a16="http://schemas.microsoft.com/office/drawing/2014/main" id="{3B3AF3F8-0441-41E8-B3E7-7E9B45C7B4C9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9D9F98A-8EB2-45FB-95CD-2349D573F01B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C10FA9-7306-43BD-B044-065096F60F08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F7885-CB14-4665-A2C7-BF36D2AB1450}"/>
              </a:ext>
            </a:extLst>
          </p:cNvPr>
          <p:cNvGrpSpPr/>
          <p:nvPr/>
        </p:nvGrpSpPr>
        <p:grpSpPr>
          <a:xfrm>
            <a:off x="7056939" y="2062985"/>
            <a:ext cx="2552401" cy="2137656"/>
            <a:chOff x="2177069" y="2506721"/>
            <a:chExt cx="2552401" cy="21376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7DB362-D042-4685-B3EB-72AFF3F0B8D9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16" name="Teardrop 14">
                <a:extLst>
                  <a:ext uri="{FF2B5EF4-FFF2-40B4-BE49-F238E27FC236}">
                    <a16:creationId xmlns:a16="http://schemas.microsoft.com/office/drawing/2014/main" id="{13D14031-A21E-4DA2-A61C-7CC5B9F70DF3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8741B2-B2D0-4732-959F-CC197D0FA56F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BE3617-4A61-4271-A842-B9C4B35AEC98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F7E03F3-F218-4EAE-A4A8-676A9DE25FC1}"/>
              </a:ext>
            </a:extLst>
          </p:cNvPr>
          <p:cNvSpPr txBox="1"/>
          <p:nvPr/>
        </p:nvSpPr>
        <p:spPr>
          <a:xfrm>
            <a:off x="1575325" y="4524357"/>
            <a:ext cx="330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I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Difficulté d’accès au service de vente 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119732-52F3-4981-AC59-EBD87F65EE97}"/>
              </a:ext>
            </a:extLst>
          </p:cNvPr>
          <p:cNvSpPr txBox="1"/>
          <p:nvPr/>
        </p:nvSpPr>
        <p:spPr>
          <a:xfrm>
            <a:off x="7404908" y="4578535"/>
            <a:ext cx="21512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Site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actuel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défaillant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27">
            <a:extLst>
              <a:ext uri="{FF2B5EF4-FFF2-40B4-BE49-F238E27FC236}">
                <a16:creationId xmlns:a16="http://schemas.microsoft.com/office/drawing/2014/main" id="{0466CC43-BC57-4088-82C5-62538CDACECF}"/>
              </a:ext>
            </a:extLst>
          </p:cNvPr>
          <p:cNvSpPr txBox="1"/>
          <p:nvPr/>
        </p:nvSpPr>
        <p:spPr>
          <a:xfrm>
            <a:off x="4610858" y="4551009"/>
            <a:ext cx="28261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I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Le problème des revendeurs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008EEDA-DF69-46CB-AAEF-C4EC7B844CAB}"/>
              </a:ext>
            </a:extLst>
          </p:cNvPr>
          <p:cNvSpPr/>
          <p:nvPr/>
        </p:nvSpPr>
        <p:spPr>
          <a:xfrm>
            <a:off x="10990729" y="430306"/>
            <a:ext cx="905997" cy="83371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C5CB07-D024-4A7F-B2AB-504B9F7E190C}"/>
              </a:ext>
            </a:extLst>
          </p:cNvPr>
          <p:cNvSpPr/>
          <p:nvPr/>
        </p:nvSpPr>
        <p:spPr>
          <a:xfrm>
            <a:off x="4394751" y="4424184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374AF-D26E-4B07-9FEC-ED0AAF939667}"/>
              </a:ext>
            </a:extLst>
          </p:cNvPr>
          <p:cNvSpPr/>
          <p:nvPr/>
        </p:nvSpPr>
        <p:spPr>
          <a:xfrm>
            <a:off x="3692624" y="5401496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FIABLITE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649E17-3624-4D97-89B6-B647B8F6CDAD}"/>
              </a:ext>
            </a:extLst>
          </p:cNvPr>
          <p:cNvSpPr/>
          <p:nvPr/>
        </p:nvSpPr>
        <p:spPr>
          <a:xfrm>
            <a:off x="1194059" y="4312977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B75544-9F7C-432B-B6D5-75134E5EB879}"/>
              </a:ext>
            </a:extLst>
          </p:cNvPr>
          <p:cNvSpPr/>
          <p:nvPr/>
        </p:nvSpPr>
        <p:spPr>
          <a:xfrm>
            <a:off x="2675380" y="2267022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4975D6-1FE2-4FD1-BE28-A8B9F665A5D5}"/>
              </a:ext>
            </a:extLst>
          </p:cNvPr>
          <p:cNvSpPr/>
          <p:nvPr/>
        </p:nvSpPr>
        <p:spPr>
          <a:xfrm>
            <a:off x="1973253" y="3244334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I" altLang="ko-KR" b="1" dirty="0">
                <a:solidFill>
                  <a:schemeClr val="bg1"/>
                </a:solidFill>
              </a:rPr>
              <a:t>ACCESSIBILITE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F805E711-F9AD-4C73-83C3-732DD4303809}"/>
              </a:ext>
            </a:extLst>
          </p:cNvPr>
          <p:cNvSpPr/>
          <p:nvPr/>
        </p:nvSpPr>
        <p:spPr>
          <a:xfrm>
            <a:off x="4622352" y="4644205"/>
            <a:ext cx="323992" cy="3239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2" name="Donut 24">
            <a:extLst>
              <a:ext uri="{FF2B5EF4-FFF2-40B4-BE49-F238E27FC236}">
                <a16:creationId xmlns:a16="http://schemas.microsoft.com/office/drawing/2014/main" id="{DDDED37A-F61D-4B16-8534-2BA290F3B3B5}"/>
              </a:ext>
            </a:extLst>
          </p:cNvPr>
          <p:cNvSpPr/>
          <p:nvPr/>
        </p:nvSpPr>
        <p:spPr>
          <a:xfrm>
            <a:off x="2887764" y="2470382"/>
            <a:ext cx="354430" cy="35731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807584B-6FB5-4266-949B-4DD857B3984E}"/>
              </a:ext>
            </a:extLst>
          </p:cNvPr>
          <p:cNvSpPr txBox="1">
            <a:spLocks/>
          </p:cNvSpPr>
          <p:nvPr/>
        </p:nvSpPr>
        <p:spPr>
          <a:xfrm>
            <a:off x="715538" y="170909"/>
            <a:ext cx="7468342" cy="100811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Solutions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A81FE88-65ED-48EC-BD0A-7D07F94E66C0}"/>
              </a:ext>
            </a:extLst>
          </p:cNvPr>
          <p:cNvSpPr/>
          <p:nvPr/>
        </p:nvSpPr>
        <p:spPr>
          <a:xfrm>
            <a:off x="10990729" y="430306"/>
            <a:ext cx="905997" cy="83371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2000" dirty="0"/>
              <a:t>3</a:t>
            </a:r>
          </a:p>
        </p:txBody>
      </p:sp>
      <p:sp>
        <p:nvSpPr>
          <p:cNvPr id="30" name="Block Arc 25">
            <a:extLst>
              <a:ext uri="{FF2B5EF4-FFF2-40B4-BE49-F238E27FC236}">
                <a16:creationId xmlns:a16="http://schemas.microsoft.com/office/drawing/2014/main" id="{5B607CE1-9886-404B-8FB9-35EEA02A0E5A}"/>
              </a:ext>
            </a:extLst>
          </p:cNvPr>
          <p:cNvSpPr/>
          <p:nvPr/>
        </p:nvSpPr>
        <p:spPr>
          <a:xfrm>
            <a:off x="1416760" y="4450132"/>
            <a:ext cx="349473" cy="45032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94E8A7-7034-498E-A36F-5BBC9C3D360C}"/>
              </a:ext>
            </a:extLst>
          </p:cNvPr>
          <p:cNvSpPr/>
          <p:nvPr/>
        </p:nvSpPr>
        <p:spPr>
          <a:xfrm>
            <a:off x="491931" y="5216830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SECURITE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26E5-FA06-4B29-8339-C22EDA75E923}"/>
              </a:ext>
            </a:extLst>
          </p:cNvPr>
          <p:cNvGrpSpPr/>
          <p:nvPr/>
        </p:nvGrpSpPr>
        <p:grpSpPr>
          <a:xfrm>
            <a:off x="492020" y="2811993"/>
            <a:ext cx="2582582" cy="2581258"/>
            <a:chOff x="4574848" y="1897856"/>
            <a:chExt cx="3028217" cy="30266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A6DE4D-F21C-4F1E-9578-1C8900E25585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3BF36DD-B547-4DCF-BC4F-445FBF16FC34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Freeform 55">
            <a:extLst>
              <a:ext uri="{FF2B5EF4-FFF2-40B4-BE49-F238E27FC236}">
                <a16:creationId xmlns:a16="http://schemas.microsoft.com/office/drawing/2014/main" id="{3540F270-EE31-4562-BA70-3073822BDB0B}"/>
              </a:ext>
            </a:extLst>
          </p:cNvPr>
          <p:cNvSpPr/>
          <p:nvPr/>
        </p:nvSpPr>
        <p:spPr>
          <a:xfrm rot="3600000">
            <a:off x="1363267" y="3140482"/>
            <a:ext cx="779984" cy="191122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2ADE1-C6F7-4DE2-8096-7489777ACF28}"/>
              </a:ext>
            </a:extLst>
          </p:cNvPr>
          <p:cNvGrpSpPr/>
          <p:nvPr/>
        </p:nvGrpSpPr>
        <p:grpSpPr>
          <a:xfrm>
            <a:off x="3257112" y="2516861"/>
            <a:ext cx="5265908" cy="2893260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C038A18-9D77-426B-9E1B-7DEDE54CFB2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FB60C3-E8BB-4F77-9174-85CEA1EDD3D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3E64B8-BF40-45FD-A53F-FAF4C78FCAC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5BF886-DF64-4783-82D1-E8CF134EFA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9E0FEF-D328-4F3B-81D4-2E0B51F191E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4762C60-0FEB-4695-9920-1AC7FE01213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071C5D3-F9DB-465A-9BA9-2EBC60F7EBB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3BEA10A-7F8D-45E9-9152-929C4F91AB4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C874DC-9914-4B0B-855B-04890D7F9D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6ED9999-4411-4872-B130-79294B06A18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B95193F-4291-489E-8049-D8E7310635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059487-F239-4E0A-9340-1A2ED478F82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F6459B-C687-4E32-A5DA-EDAD14D72C6B}"/>
              </a:ext>
            </a:extLst>
          </p:cNvPr>
          <p:cNvGrpSpPr/>
          <p:nvPr/>
        </p:nvGrpSpPr>
        <p:grpSpPr>
          <a:xfrm>
            <a:off x="8766546" y="1684865"/>
            <a:ext cx="2664296" cy="4683693"/>
            <a:chOff x="8766546" y="1684865"/>
            <a:chExt cx="2664296" cy="4683693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FC61429-A04A-434E-BC01-32A9307ABB9E}"/>
                </a:ext>
              </a:extLst>
            </p:cNvPr>
            <p:cNvGrpSpPr/>
            <p:nvPr/>
          </p:nvGrpSpPr>
          <p:grpSpPr>
            <a:xfrm>
              <a:off x="8766546" y="1684865"/>
              <a:ext cx="2664296" cy="4683693"/>
              <a:chOff x="445712" y="1449040"/>
              <a:chExt cx="2113018" cy="3924176"/>
            </a:xfrm>
          </p:grpSpPr>
          <p:sp>
            <p:nvSpPr>
              <p:cNvPr id="8" name="Rounded Rectangle 5">
                <a:extLst>
                  <a:ext uri="{FF2B5EF4-FFF2-40B4-BE49-F238E27FC236}">
                    <a16:creationId xmlns:a16="http://schemas.microsoft.com/office/drawing/2014/main" id="{A26ED3A2-6EC2-4647-82FB-B6DE52094E2A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FAD89B57-B5F4-4F13-AC6B-070A2EBAEE6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0" name="Group 7">
                <a:extLst>
                  <a:ext uri="{FF2B5EF4-FFF2-40B4-BE49-F238E27FC236}">
                    <a16:creationId xmlns:a16="http://schemas.microsoft.com/office/drawing/2014/main" id="{167A36A7-1B5C-4874-BF25-8EA96528DAF6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1" name="Oval 8">
                  <a:extLst>
                    <a:ext uri="{FF2B5EF4-FFF2-40B4-BE49-F238E27FC236}">
                      <a16:creationId xmlns:a16="http://schemas.microsoft.com/office/drawing/2014/main" id="{E44EDCF0-BAB1-4CA8-88C9-1806D8E823B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2" name="Rounded Rectangle 10">
                  <a:extLst>
                    <a:ext uri="{FF2B5EF4-FFF2-40B4-BE49-F238E27FC236}">
                      <a16:creationId xmlns:a16="http://schemas.microsoft.com/office/drawing/2014/main" id="{B5021C29-91C7-4B95-9114-2BA787ADC8F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457BA35-EF67-415A-9CCB-0E7EE35E1E90}"/>
                </a:ext>
              </a:extLst>
            </p:cNvPr>
            <p:cNvGrpSpPr/>
            <p:nvPr/>
          </p:nvGrpSpPr>
          <p:grpSpPr>
            <a:xfrm>
              <a:off x="8909399" y="2090354"/>
              <a:ext cx="2368201" cy="3846460"/>
              <a:chOff x="8909399" y="2090354"/>
              <a:chExt cx="3769912" cy="231596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C44A7AE-040F-4A00-B1C9-F2BCE91742F9}"/>
                  </a:ext>
                </a:extLst>
              </p:cNvPr>
              <p:cNvSpPr/>
              <p:nvPr/>
            </p:nvSpPr>
            <p:spPr>
              <a:xfrm>
                <a:off x="8909399" y="2090355"/>
                <a:ext cx="3769912" cy="2303836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20EF6EC-6C24-4D45-B25A-72181B627D6E}"/>
                  </a:ext>
                </a:extLst>
              </p:cNvPr>
              <p:cNvSpPr/>
              <p:nvPr/>
            </p:nvSpPr>
            <p:spPr>
              <a:xfrm>
                <a:off x="10185709" y="2090354"/>
                <a:ext cx="2493602" cy="231596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0" name="Ellipse 29">
            <a:extLst>
              <a:ext uri="{FF2B5EF4-FFF2-40B4-BE49-F238E27FC236}">
                <a16:creationId xmlns:a16="http://schemas.microsoft.com/office/drawing/2014/main" id="{FB56670B-E688-40B4-986B-2C0CE3CA55E8}"/>
              </a:ext>
            </a:extLst>
          </p:cNvPr>
          <p:cNvSpPr/>
          <p:nvPr/>
        </p:nvSpPr>
        <p:spPr>
          <a:xfrm>
            <a:off x="10990729" y="430306"/>
            <a:ext cx="905997" cy="83371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4C06ACB-B7D2-4E26-AF7D-5A22CC75AF32}"/>
              </a:ext>
            </a:extLst>
          </p:cNvPr>
          <p:cNvSpPr/>
          <p:nvPr/>
        </p:nvSpPr>
        <p:spPr>
          <a:xfrm>
            <a:off x="10990729" y="430306"/>
            <a:ext cx="905997" cy="83371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181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3231328" y="3998987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257285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196616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84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BAKAYOKO	SEBE IDRISS BENJAMIN</cp:lastModifiedBy>
  <cp:revision>83</cp:revision>
  <dcterms:created xsi:type="dcterms:W3CDTF">2020-01-20T05:08:25Z</dcterms:created>
  <dcterms:modified xsi:type="dcterms:W3CDTF">2024-01-17T02:09:37Z</dcterms:modified>
</cp:coreProperties>
</file>