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A392-B954-5A48-9135-CCFF58D83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20B0-9F3B-B245-8BE1-20B2B26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341D-FED7-F345-B7B8-B83A45C2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AD3F-2DCF-F840-BF92-BA4049DE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0387-C809-0542-9846-BC3E6EB2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B8F1-B3FE-DF47-8F73-145B0300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6CAF-92D8-584C-BD43-45F2C331A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E16C-417E-4042-B7B9-ED0F43B0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05CB-7F24-954B-9EAD-3D44A6D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08E5-5302-704A-A085-7420EEFE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0D5F3-51D0-C946-B558-0AF69229F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7452-8EF4-DF44-B27F-97E582A7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3DE2-CE6D-B94D-8F81-A681DC21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2AC7-8340-6642-AB62-EB5417F5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2AEB-B83A-5145-9A61-72AA37D1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AFB7-D171-664D-A565-16AB6EA9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2C37-BC90-834D-ADE9-562345E8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8D95-8EEF-9640-A888-B088423C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EBA6-B289-DE44-8739-34FD4506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A5F8-D112-2541-BB62-59428CF9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257B-D341-824F-B99B-48566237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A8A9-E343-C441-886B-28F2F39F7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53E0-F11D-D340-82C4-A2143A9C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628F-BFC2-5E4A-8291-FA92CCD5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4595-1B2B-9F4D-B51D-898D310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8653-FCA0-1F47-85AD-93338F79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9A54-52F4-924E-93AC-9FF82668A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1EF12-0150-9540-A839-2E82F2392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17137-F805-D844-B9B8-A4F8E418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F80C-C3C1-C54B-9C2B-F85E16A5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75FA-4EE0-3544-822C-547852A7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0F4A-2AAD-1E48-B98B-6BF0F28B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67D2-2F2F-744A-BFBC-3772C67D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C7475-67DF-B547-9866-29F96FF77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C7D9E-232A-CD49-82D6-4C4DEFB9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3D7F7-122C-354B-9597-DC805B4C0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EE82F-68E5-2E44-9220-104BB42F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6492-9350-AE4E-BBE6-FA86E74B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A248D-E557-4347-8516-3882E5E5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0E55-4D41-2049-B342-9BCB668F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F5F0-11A6-A044-ADEB-FC05CE5F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C7B45-1148-6D4F-87C0-5398E8B6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05F44-270D-5C4D-A1D3-5427DA79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7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A5FD9-6BE6-5A41-9C5F-1C435F54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524DD-8A66-F744-ADB1-7907FDB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7D891-823F-4C41-B097-30E8E61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69E4-3F2F-1841-9DCC-AA77A96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E8DD-4A61-3249-BDD4-D15FD9B4C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8536-E109-DE4D-A71E-D439DDA49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9880-685C-764A-924C-5A86779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71E2-1B47-A747-A58F-FADE2231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E3C16-CB6E-ED4C-9861-2DF2462A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E7D4-FF36-674C-ACA3-47D0F172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C6907-3DD7-A54A-B0B1-B5AE1E6B3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35487-484E-184B-9B36-70090BB80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2A8F8-9402-F547-8CA1-98668CA4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786A1-9812-A84C-B949-DB04E778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B981-B464-8746-8032-2EABD93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B8B03-F7B9-CD43-A707-F40BF9AF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CCBB-65F4-D742-B246-9B0A77E1E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7D27-E273-7248-8393-1956DF5AB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1517-ED06-AF4C-9471-279BD7F1730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A7C0-5F40-D34F-BF98-39FBC5E2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1C32-5135-DA40-84BB-A0E7609B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FD3E-3A4F-364D-97A6-B2B27EB6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441A-41EB-944B-A0FC-AA29D60F8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09382-8201-8044-9A0A-FC2B2D992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3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3DE39-9AF2-F54D-A7FD-8CC50C8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59A7-493B-9649-AB3F-E156B76E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677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Habibul Huq</dc:creator>
  <cp:lastModifiedBy>Habibul Huq</cp:lastModifiedBy>
  <cp:revision>1</cp:revision>
  <dcterms:created xsi:type="dcterms:W3CDTF">2024-08-24T02:35:28Z</dcterms:created>
  <dcterms:modified xsi:type="dcterms:W3CDTF">2024-08-24T02:36:12Z</dcterms:modified>
</cp:coreProperties>
</file>