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640a3f3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640a3f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640a3f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640a3f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40a3f3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40a3f3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37e66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37e66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37e666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037e666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37e666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37e666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411099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411099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640a3f3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640a3f3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640a3f3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640a3f3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37e666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037e666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411099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41109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e24aff363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e24aff36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411099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411099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640a3f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640a3f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640a3f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640a3f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640a3f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640a3f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640a3f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640a3f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640a3f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640a3f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5" Type="http://schemas.openxmlformats.org/officeDocument/2006/relationships/slide" Target="/ppt/slides/slide18.xml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in the Real World: A Survey on NLP Applications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By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Narendra Patwardhan, Stefano Marrone and Carlo Sansone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Unimodal Applications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Encoder-only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Sentiment Analysis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Depends on subjectivity of the text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</a:t>
            </a:r>
            <a:r>
              <a:rPr lang="en">
                <a:solidFill>
                  <a:schemeClr val="dk1"/>
                </a:solidFill>
              </a:rPr>
              <a:t>depends</a:t>
            </a:r>
            <a:r>
              <a:rPr lang="en">
                <a:solidFill>
                  <a:schemeClr val="dk1"/>
                </a:solidFill>
              </a:rPr>
              <a:t> on tone and context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 known models: T5 </a:t>
            </a:r>
            <a:r>
              <a:rPr lang="en" u="sng">
                <a:solidFill>
                  <a:srgbClr val="8AB4F8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>
                <a:solidFill>
                  <a:schemeClr val="dk1"/>
                </a:solidFill>
              </a:rPr>
              <a:t>, XLNet</a:t>
            </a:r>
            <a:r>
              <a:rPr lang="en">
                <a:solidFill>
                  <a:srgbClr val="8AB4F8"/>
                </a:solidFill>
              </a:rPr>
              <a:t> </a:t>
            </a:r>
            <a:r>
              <a:rPr lang="en" u="sng">
                <a:solidFill>
                  <a:srgbClr val="8AB4F8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endParaRPr>
              <a:solidFill>
                <a:srgbClr val="8AB4F8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B4F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Named Entity Recognition (NER)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Token-wise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Uses supervised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Model: Automated Concatenation of Embeddings (ACE)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175" y="1575475"/>
            <a:ext cx="3227125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175" y="3397850"/>
            <a:ext cx="32271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Multimodal Applications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Generative Control: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From text to another modality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to image: Rombach et al. </a:t>
            </a:r>
            <a:r>
              <a:rPr lang="en" u="sng">
                <a:solidFill>
                  <a:srgbClr val="8AB4F8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endParaRPr>
              <a:solidFill>
                <a:srgbClr val="8AB4F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>
                <a:solidFill>
                  <a:schemeClr val="dk1"/>
                </a:solidFill>
              </a:rPr>
              <a:t>source</a:t>
            </a:r>
            <a:r>
              <a:rPr lang="en">
                <a:solidFill>
                  <a:schemeClr val="dk1"/>
                </a:solidFill>
              </a:rPr>
              <a:t>: StableDiffusion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to speech: Wang et al. </a:t>
            </a:r>
            <a:r>
              <a:rPr lang="en" u="sng">
                <a:solidFill>
                  <a:srgbClr val="8AB4F8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endParaRPr>
              <a:solidFill>
                <a:srgbClr val="8AB4F8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B4F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Description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is generated to describe another modality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mPLUG </a:t>
            </a:r>
            <a:r>
              <a:rPr lang="en" u="sng">
                <a:solidFill>
                  <a:srgbClr val="8AB4F8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r>
              <a:rPr lang="en">
                <a:solidFill>
                  <a:schemeClr val="dk1"/>
                </a:solidFill>
              </a:rPr>
              <a:t>, a new vision-language model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000" y="1328425"/>
            <a:ext cx="3574500" cy="1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8000" y="2959650"/>
            <a:ext cx="3574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Multimodal Applications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Multimodal Question Answering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answering questions about a given multimodal input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requires the integration of NLP, computer vision, and other relevant modalities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models: Plepi et al. </a:t>
            </a:r>
            <a:r>
              <a:rPr lang="en" u="sng">
                <a:solidFill>
                  <a:srgbClr val="8AB4F8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[7]</a:t>
            </a:r>
            <a:r>
              <a:rPr lang="en">
                <a:solidFill>
                  <a:schemeClr val="dk1"/>
                </a:solidFill>
              </a:rPr>
              <a:t>, Unik-qa </a:t>
            </a:r>
            <a:r>
              <a:rPr lang="en" u="sng">
                <a:solidFill>
                  <a:srgbClr val="8AB4F8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[8]</a:t>
            </a:r>
            <a:r>
              <a:rPr lang="en">
                <a:solidFill>
                  <a:schemeClr val="dk1"/>
                </a:solidFill>
              </a:rPr>
              <a:t>, BEiT </a:t>
            </a:r>
            <a:r>
              <a:rPr lang="en" u="sng">
                <a:solidFill>
                  <a:srgbClr val="8AB4F8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[9]</a:t>
            </a:r>
            <a:endParaRPr>
              <a:solidFill>
                <a:srgbClr val="8AB4F8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8AB4F8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4100" y="2445675"/>
            <a:ext cx="4495800" cy="23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on Transformers</a:t>
            </a:r>
            <a:endParaRPr b="1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esearch tends to focus on larger models with increasing parameter counts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Real-world applications often rely on models with fewer parameter counts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Smaller models can produce comparable or even better results than larger ones, mainly when training data are limited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70" y="2663170"/>
            <a:ext cx="3968199" cy="2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287025" y="4667025"/>
            <a:ext cx="3968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Reported parameter count of the largest model by year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Transformers Have proven </a:t>
            </a:r>
            <a:r>
              <a:rPr lang="en">
                <a:solidFill>
                  <a:schemeClr val="dk1"/>
                </a:solidFill>
              </a:rPr>
              <a:t>effective</a:t>
            </a:r>
            <a:r>
              <a:rPr lang="en">
                <a:solidFill>
                  <a:schemeClr val="dk1"/>
                </a:solidFill>
              </a:rPr>
              <a:t> In: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ddressing long-range dependencies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Scalability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Versatility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 of Open-source implementations: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facilitate a more transparent and inclusive environment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enables researchers and practitioners from various backgrounds to build upon, refine, and adapt existing models and techniques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paper provides source code for each application but does not show any of their results within the result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comparison between the different models of the same field would have given the readers more understanding on the model’s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Vaswani, A.; Shazeer, N.; Parmar, N.; Uszkoreit, J.; Jones, L.; Gomez, A.N.; Kaiser, Ł.; Polosukhin, I. Attention is all you need. Adv. Neural Inf. Process. Syst. 2017, 30, 3058.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Raffel, C.; Shazeer, N.; Roberts, A.; Lee, K.; Narang, S.; Matena, M.; Zhou, Y.; Li, W.; Liu, P.J. Exploring the limits of transfer learning with a unified text-to-text transformer. J. Mach. Learn. Res. 2020, 21, 5485–5551.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 Liu, Q.; Chen, Y.; Chen, B.; Lou, J.G.; Chen, Z.; Zhou, B.; Zhang, D. You impress me: Dialogue generation via mutual persona perception. arXiv 2020, arXiv:2004.05388.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Rombach, R.; Blattmann, A.; Lorenz, D.; Esser, P.; Ommer, B. High-resolution image synthesis with latent diffusion models. In Proceedings of the IEEE/CVF Conference on Computer Vision and Pattern Recognition, New Orleans, LA, USA, 24–28 June 2022; pp. 10684–10695.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Wang, C.; Chen, S.;Wu, Y.; Zhang, Z.; Zhou, L.; Liu, S.; Chen, Z.; Liu, Y.;Wang, H.; Li, J.; et al. Neural Codec Language Models are Zero-Shot Text to Speech Synthesizers. arXiv 2023, arXiv:2301.02111.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Li, C.; Xu, H.; Tian, J.; Wang, W.; Yan, M.; Bi, B.; Ye, J.; Chen, H.; Xu, G.; Cao, Z.; et al. mPLUG: Effective and Efficient Vision-Language Learning by Cross-modal Skip-connections. arXiv 2022, arXiv:2205.12005.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Plepi, J.; Kacupaj, E.; Singh, K.; Thakkar, H.; Lehmann, J. Context transformer with stacked pointer networks for conversational question answering over knowledge graphs. In Proceedings of the The Semantic Web: 18th International Conference, ESWC 2021, Online, 6–10 June, 2021; Springer: Berlin/Heidelberg, Germany, 2021; pp. 356–371.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Oguz, B.; Chen, X.; Karpukhin, V.; Peshterliev, S.; Okhonko, D.; Schlichtkrull, M.; Gupta, S.; Mehdad, Y.; Yih, S. Unik-qa: Unified representations of structured and unstructured knowledge for open-domain question answering. arXiv 2020, arXiv:2012.14610.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Wang,W.; Bao, H.; Dong, L.; Bjorck, J.; Peng, Z.; Liu, Q.; Aggarwal, K.; Mohammed, O.K.; Singhal, S.; Som, S.; et al. Image as a foreign language: Beit pretraining for all vision and vision-language tasks. arXiv 2022, arXiv:2208.10442.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Kazi Habibur Rahaman</a:t>
            </a:r>
            <a:endParaRPr sz="2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ID: 20101559</a:t>
            </a:r>
            <a:endParaRPr sz="2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CSE431</a:t>
            </a:r>
            <a:endParaRPr sz="2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Section: 02</a:t>
            </a:r>
            <a:endParaRPr sz="271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Transformers 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Introduced first at 2017 by the paper titled “Attention is All you Need”. </a:t>
            </a:r>
            <a:r>
              <a:rPr lang="en" u="sng">
                <a:solidFill>
                  <a:srgbClr val="8AB4F8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endParaRPr>
              <a:solidFill>
                <a:srgbClr val="8AB4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main components: a multi-head self-attention mechanism and a fully connected feedforward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effective than traditional recurrent or convolutional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Processing</a:t>
            </a:r>
            <a:r>
              <a:rPr lang="en">
                <a:solidFill>
                  <a:schemeClr val="dk1"/>
                </a:solidFill>
              </a:rPr>
              <a:t> input sequences </a:t>
            </a:r>
            <a:r>
              <a:rPr lang="en">
                <a:solidFill>
                  <a:schemeClr val="dk1"/>
                </a:solidFill>
              </a:rPr>
              <a:t>parallely</a:t>
            </a:r>
            <a:r>
              <a:rPr lang="en">
                <a:solidFill>
                  <a:schemeClr val="dk1"/>
                </a:solidFill>
              </a:rPr>
              <a:t> by using self-attention mechanism 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Few Revolutionized Transformers Models: BERT, GPT, CoPilot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Paper </a:t>
            </a:r>
            <a:r>
              <a:rPr b="1" lang="en"/>
              <a:t>Summary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35400"/>
            <a:ext cx="85206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successful applications of transformers (e.g. GPT-3, CoPilot) are closed-source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Researchers can not access their algorithms and codes to improve them further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Closed development practices also raise ethical questions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paper surveys open-source real-world applications of transformers in the field of NLP along with their challenges and limitations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PapersWithCode: Used for </a:t>
            </a:r>
            <a:r>
              <a:rPr lang="en">
                <a:solidFill>
                  <a:schemeClr val="dk1"/>
                </a:solidFill>
              </a:rPr>
              <a:t>collecting</a:t>
            </a:r>
            <a:r>
              <a:rPr lang="en">
                <a:solidFill>
                  <a:schemeClr val="dk1"/>
                </a:solidFill>
              </a:rPr>
              <a:t> and creating initial corpus of real life NLP applications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of Levenshtein distance to select entries with less degree of similarities.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Removing entries composed solely of uppercase letters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Removing entries with few character counts and numbers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Removing entries with more than five words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00" y="2411125"/>
            <a:ext cx="57185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 Categorized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Unimodal NLP applications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Deal with single modality, such as text or speech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</a:t>
            </a:r>
            <a:r>
              <a:rPr lang="en">
                <a:solidFill>
                  <a:schemeClr val="dk1"/>
                </a:solidFill>
              </a:rPr>
              <a:t>modal NLP applications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Deal with multiple modality at once, for example, text, speech and image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 Architecture: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Encoder-only 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Decoder-only 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Encoder-Decoder Transformer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Unimodal Applications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Decoder-only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Language Modeling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predicting the next word in a sequence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Usually large sized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Computationally expensive to fine-tune for specific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 Answering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Open-Domain Question Answering (ODQA)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Conversational Question Answering (CQA)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Answer Selection: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Machine Reading Comprehension (MRC)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25" y="1263487"/>
            <a:ext cx="2734050" cy="15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424" y="3022300"/>
            <a:ext cx="2734050" cy="187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Unimodal Applications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Decoder-only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Document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Cause and Effect 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Dialogue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Code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Data-to-Text Generation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1152475"/>
            <a:ext cx="2899800" cy="10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75" y="2339463"/>
            <a:ext cx="2899800" cy="268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Unimodal Applications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42603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Encoder-Decoder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Transliteration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Unsupervised Machine Translation (UMT)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Bilingual Lexicon Induction (BLI)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Abstractive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Multi-Document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Query-Focused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Sentence Compression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71" y="1401271"/>
            <a:ext cx="3173150" cy="11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075" y="2646625"/>
            <a:ext cx="3173150" cy="24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