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9b098f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9b098f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9b098f4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9b098f4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29b098f4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29b098f4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29b098f4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29b098f4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9b098f4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29b098f4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29b098f4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29b098f4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29b098f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29b098f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lakshmi25npathi/imdb-dataset-of-50k-movie-reviews" TargetMode="External"/><Relationship Id="rId4" Type="http://schemas.openxmlformats.org/officeDocument/2006/relationships/hyperlink" Target="https://www.kaggle.com/jiashenliu/515k-hotel-reviews-data-in-europe" TargetMode="External"/><Relationship Id="rId5" Type="http://schemas.openxmlformats.org/officeDocument/2006/relationships/hyperlink" Target="https://drive.google.com/file/d/16tRD77sLtztMetzO-VecMZHEh9EisSu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Exploring Deep Learning Models for Sentiment Classification in Customer Reviews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90725"/>
            <a:ext cx="34707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204725"/>
            <a:ext cx="4587000" cy="36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Presented By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Kazi Habibur Rahaman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ID: 20101559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Group: 08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Research Assistant: 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Ehsanur Rahman Rhythm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Student Tutor: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Farah Binta Haque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Tasks: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753350"/>
            <a:ext cx="70389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Sentiment classification using CNN model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One convolution layer CNN [1]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Sentiment classification using RNN model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LSTM Network </a:t>
            </a:r>
            <a:r>
              <a:rPr lang="en" sz="2000"/>
              <a:t>proposed</a:t>
            </a:r>
            <a:r>
              <a:rPr lang="en" sz="2000"/>
              <a:t> by (Wang J.H. et al, 2018) [2]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Sentiment classification using Transformer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XLNet model [3]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: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879350"/>
            <a:ext cx="70389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Training Data: Movie reviews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IMDB Dataset of 50K Movie Reviews [1]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Training Data: Hotel reviews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515K Hotel Reviews Data in Europe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Testset: Tripadvisor Bangladesh attraction spots reviews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Self-collected Data from Tripadvisor website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Applications: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2036175"/>
            <a:ext cx="70389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the best locations to visit depending on their sentiment value counts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Tune model for single location to evaluate the spot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only location, the research work will also reveal which model should be preferred for sentiment analysis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Contribution: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2036175"/>
            <a:ext cx="70389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comparison between CNN, RNN and Transformer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Trained on different dataset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Exploring the influence of training </a:t>
            </a:r>
            <a:r>
              <a:rPr lang="en" sz="2000"/>
              <a:t>data</a:t>
            </a:r>
            <a:r>
              <a:rPr lang="en" sz="2000"/>
              <a:t> context 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out the best deep learning model depending on real life data, dataset size and performance.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604775"/>
            <a:ext cx="75402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Kim, Y. (2014, August 25). [1408.5882] Convolutional Neural Networks for Sentence Classification. arXiv. Retrieved December 5, 2023, from https://arxiv.org/abs/1408.5882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Wang, J., Liu, T., Luo, X., &amp; Wang, L. (2018). An LSTM Approach to Short Text Sentiment Classification with Word Embeddings. Retrieved December 5, 2023, from https://aclanthology.org/O18-1021/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Yang, Z., Dai, Z., Yang, Y., Carbonell, J., Ruslan Salakhutdinov, R., &amp; Le, Q. V. (2019, June 19). [1906.08237] XLNet: Generalized Autoregressive Pretraining for Language Understanding. arXiv. Retrieved December 5, 2023, from https://arxiv.org/abs/1906.08237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96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753350"/>
            <a:ext cx="70389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IMDB Dataset of 50K Movie Reviews.</a:t>
            </a:r>
            <a:r>
              <a:rPr lang="en" sz="1600"/>
              <a:t> </a:t>
            </a:r>
            <a:r>
              <a:rPr lang="en" sz="1600" u="sng">
                <a:hlinkClick r:id="rId3"/>
              </a:rPr>
              <a:t>https://www.kaggle.com/datasets/lakshmi25npathi/imdb-dataset-of-50k-movie-reviews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515K Hotel Reviews Data in Europe. </a:t>
            </a:r>
            <a:r>
              <a:rPr lang="en" sz="1600" u="sng">
                <a:hlinkClick r:id="rId4"/>
              </a:rPr>
              <a:t>https://www.kaggle.com/jiashenliu/515k-hotel-reviews-data-in-europe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Tripadvisor Bangladesh attraction spots reviews. </a:t>
            </a:r>
            <a:r>
              <a:rPr lang="en" sz="1600" u="sng">
                <a:hlinkClick r:id="rId5"/>
              </a:rPr>
              <a:t>https://drive.google.com/file/d/16tRD77sLtztMetzO-VecMZHEh9EisSut/view?usp=sharing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