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80" r:id="rId4"/>
    <p:sldId id="277" r:id="rId5"/>
    <p:sldId id="278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2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pos="7488" userDrawn="1">
          <p15:clr>
            <a:srgbClr val="A4A3A4"/>
          </p15:clr>
        </p15:guide>
        <p15:guide id="7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E4F"/>
    <a:srgbClr val="8F44AD"/>
    <a:srgbClr val="E4D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708" autoAdjust="0"/>
  </p:normalViewPr>
  <p:slideViewPr>
    <p:cSldViewPr snapToGrid="0" showGuides="1">
      <p:cViewPr varScale="1">
        <p:scale>
          <a:sx n="76" d="100"/>
          <a:sy n="76" d="100"/>
        </p:scale>
        <p:origin x="898" y="67"/>
      </p:cViewPr>
      <p:guideLst>
        <p:guide orient="horz" pos="2304"/>
        <p:guide pos="3840"/>
        <p:guide orient="horz" pos="192"/>
        <p:guide orient="horz" pos="3960"/>
        <p:guide orient="horz" pos="648"/>
        <p:guide pos="748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683BA-FEE2-440B-8B87-4E956C3998F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F538E-9BA6-490D-9778-8DEC8A43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F538E-9BA6-490D-9778-8DEC8A4384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2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F538E-9BA6-490D-9778-8DEC8A438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F538E-9BA6-490D-9778-8DEC8A438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D171-3CF8-4066-8E17-CE649ACBD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965C8-057E-4137-B0FD-1A5C2D055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68A1-719E-45E8-BC4B-214B8C76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F319-57E2-4C67-8B82-18BE1E4596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6346-928B-4102-97B2-79E846C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56C4-E3C9-4C7B-B6C8-A827EC5F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3F56-60F6-42DE-AF6A-910E44A4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32A8-0455-4955-8B8E-C21FD728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7476B-5F25-4429-B98F-F2CF2682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6A04-B51C-4505-9ABA-0F893D2D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F319-57E2-4C67-8B82-18BE1E4596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767A-FE95-47A7-835B-EB8A2A2F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1B01-DE7C-4FBE-870A-585BC36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3F56-60F6-42DE-AF6A-910E44A4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D780F-EFF5-4D0F-8D88-8A5E170B5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DFA4A-F809-462E-A770-217EDAD00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F69D-D6CE-47DC-A7F4-DB37D163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F319-57E2-4C67-8B82-18BE1E4596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0CEE2-02FB-4FDF-AC41-0AA0F316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76B1-655E-4672-8C99-F4C244CD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3F56-60F6-42DE-AF6A-910E44A4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4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15DB-B55A-4FFA-8E4C-89049451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98C2-0377-44FA-A08D-E7E865FC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CDFD-D5CC-4F75-B65F-94EF4B13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F319-57E2-4C67-8B82-18BE1E4596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C0B0-3E57-4961-971A-C8774E83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EA82-BCAD-416C-9E56-0E439A50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3F56-60F6-42DE-AF6A-910E44A4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BFF2-B5FF-4428-BB04-54CF2106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5F5F-42D3-4E4B-9402-9717C5B2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1F24-AA7E-47D3-9991-75EDB02C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F319-57E2-4C67-8B82-18BE1E4596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4530-4015-4E97-8A96-9576A497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3650-0160-4807-9A1B-110CF616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3F56-60F6-42DE-AF6A-910E44A4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5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CDF4-B5DC-4238-B72C-9516B54D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356B-5F3A-45D7-87D8-997BD479E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B3E18-C84B-4A1F-9877-D9342CF03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1791B-CC3B-41F3-9AB1-7A665D0A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F319-57E2-4C67-8B82-18BE1E4596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CEBD9-0BEB-4B8A-A764-13828226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CE4D9-8716-47E3-B8A3-41B8E03E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3F56-60F6-42DE-AF6A-910E44A4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A653-A6E0-444E-BDBE-B5B9EEB8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DC99-B1C4-4886-BC40-0C4B4EC9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EC3E4-91A3-47C7-B627-C6F0A8126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9E97F-E139-4F47-8658-C263A9FDA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80ADD-E754-4FF7-B652-E4FCB383C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E8E54-9F4B-4F49-A8B5-9DF930A1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F319-57E2-4C67-8B82-18BE1E4596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0B4AD-BDFE-422F-9751-83C8745C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A1BD4-09EF-4F8F-B0CC-D1F61391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3F56-60F6-42DE-AF6A-910E44A4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8D41-949A-48C1-BA97-CA95D15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B1995-FFAA-4427-8434-C8FFDDC0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F319-57E2-4C67-8B82-18BE1E4596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0979F-326B-4CC7-89BB-563F95D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93FEA-9024-44CE-9720-CD529D7E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3F56-60F6-42DE-AF6A-910E44A4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2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45CFD-82B3-4C5D-A607-0586418A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F319-57E2-4C67-8B82-18BE1E4596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8D17D-2A4B-4D0A-8191-5C55D409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D0D06-F9DB-425B-ABDB-C6E51138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3F56-60F6-42DE-AF6A-910E44A4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AF9F-63C2-4EA3-AB11-E7FE5A09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9FBC-A64E-48EA-A2A8-4E27776D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2D387-E029-4CF1-8E00-CA85FA907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B8F48-0B7B-4D21-986C-3EBEC229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F319-57E2-4C67-8B82-18BE1E4596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09542-7E83-4607-A8AC-D8BB734D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A824-FEAA-4AC3-87C0-540F0DF1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3F56-60F6-42DE-AF6A-910E44A4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1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11D3-1A1A-4DD8-ACBC-7FD3C3FD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2CED5-B5F2-40E7-A869-C0DE4B235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ED562-9F2C-4C0E-9CE4-955BD6151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10BEC-BDF7-4B93-B7B7-6D9966CC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F319-57E2-4C67-8B82-18BE1E4596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1192-0C92-45F7-B160-8508A34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22F88-BB95-4A00-BD89-8E83D22B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3F56-60F6-42DE-AF6A-910E44A4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72DCC-8AE4-4620-A43C-182973D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9983A-E162-4DD8-B97F-F8F7FEFDB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451FB-9272-471F-9F75-34E5F88B5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F319-57E2-4C67-8B82-18BE1E45968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58DD2-A87D-4A41-A093-8FEE18A61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335B-EC72-45BC-9E47-B50325C07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3F56-60F6-42DE-AF6A-910E44A4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5A036ED-F30A-46EC-951D-03EFE5A149A0}"/>
              </a:ext>
            </a:extLst>
          </p:cNvPr>
          <p:cNvSpPr/>
          <p:nvPr/>
        </p:nvSpPr>
        <p:spPr>
          <a:xfrm>
            <a:off x="1847850" y="-819150"/>
            <a:ext cx="8496300" cy="8496300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8FA10A-9C47-4428-AE8D-4AF5F38CE939}"/>
              </a:ext>
            </a:extLst>
          </p:cNvPr>
          <p:cNvGrpSpPr/>
          <p:nvPr/>
        </p:nvGrpSpPr>
        <p:grpSpPr>
          <a:xfrm>
            <a:off x="3257550" y="2074783"/>
            <a:ext cx="5676900" cy="2708434"/>
            <a:chOff x="3257550" y="2074784"/>
            <a:chExt cx="5676900" cy="27084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E5F451-D22A-49A1-AA7C-334F46CAD7BB}"/>
                </a:ext>
              </a:extLst>
            </p:cNvPr>
            <p:cNvSpPr txBox="1"/>
            <p:nvPr/>
          </p:nvSpPr>
          <p:spPr>
            <a:xfrm>
              <a:off x="3257550" y="2074784"/>
              <a:ext cx="5676900" cy="270843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PERS   NAL RESUME</a:t>
              </a:r>
            </a:p>
          </p:txBody>
        </p:sp>
        <p:sp>
          <p:nvSpPr>
            <p:cNvPr id="13" name="Freeform 3447">
              <a:extLst>
                <a:ext uri="{FF2B5EF4-FFF2-40B4-BE49-F238E27FC236}">
                  <a16:creationId xmlns:a16="http://schemas.microsoft.com/office/drawing/2014/main" id="{43CABC2F-735E-4352-8FCC-B1CF92FB81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7123" y="2362200"/>
              <a:ext cx="862554" cy="862554"/>
            </a:xfrm>
            <a:custGeom>
              <a:avLst/>
              <a:gdLst>
                <a:gd name="T0" fmla="*/ 482 w 720"/>
                <a:gd name="T1" fmla="*/ 537 h 721"/>
                <a:gd name="T2" fmla="*/ 445 w 720"/>
                <a:gd name="T3" fmla="*/ 450 h 721"/>
                <a:gd name="T4" fmla="*/ 477 w 720"/>
                <a:gd name="T5" fmla="*/ 370 h 721"/>
                <a:gd name="T6" fmla="*/ 495 w 720"/>
                <a:gd name="T7" fmla="*/ 345 h 721"/>
                <a:gd name="T8" fmla="*/ 488 w 720"/>
                <a:gd name="T9" fmla="*/ 298 h 721"/>
                <a:gd name="T10" fmla="*/ 493 w 720"/>
                <a:gd name="T11" fmla="*/ 246 h 721"/>
                <a:gd name="T12" fmla="*/ 486 w 720"/>
                <a:gd name="T13" fmla="*/ 178 h 721"/>
                <a:gd name="T14" fmla="*/ 450 w 720"/>
                <a:gd name="T15" fmla="*/ 148 h 721"/>
                <a:gd name="T16" fmla="*/ 351 w 720"/>
                <a:gd name="T17" fmla="*/ 139 h 721"/>
                <a:gd name="T18" fmla="*/ 283 w 720"/>
                <a:gd name="T19" fmla="*/ 170 h 721"/>
                <a:gd name="T20" fmla="*/ 251 w 720"/>
                <a:gd name="T21" fmla="*/ 184 h 721"/>
                <a:gd name="T22" fmla="*/ 229 w 720"/>
                <a:gd name="T23" fmla="*/ 218 h 721"/>
                <a:gd name="T24" fmla="*/ 240 w 720"/>
                <a:gd name="T25" fmla="*/ 292 h 721"/>
                <a:gd name="T26" fmla="*/ 223 w 720"/>
                <a:gd name="T27" fmla="*/ 331 h 721"/>
                <a:gd name="T28" fmla="*/ 235 w 720"/>
                <a:gd name="T29" fmla="*/ 364 h 721"/>
                <a:gd name="T30" fmla="*/ 260 w 720"/>
                <a:gd name="T31" fmla="*/ 433 h 721"/>
                <a:gd name="T32" fmla="*/ 272 w 720"/>
                <a:gd name="T33" fmla="*/ 524 h 721"/>
                <a:gd name="T34" fmla="*/ 133 w 720"/>
                <a:gd name="T35" fmla="*/ 573 h 721"/>
                <a:gd name="T36" fmla="*/ 65 w 720"/>
                <a:gd name="T37" fmla="*/ 523 h 721"/>
                <a:gd name="T38" fmla="*/ 32 w 720"/>
                <a:gd name="T39" fmla="*/ 437 h 721"/>
                <a:gd name="T40" fmla="*/ 24 w 720"/>
                <a:gd name="T41" fmla="*/ 343 h 721"/>
                <a:gd name="T42" fmla="*/ 43 w 720"/>
                <a:gd name="T43" fmla="*/ 244 h 721"/>
                <a:gd name="T44" fmla="*/ 91 w 720"/>
                <a:gd name="T45" fmla="*/ 160 h 721"/>
                <a:gd name="T46" fmla="*/ 159 w 720"/>
                <a:gd name="T47" fmla="*/ 92 h 721"/>
                <a:gd name="T48" fmla="*/ 244 w 720"/>
                <a:gd name="T49" fmla="*/ 44 h 721"/>
                <a:gd name="T50" fmla="*/ 342 w 720"/>
                <a:gd name="T51" fmla="*/ 25 h 721"/>
                <a:gd name="T52" fmla="*/ 444 w 720"/>
                <a:gd name="T53" fmla="*/ 35 h 721"/>
                <a:gd name="T54" fmla="*/ 534 w 720"/>
                <a:gd name="T55" fmla="*/ 72 h 721"/>
                <a:gd name="T56" fmla="*/ 608 w 720"/>
                <a:gd name="T57" fmla="*/ 134 h 721"/>
                <a:gd name="T58" fmla="*/ 663 w 720"/>
                <a:gd name="T59" fmla="*/ 215 h 721"/>
                <a:gd name="T60" fmla="*/ 692 w 720"/>
                <a:gd name="T61" fmla="*/ 310 h 721"/>
                <a:gd name="T62" fmla="*/ 693 w 720"/>
                <a:gd name="T63" fmla="*/ 408 h 721"/>
                <a:gd name="T64" fmla="*/ 669 w 720"/>
                <a:gd name="T65" fmla="*/ 495 h 721"/>
                <a:gd name="T66" fmla="*/ 620 w 720"/>
                <a:gd name="T67" fmla="*/ 573 h 721"/>
                <a:gd name="T68" fmla="*/ 287 w 720"/>
                <a:gd name="T69" fmla="*/ 7 h 721"/>
                <a:gd name="T70" fmla="*/ 188 w 720"/>
                <a:gd name="T71" fmla="*/ 44 h 721"/>
                <a:gd name="T72" fmla="*/ 105 w 720"/>
                <a:gd name="T73" fmla="*/ 106 h 721"/>
                <a:gd name="T74" fmla="*/ 43 w 720"/>
                <a:gd name="T75" fmla="*/ 189 h 721"/>
                <a:gd name="T76" fmla="*/ 6 w 720"/>
                <a:gd name="T77" fmla="*/ 288 h 721"/>
                <a:gd name="T78" fmla="*/ 1 w 720"/>
                <a:gd name="T79" fmla="*/ 395 h 721"/>
                <a:gd name="T80" fmla="*/ 25 w 720"/>
                <a:gd name="T81" fmla="*/ 495 h 721"/>
                <a:gd name="T82" fmla="*/ 75 w 720"/>
                <a:gd name="T83" fmla="*/ 582 h 721"/>
                <a:gd name="T84" fmla="*/ 98 w 720"/>
                <a:gd name="T85" fmla="*/ 609 h 721"/>
                <a:gd name="T86" fmla="*/ 98 w 720"/>
                <a:gd name="T87" fmla="*/ 609 h 721"/>
                <a:gd name="T88" fmla="*/ 98 w 720"/>
                <a:gd name="T89" fmla="*/ 609 h 721"/>
                <a:gd name="T90" fmla="*/ 98 w 720"/>
                <a:gd name="T91" fmla="*/ 609 h 721"/>
                <a:gd name="T92" fmla="*/ 98 w 720"/>
                <a:gd name="T93" fmla="*/ 609 h 721"/>
                <a:gd name="T94" fmla="*/ 172 w 720"/>
                <a:gd name="T95" fmla="*/ 666 h 721"/>
                <a:gd name="T96" fmla="*/ 272 w 720"/>
                <a:gd name="T97" fmla="*/ 709 h 721"/>
                <a:gd name="T98" fmla="*/ 377 w 720"/>
                <a:gd name="T99" fmla="*/ 721 h 721"/>
                <a:gd name="T100" fmla="*/ 482 w 720"/>
                <a:gd name="T101" fmla="*/ 698 h 721"/>
                <a:gd name="T102" fmla="*/ 579 w 720"/>
                <a:gd name="T103" fmla="*/ 645 h 721"/>
                <a:gd name="T104" fmla="*/ 633 w 720"/>
                <a:gd name="T105" fmla="*/ 596 h 721"/>
                <a:gd name="T106" fmla="*/ 688 w 720"/>
                <a:gd name="T107" fmla="*/ 510 h 721"/>
                <a:gd name="T108" fmla="*/ 716 w 720"/>
                <a:gd name="T109" fmla="*/ 413 h 721"/>
                <a:gd name="T110" fmla="*/ 716 w 720"/>
                <a:gd name="T111" fmla="*/ 306 h 721"/>
                <a:gd name="T112" fmla="*/ 685 w 720"/>
                <a:gd name="T113" fmla="*/ 205 h 721"/>
                <a:gd name="T114" fmla="*/ 626 w 720"/>
                <a:gd name="T115" fmla="*/ 119 h 721"/>
                <a:gd name="T116" fmla="*/ 547 w 720"/>
                <a:gd name="T117" fmla="*/ 52 h 721"/>
                <a:gd name="T118" fmla="*/ 450 w 720"/>
                <a:gd name="T119" fmla="*/ 12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0" h="721">
                  <a:moveTo>
                    <a:pt x="610" y="585"/>
                  </a:moveTo>
                  <a:lnTo>
                    <a:pt x="594" y="578"/>
                  </a:lnTo>
                  <a:lnTo>
                    <a:pt x="571" y="568"/>
                  </a:lnTo>
                  <a:lnTo>
                    <a:pt x="539" y="558"/>
                  </a:lnTo>
                  <a:lnTo>
                    <a:pt x="499" y="542"/>
                  </a:lnTo>
                  <a:lnTo>
                    <a:pt x="482" y="537"/>
                  </a:lnTo>
                  <a:lnTo>
                    <a:pt x="466" y="531"/>
                  </a:lnTo>
                  <a:lnTo>
                    <a:pt x="449" y="524"/>
                  </a:lnTo>
                  <a:lnTo>
                    <a:pt x="432" y="519"/>
                  </a:lnTo>
                  <a:lnTo>
                    <a:pt x="432" y="459"/>
                  </a:lnTo>
                  <a:lnTo>
                    <a:pt x="439" y="455"/>
                  </a:lnTo>
                  <a:lnTo>
                    <a:pt x="445" y="450"/>
                  </a:lnTo>
                  <a:lnTo>
                    <a:pt x="453" y="442"/>
                  </a:lnTo>
                  <a:lnTo>
                    <a:pt x="459" y="433"/>
                  </a:lnTo>
                  <a:lnTo>
                    <a:pt x="466" y="422"/>
                  </a:lnTo>
                  <a:lnTo>
                    <a:pt x="471" y="406"/>
                  </a:lnTo>
                  <a:lnTo>
                    <a:pt x="476" y="390"/>
                  </a:lnTo>
                  <a:lnTo>
                    <a:pt x="477" y="370"/>
                  </a:lnTo>
                  <a:lnTo>
                    <a:pt x="481" y="368"/>
                  </a:lnTo>
                  <a:lnTo>
                    <a:pt x="485" y="364"/>
                  </a:lnTo>
                  <a:lnTo>
                    <a:pt x="488" y="361"/>
                  </a:lnTo>
                  <a:lnTo>
                    <a:pt x="490" y="357"/>
                  </a:lnTo>
                  <a:lnTo>
                    <a:pt x="493" y="351"/>
                  </a:lnTo>
                  <a:lnTo>
                    <a:pt x="495" y="345"/>
                  </a:lnTo>
                  <a:lnTo>
                    <a:pt x="497" y="338"/>
                  </a:lnTo>
                  <a:lnTo>
                    <a:pt x="497" y="331"/>
                  </a:lnTo>
                  <a:lnTo>
                    <a:pt x="495" y="318"/>
                  </a:lnTo>
                  <a:lnTo>
                    <a:pt x="493" y="307"/>
                  </a:lnTo>
                  <a:lnTo>
                    <a:pt x="490" y="302"/>
                  </a:lnTo>
                  <a:lnTo>
                    <a:pt x="488" y="298"/>
                  </a:lnTo>
                  <a:lnTo>
                    <a:pt x="484" y="295"/>
                  </a:lnTo>
                  <a:lnTo>
                    <a:pt x="480" y="292"/>
                  </a:lnTo>
                  <a:lnTo>
                    <a:pt x="481" y="292"/>
                  </a:lnTo>
                  <a:lnTo>
                    <a:pt x="481" y="291"/>
                  </a:lnTo>
                  <a:lnTo>
                    <a:pt x="488" y="270"/>
                  </a:lnTo>
                  <a:lnTo>
                    <a:pt x="493" y="246"/>
                  </a:lnTo>
                  <a:lnTo>
                    <a:pt x="495" y="232"/>
                  </a:lnTo>
                  <a:lnTo>
                    <a:pt x="495" y="219"/>
                  </a:lnTo>
                  <a:lnTo>
                    <a:pt x="495" y="205"/>
                  </a:lnTo>
                  <a:lnTo>
                    <a:pt x="493" y="191"/>
                  </a:lnTo>
                  <a:lnTo>
                    <a:pt x="490" y="184"/>
                  </a:lnTo>
                  <a:lnTo>
                    <a:pt x="486" y="178"/>
                  </a:lnTo>
                  <a:lnTo>
                    <a:pt x="482" y="171"/>
                  </a:lnTo>
                  <a:lnTo>
                    <a:pt x="477" y="165"/>
                  </a:lnTo>
                  <a:lnTo>
                    <a:pt x="472" y="161"/>
                  </a:lnTo>
                  <a:lnTo>
                    <a:pt x="466" y="156"/>
                  </a:lnTo>
                  <a:lnTo>
                    <a:pt x="458" y="152"/>
                  </a:lnTo>
                  <a:lnTo>
                    <a:pt x="450" y="148"/>
                  </a:lnTo>
                  <a:lnTo>
                    <a:pt x="434" y="143"/>
                  </a:lnTo>
                  <a:lnTo>
                    <a:pt x="417" y="139"/>
                  </a:lnTo>
                  <a:lnTo>
                    <a:pt x="400" y="137"/>
                  </a:lnTo>
                  <a:lnTo>
                    <a:pt x="382" y="137"/>
                  </a:lnTo>
                  <a:lnTo>
                    <a:pt x="367" y="137"/>
                  </a:lnTo>
                  <a:lnTo>
                    <a:pt x="351" y="139"/>
                  </a:lnTo>
                  <a:lnTo>
                    <a:pt x="335" y="142"/>
                  </a:lnTo>
                  <a:lnTo>
                    <a:pt x="321" y="147"/>
                  </a:lnTo>
                  <a:lnTo>
                    <a:pt x="306" y="152"/>
                  </a:lnTo>
                  <a:lnTo>
                    <a:pt x="294" y="160"/>
                  </a:lnTo>
                  <a:lnTo>
                    <a:pt x="288" y="165"/>
                  </a:lnTo>
                  <a:lnTo>
                    <a:pt x="283" y="170"/>
                  </a:lnTo>
                  <a:lnTo>
                    <a:pt x="279" y="175"/>
                  </a:lnTo>
                  <a:lnTo>
                    <a:pt x="276" y="180"/>
                  </a:lnTo>
                  <a:lnTo>
                    <a:pt x="269" y="180"/>
                  </a:lnTo>
                  <a:lnTo>
                    <a:pt x="262" y="182"/>
                  </a:lnTo>
                  <a:lnTo>
                    <a:pt x="256" y="183"/>
                  </a:lnTo>
                  <a:lnTo>
                    <a:pt x="251" y="184"/>
                  </a:lnTo>
                  <a:lnTo>
                    <a:pt x="244" y="189"/>
                  </a:lnTo>
                  <a:lnTo>
                    <a:pt x="237" y="196"/>
                  </a:lnTo>
                  <a:lnTo>
                    <a:pt x="235" y="201"/>
                  </a:lnTo>
                  <a:lnTo>
                    <a:pt x="232" y="206"/>
                  </a:lnTo>
                  <a:lnTo>
                    <a:pt x="231" y="211"/>
                  </a:lnTo>
                  <a:lnTo>
                    <a:pt x="229" y="218"/>
                  </a:lnTo>
                  <a:lnTo>
                    <a:pt x="228" y="230"/>
                  </a:lnTo>
                  <a:lnTo>
                    <a:pt x="229" y="243"/>
                  </a:lnTo>
                  <a:lnTo>
                    <a:pt x="233" y="269"/>
                  </a:lnTo>
                  <a:lnTo>
                    <a:pt x="240" y="291"/>
                  </a:lnTo>
                  <a:lnTo>
                    <a:pt x="240" y="292"/>
                  </a:lnTo>
                  <a:lnTo>
                    <a:pt x="240" y="292"/>
                  </a:lnTo>
                  <a:lnTo>
                    <a:pt x="236" y="295"/>
                  </a:lnTo>
                  <a:lnTo>
                    <a:pt x="232" y="298"/>
                  </a:lnTo>
                  <a:lnTo>
                    <a:pt x="229" y="302"/>
                  </a:lnTo>
                  <a:lnTo>
                    <a:pt x="227" y="307"/>
                  </a:lnTo>
                  <a:lnTo>
                    <a:pt x="224" y="318"/>
                  </a:lnTo>
                  <a:lnTo>
                    <a:pt x="223" y="331"/>
                  </a:lnTo>
                  <a:lnTo>
                    <a:pt x="223" y="337"/>
                  </a:lnTo>
                  <a:lnTo>
                    <a:pt x="224" y="343"/>
                  </a:lnTo>
                  <a:lnTo>
                    <a:pt x="226" y="350"/>
                  </a:lnTo>
                  <a:lnTo>
                    <a:pt x="228" y="355"/>
                  </a:lnTo>
                  <a:lnTo>
                    <a:pt x="231" y="360"/>
                  </a:lnTo>
                  <a:lnTo>
                    <a:pt x="235" y="364"/>
                  </a:lnTo>
                  <a:lnTo>
                    <a:pt x="237" y="368"/>
                  </a:lnTo>
                  <a:lnTo>
                    <a:pt x="242" y="370"/>
                  </a:lnTo>
                  <a:lnTo>
                    <a:pt x="244" y="390"/>
                  </a:lnTo>
                  <a:lnTo>
                    <a:pt x="249" y="406"/>
                  </a:lnTo>
                  <a:lnTo>
                    <a:pt x="254" y="422"/>
                  </a:lnTo>
                  <a:lnTo>
                    <a:pt x="260" y="433"/>
                  </a:lnTo>
                  <a:lnTo>
                    <a:pt x="267" y="442"/>
                  </a:lnTo>
                  <a:lnTo>
                    <a:pt x="274" y="450"/>
                  </a:lnTo>
                  <a:lnTo>
                    <a:pt x="281" y="455"/>
                  </a:lnTo>
                  <a:lnTo>
                    <a:pt x="287" y="459"/>
                  </a:lnTo>
                  <a:lnTo>
                    <a:pt x="287" y="519"/>
                  </a:lnTo>
                  <a:lnTo>
                    <a:pt x="272" y="524"/>
                  </a:lnTo>
                  <a:lnTo>
                    <a:pt x="256" y="530"/>
                  </a:lnTo>
                  <a:lnTo>
                    <a:pt x="241" y="535"/>
                  </a:lnTo>
                  <a:lnTo>
                    <a:pt x="226" y="540"/>
                  </a:lnTo>
                  <a:lnTo>
                    <a:pt x="193" y="550"/>
                  </a:lnTo>
                  <a:lnTo>
                    <a:pt x="161" y="562"/>
                  </a:lnTo>
                  <a:lnTo>
                    <a:pt x="133" y="573"/>
                  </a:lnTo>
                  <a:lnTo>
                    <a:pt x="110" y="586"/>
                  </a:lnTo>
                  <a:lnTo>
                    <a:pt x="100" y="573"/>
                  </a:lnTo>
                  <a:lnTo>
                    <a:pt x="89" y="562"/>
                  </a:lnTo>
                  <a:lnTo>
                    <a:pt x="80" y="549"/>
                  </a:lnTo>
                  <a:lnTo>
                    <a:pt x="73" y="536"/>
                  </a:lnTo>
                  <a:lnTo>
                    <a:pt x="65" y="523"/>
                  </a:lnTo>
                  <a:lnTo>
                    <a:pt x="57" y="509"/>
                  </a:lnTo>
                  <a:lnTo>
                    <a:pt x="51" y="495"/>
                  </a:lnTo>
                  <a:lnTo>
                    <a:pt x="46" y="481"/>
                  </a:lnTo>
                  <a:lnTo>
                    <a:pt x="41" y="467"/>
                  </a:lnTo>
                  <a:lnTo>
                    <a:pt x="35" y="453"/>
                  </a:lnTo>
                  <a:lnTo>
                    <a:pt x="32" y="437"/>
                  </a:lnTo>
                  <a:lnTo>
                    <a:pt x="29" y="422"/>
                  </a:lnTo>
                  <a:lnTo>
                    <a:pt x="26" y="408"/>
                  </a:lnTo>
                  <a:lnTo>
                    <a:pt x="25" y="392"/>
                  </a:lnTo>
                  <a:lnTo>
                    <a:pt x="24" y="377"/>
                  </a:lnTo>
                  <a:lnTo>
                    <a:pt x="23" y="360"/>
                  </a:lnTo>
                  <a:lnTo>
                    <a:pt x="24" y="343"/>
                  </a:lnTo>
                  <a:lnTo>
                    <a:pt x="25" y="327"/>
                  </a:lnTo>
                  <a:lnTo>
                    <a:pt x="26" y="310"/>
                  </a:lnTo>
                  <a:lnTo>
                    <a:pt x="30" y="293"/>
                  </a:lnTo>
                  <a:lnTo>
                    <a:pt x="34" y="277"/>
                  </a:lnTo>
                  <a:lnTo>
                    <a:pt x="38" y="261"/>
                  </a:lnTo>
                  <a:lnTo>
                    <a:pt x="43" y="244"/>
                  </a:lnTo>
                  <a:lnTo>
                    <a:pt x="50" y="230"/>
                  </a:lnTo>
                  <a:lnTo>
                    <a:pt x="56" y="215"/>
                  </a:lnTo>
                  <a:lnTo>
                    <a:pt x="64" y="201"/>
                  </a:lnTo>
                  <a:lnTo>
                    <a:pt x="71" y="187"/>
                  </a:lnTo>
                  <a:lnTo>
                    <a:pt x="80" y="173"/>
                  </a:lnTo>
                  <a:lnTo>
                    <a:pt x="91" y="160"/>
                  </a:lnTo>
                  <a:lnTo>
                    <a:pt x="100" y="147"/>
                  </a:lnTo>
                  <a:lnTo>
                    <a:pt x="111" y="134"/>
                  </a:lnTo>
                  <a:lnTo>
                    <a:pt x="122" y="122"/>
                  </a:lnTo>
                  <a:lnTo>
                    <a:pt x="133" y="112"/>
                  </a:lnTo>
                  <a:lnTo>
                    <a:pt x="146" y="101"/>
                  </a:lnTo>
                  <a:lnTo>
                    <a:pt x="159" y="92"/>
                  </a:lnTo>
                  <a:lnTo>
                    <a:pt x="172" y="81"/>
                  </a:lnTo>
                  <a:lnTo>
                    <a:pt x="186" y="72"/>
                  </a:lnTo>
                  <a:lnTo>
                    <a:pt x="200" y="65"/>
                  </a:lnTo>
                  <a:lnTo>
                    <a:pt x="214" y="57"/>
                  </a:lnTo>
                  <a:lnTo>
                    <a:pt x="229" y="51"/>
                  </a:lnTo>
                  <a:lnTo>
                    <a:pt x="244" y="44"/>
                  </a:lnTo>
                  <a:lnTo>
                    <a:pt x="260" y="39"/>
                  </a:lnTo>
                  <a:lnTo>
                    <a:pt x="276" y="35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6" y="26"/>
                  </a:lnTo>
                  <a:lnTo>
                    <a:pt x="342" y="25"/>
                  </a:lnTo>
                  <a:lnTo>
                    <a:pt x="359" y="24"/>
                  </a:lnTo>
                  <a:lnTo>
                    <a:pt x="377" y="25"/>
                  </a:lnTo>
                  <a:lnTo>
                    <a:pt x="394" y="26"/>
                  </a:lnTo>
                  <a:lnTo>
                    <a:pt x="410" y="27"/>
                  </a:lnTo>
                  <a:lnTo>
                    <a:pt x="427" y="31"/>
                  </a:lnTo>
                  <a:lnTo>
                    <a:pt x="444" y="35"/>
                  </a:lnTo>
                  <a:lnTo>
                    <a:pt x="459" y="39"/>
                  </a:lnTo>
                  <a:lnTo>
                    <a:pt x="475" y="44"/>
                  </a:lnTo>
                  <a:lnTo>
                    <a:pt x="490" y="51"/>
                  </a:lnTo>
                  <a:lnTo>
                    <a:pt x="506" y="57"/>
                  </a:lnTo>
                  <a:lnTo>
                    <a:pt x="520" y="65"/>
                  </a:lnTo>
                  <a:lnTo>
                    <a:pt x="534" y="72"/>
                  </a:lnTo>
                  <a:lnTo>
                    <a:pt x="548" y="81"/>
                  </a:lnTo>
                  <a:lnTo>
                    <a:pt x="561" y="92"/>
                  </a:lnTo>
                  <a:lnTo>
                    <a:pt x="574" y="101"/>
                  </a:lnTo>
                  <a:lnTo>
                    <a:pt x="586" y="112"/>
                  </a:lnTo>
                  <a:lnTo>
                    <a:pt x="598" y="122"/>
                  </a:lnTo>
                  <a:lnTo>
                    <a:pt x="608" y="134"/>
                  </a:lnTo>
                  <a:lnTo>
                    <a:pt x="620" y="147"/>
                  </a:lnTo>
                  <a:lnTo>
                    <a:pt x="629" y="160"/>
                  </a:lnTo>
                  <a:lnTo>
                    <a:pt x="639" y="173"/>
                  </a:lnTo>
                  <a:lnTo>
                    <a:pt x="648" y="187"/>
                  </a:lnTo>
                  <a:lnTo>
                    <a:pt x="656" y="201"/>
                  </a:lnTo>
                  <a:lnTo>
                    <a:pt x="663" y="215"/>
                  </a:lnTo>
                  <a:lnTo>
                    <a:pt x="670" y="230"/>
                  </a:lnTo>
                  <a:lnTo>
                    <a:pt x="676" y="244"/>
                  </a:lnTo>
                  <a:lnTo>
                    <a:pt x="681" y="261"/>
                  </a:lnTo>
                  <a:lnTo>
                    <a:pt x="685" y="277"/>
                  </a:lnTo>
                  <a:lnTo>
                    <a:pt x="689" y="293"/>
                  </a:lnTo>
                  <a:lnTo>
                    <a:pt x="692" y="310"/>
                  </a:lnTo>
                  <a:lnTo>
                    <a:pt x="694" y="327"/>
                  </a:lnTo>
                  <a:lnTo>
                    <a:pt x="696" y="343"/>
                  </a:lnTo>
                  <a:lnTo>
                    <a:pt x="697" y="360"/>
                  </a:lnTo>
                  <a:lnTo>
                    <a:pt x="696" y="377"/>
                  </a:lnTo>
                  <a:lnTo>
                    <a:pt x="694" y="392"/>
                  </a:lnTo>
                  <a:lnTo>
                    <a:pt x="693" y="408"/>
                  </a:lnTo>
                  <a:lnTo>
                    <a:pt x="690" y="422"/>
                  </a:lnTo>
                  <a:lnTo>
                    <a:pt x="688" y="437"/>
                  </a:lnTo>
                  <a:lnTo>
                    <a:pt x="684" y="453"/>
                  </a:lnTo>
                  <a:lnTo>
                    <a:pt x="679" y="467"/>
                  </a:lnTo>
                  <a:lnTo>
                    <a:pt x="674" y="481"/>
                  </a:lnTo>
                  <a:lnTo>
                    <a:pt x="669" y="495"/>
                  </a:lnTo>
                  <a:lnTo>
                    <a:pt x="662" y="509"/>
                  </a:lnTo>
                  <a:lnTo>
                    <a:pt x="654" y="523"/>
                  </a:lnTo>
                  <a:lnTo>
                    <a:pt x="647" y="536"/>
                  </a:lnTo>
                  <a:lnTo>
                    <a:pt x="639" y="549"/>
                  </a:lnTo>
                  <a:lnTo>
                    <a:pt x="630" y="562"/>
                  </a:lnTo>
                  <a:lnTo>
                    <a:pt x="620" y="573"/>
                  </a:lnTo>
                  <a:lnTo>
                    <a:pt x="610" y="585"/>
                  </a:lnTo>
                  <a:close/>
                  <a:moveTo>
                    <a:pt x="359" y="0"/>
                  </a:moveTo>
                  <a:lnTo>
                    <a:pt x="341" y="0"/>
                  </a:lnTo>
                  <a:lnTo>
                    <a:pt x="323" y="2"/>
                  </a:lnTo>
                  <a:lnTo>
                    <a:pt x="305" y="4"/>
                  </a:lnTo>
                  <a:lnTo>
                    <a:pt x="287" y="7"/>
                  </a:lnTo>
                  <a:lnTo>
                    <a:pt x="269" y="12"/>
                  </a:lnTo>
                  <a:lnTo>
                    <a:pt x="253" y="16"/>
                  </a:lnTo>
                  <a:lnTo>
                    <a:pt x="236" y="22"/>
                  </a:lnTo>
                  <a:lnTo>
                    <a:pt x="219" y="29"/>
                  </a:lnTo>
                  <a:lnTo>
                    <a:pt x="204" y="35"/>
                  </a:lnTo>
                  <a:lnTo>
                    <a:pt x="188" y="44"/>
                  </a:lnTo>
                  <a:lnTo>
                    <a:pt x="173" y="52"/>
                  </a:lnTo>
                  <a:lnTo>
                    <a:pt x="159" y="62"/>
                  </a:lnTo>
                  <a:lnTo>
                    <a:pt x="145" y="72"/>
                  </a:lnTo>
                  <a:lnTo>
                    <a:pt x="131" y="83"/>
                  </a:lnTo>
                  <a:lnTo>
                    <a:pt x="118" y="94"/>
                  </a:lnTo>
                  <a:lnTo>
                    <a:pt x="105" y="106"/>
                  </a:lnTo>
                  <a:lnTo>
                    <a:pt x="93" y="119"/>
                  </a:lnTo>
                  <a:lnTo>
                    <a:pt x="82" y="131"/>
                  </a:lnTo>
                  <a:lnTo>
                    <a:pt x="71" y="146"/>
                  </a:lnTo>
                  <a:lnTo>
                    <a:pt x="61" y="160"/>
                  </a:lnTo>
                  <a:lnTo>
                    <a:pt x="51" y="174"/>
                  </a:lnTo>
                  <a:lnTo>
                    <a:pt x="43" y="189"/>
                  </a:lnTo>
                  <a:lnTo>
                    <a:pt x="34" y="205"/>
                  </a:lnTo>
                  <a:lnTo>
                    <a:pt x="28" y="220"/>
                  </a:lnTo>
                  <a:lnTo>
                    <a:pt x="21" y="237"/>
                  </a:lnTo>
                  <a:lnTo>
                    <a:pt x="15" y="253"/>
                  </a:lnTo>
                  <a:lnTo>
                    <a:pt x="11" y="270"/>
                  </a:lnTo>
                  <a:lnTo>
                    <a:pt x="6" y="288"/>
                  </a:lnTo>
                  <a:lnTo>
                    <a:pt x="3" y="306"/>
                  </a:lnTo>
                  <a:lnTo>
                    <a:pt x="1" y="324"/>
                  </a:lnTo>
                  <a:lnTo>
                    <a:pt x="0" y="342"/>
                  </a:lnTo>
                  <a:lnTo>
                    <a:pt x="0" y="360"/>
                  </a:lnTo>
                  <a:lnTo>
                    <a:pt x="0" y="378"/>
                  </a:lnTo>
                  <a:lnTo>
                    <a:pt x="1" y="395"/>
                  </a:lnTo>
                  <a:lnTo>
                    <a:pt x="3" y="413"/>
                  </a:lnTo>
                  <a:lnTo>
                    <a:pt x="6" y="429"/>
                  </a:lnTo>
                  <a:lnTo>
                    <a:pt x="10" y="446"/>
                  </a:lnTo>
                  <a:lnTo>
                    <a:pt x="14" y="463"/>
                  </a:lnTo>
                  <a:lnTo>
                    <a:pt x="19" y="478"/>
                  </a:lnTo>
                  <a:lnTo>
                    <a:pt x="25" y="495"/>
                  </a:lnTo>
                  <a:lnTo>
                    <a:pt x="32" y="510"/>
                  </a:lnTo>
                  <a:lnTo>
                    <a:pt x="39" y="526"/>
                  </a:lnTo>
                  <a:lnTo>
                    <a:pt x="47" y="540"/>
                  </a:lnTo>
                  <a:lnTo>
                    <a:pt x="56" y="555"/>
                  </a:lnTo>
                  <a:lnTo>
                    <a:pt x="65" y="569"/>
                  </a:lnTo>
                  <a:lnTo>
                    <a:pt x="75" y="582"/>
                  </a:lnTo>
                  <a:lnTo>
                    <a:pt x="87" y="596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98" y="609"/>
                  </a:lnTo>
                  <a:lnTo>
                    <a:pt x="113" y="622"/>
                  </a:lnTo>
                  <a:lnTo>
                    <a:pt x="127" y="635"/>
                  </a:lnTo>
                  <a:lnTo>
                    <a:pt x="141" y="645"/>
                  </a:lnTo>
                  <a:lnTo>
                    <a:pt x="156" y="657"/>
                  </a:lnTo>
                  <a:lnTo>
                    <a:pt x="172" y="666"/>
                  </a:lnTo>
                  <a:lnTo>
                    <a:pt x="187" y="676"/>
                  </a:lnTo>
                  <a:lnTo>
                    <a:pt x="204" y="684"/>
                  </a:lnTo>
                  <a:lnTo>
                    <a:pt x="220" y="691"/>
                  </a:lnTo>
                  <a:lnTo>
                    <a:pt x="237" y="698"/>
                  </a:lnTo>
                  <a:lnTo>
                    <a:pt x="254" y="704"/>
                  </a:lnTo>
                  <a:lnTo>
                    <a:pt x="272" y="709"/>
                  </a:lnTo>
                  <a:lnTo>
                    <a:pt x="288" y="713"/>
                  </a:lnTo>
                  <a:lnTo>
                    <a:pt x="306" y="717"/>
                  </a:lnTo>
                  <a:lnTo>
                    <a:pt x="324" y="720"/>
                  </a:lnTo>
                  <a:lnTo>
                    <a:pt x="342" y="721"/>
                  </a:lnTo>
                  <a:lnTo>
                    <a:pt x="359" y="721"/>
                  </a:lnTo>
                  <a:lnTo>
                    <a:pt x="377" y="721"/>
                  </a:lnTo>
                  <a:lnTo>
                    <a:pt x="395" y="720"/>
                  </a:lnTo>
                  <a:lnTo>
                    <a:pt x="413" y="717"/>
                  </a:lnTo>
                  <a:lnTo>
                    <a:pt x="431" y="713"/>
                  </a:lnTo>
                  <a:lnTo>
                    <a:pt x="448" y="709"/>
                  </a:lnTo>
                  <a:lnTo>
                    <a:pt x="466" y="704"/>
                  </a:lnTo>
                  <a:lnTo>
                    <a:pt x="482" y="698"/>
                  </a:lnTo>
                  <a:lnTo>
                    <a:pt x="499" y="691"/>
                  </a:lnTo>
                  <a:lnTo>
                    <a:pt x="516" y="684"/>
                  </a:lnTo>
                  <a:lnTo>
                    <a:pt x="532" y="676"/>
                  </a:lnTo>
                  <a:lnTo>
                    <a:pt x="549" y="666"/>
                  </a:lnTo>
                  <a:lnTo>
                    <a:pt x="565" y="657"/>
                  </a:lnTo>
                  <a:lnTo>
                    <a:pt x="579" y="645"/>
                  </a:lnTo>
                  <a:lnTo>
                    <a:pt x="594" y="635"/>
                  </a:lnTo>
                  <a:lnTo>
                    <a:pt x="607" y="622"/>
                  </a:lnTo>
                  <a:lnTo>
                    <a:pt x="621" y="609"/>
                  </a:lnTo>
                  <a:lnTo>
                    <a:pt x="621" y="609"/>
                  </a:lnTo>
                  <a:lnTo>
                    <a:pt x="621" y="609"/>
                  </a:lnTo>
                  <a:lnTo>
                    <a:pt x="633" y="596"/>
                  </a:lnTo>
                  <a:lnTo>
                    <a:pt x="643" y="584"/>
                  </a:lnTo>
                  <a:lnTo>
                    <a:pt x="653" y="569"/>
                  </a:lnTo>
                  <a:lnTo>
                    <a:pt x="663" y="555"/>
                  </a:lnTo>
                  <a:lnTo>
                    <a:pt x="672" y="540"/>
                  </a:lnTo>
                  <a:lnTo>
                    <a:pt x="680" y="526"/>
                  </a:lnTo>
                  <a:lnTo>
                    <a:pt x="688" y="510"/>
                  </a:lnTo>
                  <a:lnTo>
                    <a:pt x="694" y="495"/>
                  </a:lnTo>
                  <a:lnTo>
                    <a:pt x="701" y="478"/>
                  </a:lnTo>
                  <a:lnTo>
                    <a:pt x="706" y="463"/>
                  </a:lnTo>
                  <a:lnTo>
                    <a:pt x="710" y="446"/>
                  </a:lnTo>
                  <a:lnTo>
                    <a:pt x="714" y="429"/>
                  </a:lnTo>
                  <a:lnTo>
                    <a:pt x="716" y="413"/>
                  </a:lnTo>
                  <a:lnTo>
                    <a:pt x="719" y="395"/>
                  </a:lnTo>
                  <a:lnTo>
                    <a:pt x="720" y="378"/>
                  </a:lnTo>
                  <a:lnTo>
                    <a:pt x="720" y="360"/>
                  </a:lnTo>
                  <a:lnTo>
                    <a:pt x="720" y="342"/>
                  </a:lnTo>
                  <a:lnTo>
                    <a:pt x="719" y="324"/>
                  </a:lnTo>
                  <a:lnTo>
                    <a:pt x="716" y="306"/>
                  </a:lnTo>
                  <a:lnTo>
                    <a:pt x="714" y="288"/>
                  </a:lnTo>
                  <a:lnTo>
                    <a:pt x="708" y="270"/>
                  </a:lnTo>
                  <a:lnTo>
                    <a:pt x="705" y="253"/>
                  </a:lnTo>
                  <a:lnTo>
                    <a:pt x="698" y="237"/>
                  </a:lnTo>
                  <a:lnTo>
                    <a:pt x="692" y="220"/>
                  </a:lnTo>
                  <a:lnTo>
                    <a:pt x="685" y="205"/>
                  </a:lnTo>
                  <a:lnTo>
                    <a:pt x="676" y="189"/>
                  </a:lnTo>
                  <a:lnTo>
                    <a:pt x="669" y="174"/>
                  </a:lnTo>
                  <a:lnTo>
                    <a:pt x="658" y="160"/>
                  </a:lnTo>
                  <a:lnTo>
                    <a:pt x="648" y="146"/>
                  </a:lnTo>
                  <a:lnTo>
                    <a:pt x="638" y="131"/>
                  </a:lnTo>
                  <a:lnTo>
                    <a:pt x="626" y="119"/>
                  </a:lnTo>
                  <a:lnTo>
                    <a:pt x="615" y="106"/>
                  </a:lnTo>
                  <a:lnTo>
                    <a:pt x="602" y="94"/>
                  </a:lnTo>
                  <a:lnTo>
                    <a:pt x="589" y="83"/>
                  </a:lnTo>
                  <a:lnTo>
                    <a:pt x="575" y="72"/>
                  </a:lnTo>
                  <a:lnTo>
                    <a:pt x="561" y="62"/>
                  </a:lnTo>
                  <a:lnTo>
                    <a:pt x="547" y="52"/>
                  </a:lnTo>
                  <a:lnTo>
                    <a:pt x="531" y="44"/>
                  </a:lnTo>
                  <a:lnTo>
                    <a:pt x="516" y="35"/>
                  </a:lnTo>
                  <a:lnTo>
                    <a:pt x="500" y="29"/>
                  </a:lnTo>
                  <a:lnTo>
                    <a:pt x="484" y="22"/>
                  </a:lnTo>
                  <a:lnTo>
                    <a:pt x="467" y="16"/>
                  </a:lnTo>
                  <a:lnTo>
                    <a:pt x="450" y="12"/>
                  </a:lnTo>
                  <a:lnTo>
                    <a:pt x="432" y="7"/>
                  </a:lnTo>
                  <a:lnTo>
                    <a:pt x="414" y="4"/>
                  </a:lnTo>
                  <a:lnTo>
                    <a:pt x="396" y="2"/>
                  </a:lnTo>
                  <a:lnTo>
                    <a:pt x="378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8FB4FA-D42F-48CC-B67A-936096D0F1B1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52468" y="3429000"/>
            <a:ext cx="159538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41E593-2E4B-44F9-AC5B-4FB30A7BFCC5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0344150" y="3429000"/>
            <a:ext cx="159538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1B461E5-D90F-4081-A980-52EFBC40FFE5}"/>
              </a:ext>
            </a:extLst>
          </p:cNvPr>
          <p:cNvSpPr/>
          <p:nvPr/>
        </p:nvSpPr>
        <p:spPr>
          <a:xfrm>
            <a:off x="2197100" y="-469900"/>
            <a:ext cx="7797800" cy="779780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AA2BCA-9355-4B6B-B42A-CF44E0EE2910}"/>
              </a:ext>
            </a:extLst>
          </p:cNvPr>
          <p:cNvSpPr/>
          <p:nvPr/>
        </p:nvSpPr>
        <p:spPr>
          <a:xfrm>
            <a:off x="0" y="990600"/>
            <a:ext cx="12192000" cy="1767838"/>
          </a:xfrm>
          <a:prstGeom prst="rect">
            <a:avLst/>
          </a:prstGeom>
          <a:pattFill prst="zigZag">
            <a:fgClr>
              <a:schemeClr val="accent4">
                <a:lumMod val="60000"/>
                <a:lumOff val="40000"/>
              </a:schemeClr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9B109-BC5B-422D-B57E-54EF8CD83E60}"/>
              </a:ext>
            </a:extLst>
          </p:cNvPr>
          <p:cNvSpPr txBox="1"/>
          <p:nvPr/>
        </p:nvSpPr>
        <p:spPr>
          <a:xfrm>
            <a:off x="290512" y="426876"/>
            <a:ext cx="1161097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3200" b="1" dirty="0">
                <a:latin typeface="+mj-lt"/>
              </a:rPr>
              <a:t>PERSONAL RESUME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F1B8B-4B8D-4F39-B793-73918F89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1674" y="6356350"/>
            <a:ext cx="1762125" cy="365125"/>
          </a:xfrm>
        </p:spPr>
        <p:txBody>
          <a:bodyPr/>
          <a:lstStyle/>
          <a:p>
            <a:fld id="{ADDE3F56-60F6-42DE-AF6A-910E44A4EE73}" type="slidenum">
              <a:rPr lang="en-US" smtClean="0"/>
              <a:t>2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2C9F8-6029-4704-9D35-ACE918CF739A}"/>
              </a:ext>
            </a:extLst>
          </p:cNvPr>
          <p:cNvSpPr txBox="1"/>
          <p:nvPr/>
        </p:nvSpPr>
        <p:spPr>
          <a:xfrm>
            <a:off x="3539532" y="3678807"/>
            <a:ext cx="50292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HABIBUR RAHMAN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8CEA05-CBD0-421F-AFCE-BDEA883A1990}"/>
              </a:ext>
            </a:extLst>
          </p:cNvPr>
          <p:cNvSpPr txBox="1"/>
          <p:nvPr/>
        </p:nvSpPr>
        <p:spPr>
          <a:xfrm>
            <a:off x="1517302" y="4383732"/>
            <a:ext cx="9425354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Address : </a:t>
            </a:r>
            <a:r>
              <a:rPr lang="en-US" sz="2000" dirty="0">
                <a:latin typeface="+mj-lt"/>
              </a:rPr>
              <a:t>Bangabandhu Sheikh Mujibur Rahman Hall, </a:t>
            </a:r>
            <a:r>
              <a:rPr lang="en-US" sz="2000" dirty="0" err="1">
                <a:latin typeface="+mj-lt"/>
              </a:rPr>
              <a:t>Shahajalal</a:t>
            </a:r>
            <a:r>
              <a:rPr lang="en-US" sz="2000" dirty="0">
                <a:latin typeface="+mj-lt"/>
              </a:rPr>
              <a:t> University of Science &amp;</a:t>
            </a:r>
          </a:p>
          <a:p>
            <a:pPr algn="ctr"/>
            <a:r>
              <a:rPr lang="en-US" sz="2000" dirty="0">
                <a:latin typeface="+mj-lt"/>
              </a:rPr>
              <a:t>Technology, Sylhet Sadar, Sylhet 3114</a:t>
            </a:r>
          </a:p>
          <a:p>
            <a:pPr algn="ctr"/>
            <a:r>
              <a:rPr lang="en-US" sz="2000" b="1" dirty="0">
                <a:latin typeface="+mj-lt"/>
              </a:rPr>
              <a:t>Home Phone : </a:t>
            </a:r>
            <a:r>
              <a:rPr lang="en-US" sz="2000" dirty="0">
                <a:latin typeface="+mj-lt"/>
              </a:rPr>
              <a:t>01518983895</a:t>
            </a:r>
          </a:p>
          <a:p>
            <a:pPr algn="ctr"/>
            <a:r>
              <a:rPr lang="en-US" sz="2000" b="1" dirty="0">
                <a:latin typeface="+mj-lt"/>
              </a:rPr>
              <a:t>Mobile : </a:t>
            </a:r>
            <a:r>
              <a:rPr lang="en-US" sz="2000" dirty="0">
                <a:latin typeface="+mj-lt"/>
              </a:rPr>
              <a:t>01717451942</a:t>
            </a:r>
          </a:p>
          <a:p>
            <a:pPr algn="ctr"/>
            <a:r>
              <a:rPr lang="en-US" sz="2000" b="1" dirty="0">
                <a:latin typeface="+mj-lt"/>
              </a:rPr>
              <a:t>e-mail: habiburrh039@gmail.com, habiburrahman6239@gmail.com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D67AD8-E1F4-4634-BFE0-39074AA1AF4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0" y="6538912"/>
            <a:ext cx="959167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D82A39-2F33-C0A5-1FD8-715DFD4270A0}"/>
              </a:ext>
            </a:extLst>
          </p:cNvPr>
          <p:cNvSpPr/>
          <p:nvPr/>
        </p:nvSpPr>
        <p:spPr>
          <a:xfrm>
            <a:off x="4354650" y="304800"/>
            <a:ext cx="3215472" cy="3242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C9CADE-38F2-2FDF-49C7-445ACBA3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650" y="319088"/>
            <a:ext cx="3131372" cy="317715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19584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4E9B109-BC5B-422D-B57E-54EF8CD83E60}"/>
              </a:ext>
            </a:extLst>
          </p:cNvPr>
          <p:cNvSpPr txBox="1"/>
          <p:nvPr/>
        </p:nvSpPr>
        <p:spPr>
          <a:xfrm>
            <a:off x="290512" y="426876"/>
            <a:ext cx="1161097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3200" b="1" dirty="0">
                <a:latin typeface="+mj-lt"/>
              </a:rPr>
              <a:t>PERSONAL RESUME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F1B8B-4B8D-4F39-B793-73918F89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1674" y="6356350"/>
            <a:ext cx="1762125" cy="365125"/>
          </a:xfrm>
        </p:spPr>
        <p:txBody>
          <a:bodyPr/>
          <a:lstStyle/>
          <a:p>
            <a:fld id="{ADDE3F56-60F6-42DE-AF6A-910E44A4EE73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13D00-1A0C-49CE-9389-4166EA46A612}"/>
              </a:ext>
            </a:extLst>
          </p:cNvPr>
          <p:cNvCxnSpPr/>
          <p:nvPr/>
        </p:nvCxnSpPr>
        <p:spPr>
          <a:xfrm>
            <a:off x="3317355" y="1277257"/>
            <a:ext cx="0" cy="471714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8B5CA41-741E-4F68-90E9-72B42B1B7C86}"/>
              </a:ext>
            </a:extLst>
          </p:cNvPr>
          <p:cNvSpPr/>
          <p:nvPr/>
        </p:nvSpPr>
        <p:spPr>
          <a:xfrm>
            <a:off x="3134877" y="1482492"/>
            <a:ext cx="364957" cy="3649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68AE50-2D33-41A3-83BE-F1EB108370E6}"/>
              </a:ext>
            </a:extLst>
          </p:cNvPr>
          <p:cNvSpPr txBox="1"/>
          <p:nvPr/>
        </p:nvSpPr>
        <p:spPr>
          <a:xfrm>
            <a:off x="3682312" y="1511081"/>
            <a:ext cx="387103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b="1" dirty="0">
                <a:latin typeface="+mj-lt"/>
              </a:rPr>
              <a:t>Personal Details 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4AC52-84ED-4044-839A-B925CD0F81E1}"/>
              </a:ext>
            </a:extLst>
          </p:cNvPr>
          <p:cNvSpPr txBox="1"/>
          <p:nvPr/>
        </p:nvSpPr>
        <p:spPr>
          <a:xfrm>
            <a:off x="3682317" y="2213577"/>
            <a:ext cx="8509683" cy="2227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latin typeface="+mj-lt"/>
              </a:rPr>
              <a:t>Father's Name : </a:t>
            </a:r>
            <a:r>
              <a:rPr lang="en-US" sz="1600" dirty="0">
                <a:latin typeface="+mj-lt"/>
              </a:rPr>
              <a:t>KAMOR UDDIN</a:t>
            </a:r>
          </a:p>
          <a:p>
            <a:r>
              <a:rPr lang="en-US" sz="1600" b="1" dirty="0">
                <a:latin typeface="+mj-lt"/>
              </a:rPr>
              <a:t>Mother's Name : </a:t>
            </a:r>
            <a:r>
              <a:rPr lang="en-US" sz="1600" dirty="0">
                <a:latin typeface="+mj-lt"/>
              </a:rPr>
              <a:t>HAJERA BEGUM</a:t>
            </a:r>
          </a:p>
          <a:p>
            <a:r>
              <a:rPr lang="en-US" sz="1600" b="1" dirty="0">
                <a:latin typeface="+mj-lt"/>
              </a:rPr>
              <a:t>Date of Birth : </a:t>
            </a:r>
            <a:r>
              <a:rPr lang="en-US" sz="1600" dirty="0">
                <a:latin typeface="+mj-lt"/>
              </a:rPr>
              <a:t>May 3, 1998</a:t>
            </a:r>
          </a:p>
          <a:p>
            <a:r>
              <a:rPr lang="en-US" sz="1600" b="1" dirty="0">
                <a:latin typeface="+mj-lt"/>
              </a:rPr>
              <a:t>Gender : </a:t>
            </a:r>
            <a:r>
              <a:rPr lang="en-US" sz="1600" dirty="0">
                <a:latin typeface="+mj-lt"/>
              </a:rPr>
              <a:t>Male</a:t>
            </a:r>
          </a:p>
          <a:p>
            <a:r>
              <a:rPr lang="en-US" sz="1600" b="1" dirty="0">
                <a:latin typeface="+mj-lt"/>
              </a:rPr>
              <a:t>Marital Status : </a:t>
            </a:r>
            <a:r>
              <a:rPr lang="en-US" sz="1600" dirty="0">
                <a:latin typeface="+mj-lt"/>
              </a:rPr>
              <a:t>Unmarried</a:t>
            </a:r>
          </a:p>
          <a:p>
            <a:r>
              <a:rPr lang="en-US" sz="1600" b="1" dirty="0">
                <a:latin typeface="+mj-lt"/>
              </a:rPr>
              <a:t>Nationality : </a:t>
            </a:r>
            <a:r>
              <a:rPr lang="en-US" sz="1600" dirty="0">
                <a:latin typeface="+mj-lt"/>
              </a:rPr>
              <a:t>Bangladeshi</a:t>
            </a:r>
          </a:p>
          <a:p>
            <a:r>
              <a:rPr lang="en-US" sz="1600" b="1" dirty="0">
                <a:latin typeface="+mj-lt"/>
              </a:rPr>
              <a:t>Religion : </a:t>
            </a:r>
            <a:r>
              <a:rPr lang="en-US" sz="1600" dirty="0">
                <a:latin typeface="+mj-lt"/>
              </a:rPr>
              <a:t>Islam</a:t>
            </a:r>
          </a:p>
          <a:p>
            <a:r>
              <a:rPr lang="en-US" sz="1600" b="1" dirty="0">
                <a:latin typeface="+mj-lt"/>
              </a:rPr>
              <a:t>Permanent Address : </a:t>
            </a:r>
            <a:r>
              <a:rPr lang="en-US" sz="1600" dirty="0">
                <a:latin typeface="+mj-lt"/>
              </a:rPr>
              <a:t>Uttar Kashipur, </a:t>
            </a:r>
            <a:r>
              <a:rPr lang="en-US" sz="1600" dirty="0" err="1">
                <a:latin typeface="+mj-lt"/>
              </a:rPr>
              <a:t>Ghughur</a:t>
            </a:r>
            <a:r>
              <a:rPr lang="en-US" sz="1600" dirty="0">
                <a:latin typeface="+mj-lt"/>
              </a:rPr>
              <a:t> Hat-5680, </a:t>
            </a:r>
            <a:r>
              <a:rPr lang="en-US" sz="1600" dirty="0" err="1">
                <a:latin typeface="+mj-lt"/>
              </a:rPr>
              <a:t>Phulbari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Kurigram</a:t>
            </a:r>
            <a:endParaRPr lang="en-US" sz="1600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Current Location : </a:t>
            </a:r>
            <a:r>
              <a:rPr lang="en-US" sz="1600" dirty="0">
                <a:latin typeface="+mj-lt"/>
              </a:rPr>
              <a:t>Sylhet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F614D9-CB05-462B-97EB-CDC72D5906CA}"/>
              </a:ext>
            </a:extLst>
          </p:cNvPr>
          <p:cNvSpPr/>
          <p:nvPr/>
        </p:nvSpPr>
        <p:spPr>
          <a:xfrm>
            <a:off x="3134877" y="4879697"/>
            <a:ext cx="364957" cy="36495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596FD6-FFDD-4FAB-8D98-FBD2694B7187}"/>
              </a:ext>
            </a:extLst>
          </p:cNvPr>
          <p:cNvSpPr txBox="1"/>
          <p:nvPr/>
        </p:nvSpPr>
        <p:spPr>
          <a:xfrm>
            <a:off x="3682312" y="4908286"/>
            <a:ext cx="387103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b="1" dirty="0">
                <a:latin typeface="+mj-lt"/>
              </a:rPr>
              <a:t>Career Objective: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359D4A-C016-407E-8E34-D719CFE0CEC7}"/>
              </a:ext>
            </a:extLst>
          </p:cNvPr>
          <p:cNvSpPr txBox="1"/>
          <p:nvPr/>
        </p:nvSpPr>
        <p:spPr>
          <a:xfrm>
            <a:off x="3682312" y="5296721"/>
            <a:ext cx="8509687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dirty="0">
                <a:latin typeface="+mj-lt"/>
              </a:rPr>
              <a:t>Motivated and quick-learning individual aiming to apply problem-solving abilities and creativity in challenging role. Focused on continuous growth and delivering impactful results.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B6197D-B342-4FC0-AC58-10F1C77AEEFE}"/>
              </a:ext>
            </a:extLst>
          </p:cNvPr>
          <p:cNvSpPr/>
          <p:nvPr/>
        </p:nvSpPr>
        <p:spPr>
          <a:xfrm>
            <a:off x="10358438" y="0"/>
            <a:ext cx="1543050" cy="304800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0F426A-FF02-4190-8239-B73CD2967E97}"/>
              </a:ext>
            </a:extLst>
          </p:cNvPr>
          <p:cNvCxnSpPr>
            <a:cxnSpLocks/>
          </p:cNvCxnSpPr>
          <p:nvPr/>
        </p:nvCxnSpPr>
        <p:spPr>
          <a:xfrm>
            <a:off x="0" y="6538912"/>
            <a:ext cx="959167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4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4E9B109-BC5B-422D-B57E-54EF8CD83E60}"/>
              </a:ext>
            </a:extLst>
          </p:cNvPr>
          <p:cNvSpPr txBox="1"/>
          <p:nvPr/>
        </p:nvSpPr>
        <p:spPr>
          <a:xfrm>
            <a:off x="290512" y="426876"/>
            <a:ext cx="1161097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3200" b="1" dirty="0">
                <a:latin typeface="+mj-lt"/>
              </a:rPr>
              <a:t>PERSONAL RESUME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F1B8B-4B8D-4F39-B793-73918F89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1674" y="6356350"/>
            <a:ext cx="1762125" cy="365125"/>
          </a:xfrm>
        </p:spPr>
        <p:txBody>
          <a:bodyPr/>
          <a:lstStyle/>
          <a:p>
            <a:fld id="{ADDE3F56-60F6-42DE-AF6A-910E44A4EE73}" type="slidenum">
              <a:rPr lang="en-US" smtClean="0"/>
              <a:t>4</a:t>
            </a:fld>
            <a:endParaRPr lang="en-US" dirty="0"/>
          </a:p>
        </p:txBody>
      </p:sp>
      <p:sp>
        <p:nvSpPr>
          <p:cNvPr id="113" name="Freeform 454">
            <a:extLst>
              <a:ext uri="{FF2B5EF4-FFF2-40B4-BE49-F238E27FC236}">
                <a16:creationId xmlns:a16="http://schemas.microsoft.com/office/drawing/2014/main" id="{94401D15-2369-4E12-B210-7B475ACF8BFB}"/>
              </a:ext>
            </a:extLst>
          </p:cNvPr>
          <p:cNvSpPr>
            <a:spLocks noEditPoints="1"/>
          </p:cNvSpPr>
          <p:nvPr/>
        </p:nvSpPr>
        <p:spPr bwMode="auto">
          <a:xfrm>
            <a:off x="220148" y="319087"/>
            <a:ext cx="1136138" cy="788987"/>
          </a:xfrm>
          <a:custGeom>
            <a:avLst/>
            <a:gdLst>
              <a:gd name="T0" fmla="*/ 456 w 900"/>
              <a:gd name="T1" fmla="*/ 252 h 629"/>
              <a:gd name="T2" fmla="*/ 464 w 900"/>
              <a:gd name="T3" fmla="*/ 244 h 629"/>
              <a:gd name="T4" fmla="*/ 463 w 900"/>
              <a:gd name="T5" fmla="*/ 232 h 629"/>
              <a:gd name="T6" fmla="*/ 454 w 900"/>
              <a:gd name="T7" fmla="*/ 225 h 629"/>
              <a:gd name="T8" fmla="*/ 164 w 900"/>
              <a:gd name="T9" fmla="*/ 298 h 629"/>
              <a:gd name="T10" fmla="*/ 450 w 900"/>
              <a:gd name="T11" fmla="*/ 447 h 629"/>
              <a:gd name="T12" fmla="*/ 202 w 900"/>
              <a:gd name="T13" fmla="*/ 579 h 629"/>
              <a:gd name="T14" fmla="*/ 173 w 900"/>
              <a:gd name="T15" fmla="*/ 598 h 629"/>
              <a:gd name="T16" fmla="*/ 140 w 900"/>
              <a:gd name="T17" fmla="*/ 591 h 629"/>
              <a:gd name="T18" fmla="*/ 121 w 900"/>
              <a:gd name="T19" fmla="*/ 563 h 629"/>
              <a:gd name="T20" fmla="*/ 127 w 900"/>
              <a:gd name="T21" fmla="*/ 529 h 629"/>
              <a:gd name="T22" fmla="*/ 156 w 900"/>
              <a:gd name="T23" fmla="*/ 509 h 629"/>
              <a:gd name="T24" fmla="*/ 190 w 900"/>
              <a:gd name="T25" fmla="*/ 517 h 629"/>
              <a:gd name="T26" fmla="*/ 209 w 900"/>
              <a:gd name="T27" fmla="*/ 545 h 629"/>
              <a:gd name="T28" fmla="*/ 456 w 900"/>
              <a:gd name="T29" fmla="*/ 1 h 629"/>
              <a:gd name="T30" fmla="*/ 442 w 900"/>
              <a:gd name="T31" fmla="*/ 1 h 629"/>
              <a:gd name="T32" fmla="*/ 1 w 900"/>
              <a:gd name="T33" fmla="*/ 235 h 629"/>
              <a:gd name="T34" fmla="*/ 5 w 900"/>
              <a:gd name="T35" fmla="*/ 250 h 629"/>
              <a:gd name="T36" fmla="*/ 143 w 900"/>
              <a:gd name="T37" fmla="*/ 482 h 629"/>
              <a:gd name="T38" fmla="*/ 116 w 900"/>
              <a:gd name="T39" fmla="*/ 498 h 629"/>
              <a:gd name="T40" fmla="*/ 97 w 900"/>
              <a:gd name="T41" fmla="*/ 522 h 629"/>
              <a:gd name="T42" fmla="*/ 90 w 900"/>
              <a:gd name="T43" fmla="*/ 547 h 629"/>
              <a:gd name="T44" fmla="*/ 93 w 900"/>
              <a:gd name="T45" fmla="*/ 576 h 629"/>
              <a:gd name="T46" fmla="*/ 107 w 900"/>
              <a:gd name="T47" fmla="*/ 602 h 629"/>
              <a:gd name="T48" fmla="*/ 130 w 900"/>
              <a:gd name="T49" fmla="*/ 620 h 629"/>
              <a:gd name="T50" fmla="*/ 157 w 900"/>
              <a:gd name="T51" fmla="*/ 628 h 629"/>
              <a:gd name="T52" fmla="*/ 187 w 900"/>
              <a:gd name="T53" fmla="*/ 625 h 629"/>
              <a:gd name="T54" fmla="*/ 213 w 900"/>
              <a:gd name="T55" fmla="*/ 611 h 629"/>
              <a:gd name="T56" fmla="*/ 231 w 900"/>
              <a:gd name="T57" fmla="*/ 590 h 629"/>
              <a:gd name="T58" fmla="*/ 240 w 900"/>
              <a:gd name="T59" fmla="*/ 562 h 629"/>
              <a:gd name="T60" fmla="*/ 238 w 900"/>
              <a:gd name="T61" fmla="*/ 534 h 629"/>
              <a:gd name="T62" fmla="*/ 227 w 900"/>
              <a:gd name="T63" fmla="*/ 512 h 629"/>
              <a:gd name="T64" fmla="*/ 198 w 900"/>
              <a:gd name="T65" fmla="*/ 487 h 629"/>
              <a:gd name="T66" fmla="*/ 180 w 900"/>
              <a:gd name="T67" fmla="*/ 341 h 629"/>
              <a:gd name="T68" fmla="*/ 453 w 900"/>
              <a:gd name="T69" fmla="*/ 478 h 629"/>
              <a:gd name="T70" fmla="*/ 719 w 900"/>
              <a:gd name="T71" fmla="*/ 411 h 629"/>
              <a:gd name="T72" fmla="*/ 709 w 900"/>
              <a:gd name="T73" fmla="*/ 446 h 629"/>
              <a:gd name="T74" fmla="*/ 663 w 900"/>
              <a:gd name="T75" fmla="*/ 503 h 629"/>
              <a:gd name="T76" fmla="*/ 585 w 900"/>
              <a:gd name="T77" fmla="*/ 551 h 629"/>
              <a:gd name="T78" fmla="*/ 495 w 900"/>
              <a:gd name="T79" fmla="*/ 574 h 629"/>
              <a:gd name="T80" fmla="*/ 434 w 900"/>
              <a:gd name="T81" fmla="*/ 577 h 629"/>
              <a:gd name="T82" fmla="*/ 354 w 900"/>
              <a:gd name="T83" fmla="*/ 566 h 629"/>
              <a:gd name="T84" fmla="*/ 313 w 900"/>
              <a:gd name="T85" fmla="*/ 559 h 629"/>
              <a:gd name="T86" fmla="*/ 304 w 900"/>
              <a:gd name="T87" fmla="*/ 566 h 629"/>
              <a:gd name="T88" fmla="*/ 303 w 900"/>
              <a:gd name="T89" fmla="*/ 578 h 629"/>
              <a:gd name="T90" fmla="*/ 311 w 900"/>
              <a:gd name="T91" fmla="*/ 587 h 629"/>
              <a:gd name="T92" fmla="*/ 366 w 900"/>
              <a:gd name="T93" fmla="*/ 599 h 629"/>
              <a:gd name="T94" fmla="*/ 434 w 900"/>
              <a:gd name="T95" fmla="*/ 607 h 629"/>
              <a:gd name="T96" fmla="*/ 500 w 900"/>
              <a:gd name="T97" fmla="*/ 604 h 629"/>
              <a:gd name="T98" fmla="*/ 561 w 900"/>
              <a:gd name="T99" fmla="*/ 591 h 629"/>
              <a:gd name="T100" fmla="*/ 614 w 900"/>
              <a:gd name="T101" fmla="*/ 571 h 629"/>
              <a:gd name="T102" fmla="*/ 660 w 900"/>
              <a:gd name="T103" fmla="*/ 545 h 629"/>
              <a:gd name="T104" fmla="*/ 718 w 900"/>
              <a:gd name="T105" fmla="*/ 488 h 629"/>
              <a:gd name="T106" fmla="*/ 741 w 900"/>
              <a:gd name="T107" fmla="*/ 445 h 629"/>
              <a:gd name="T108" fmla="*/ 749 w 900"/>
              <a:gd name="T109" fmla="*/ 412 h 629"/>
              <a:gd name="T110" fmla="*/ 894 w 900"/>
              <a:gd name="T111" fmla="*/ 250 h 629"/>
              <a:gd name="T112" fmla="*/ 899 w 900"/>
              <a:gd name="T113" fmla="*/ 235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0" h="629">
                <a:moveTo>
                  <a:pt x="450" y="447"/>
                </a:moveTo>
                <a:lnTo>
                  <a:pt x="203" y="320"/>
                </a:lnTo>
                <a:lnTo>
                  <a:pt x="453" y="253"/>
                </a:lnTo>
                <a:lnTo>
                  <a:pt x="456" y="252"/>
                </a:lnTo>
                <a:lnTo>
                  <a:pt x="458" y="251"/>
                </a:lnTo>
                <a:lnTo>
                  <a:pt x="461" y="249"/>
                </a:lnTo>
                <a:lnTo>
                  <a:pt x="463" y="247"/>
                </a:lnTo>
                <a:lnTo>
                  <a:pt x="464" y="244"/>
                </a:lnTo>
                <a:lnTo>
                  <a:pt x="465" y="242"/>
                </a:lnTo>
                <a:lnTo>
                  <a:pt x="465" y="238"/>
                </a:lnTo>
                <a:lnTo>
                  <a:pt x="464" y="235"/>
                </a:lnTo>
                <a:lnTo>
                  <a:pt x="463" y="232"/>
                </a:lnTo>
                <a:lnTo>
                  <a:pt x="462" y="230"/>
                </a:lnTo>
                <a:lnTo>
                  <a:pt x="459" y="228"/>
                </a:lnTo>
                <a:lnTo>
                  <a:pt x="457" y="227"/>
                </a:lnTo>
                <a:lnTo>
                  <a:pt x="454" y="225"/>
                </a:lnTo>
                <a:lnTo>
                  <a:pt x="452" y="225"/>
                </a:lnTo>
                <a:lnTo>
                  <a:pt x="449" y="225"/>
                </a:lnTo>
                <a:lnTo>
                  <a:pt x="446" y="225"/>
                </a:lnTo>
                <a:lnTo>
                  <a:pt x="164" y="298"/>
                </a:lnTo>
                <a:lnTo>
                  <a:pt x="48" y="240"/>
                </a:lnTo>
                <a:lnTo>
                  <a:pt x="450" y="31"/>
                </a:lnTo>
                <a:lnTo>
                  <a:pt x="852" y="240"/>
                </a:lnTo>
                <a:lnTo>
                  <a:pt x="450" y="447"/>
                </a:lnTo>
                <a:close/>
                <a:moveTo>
                  <a:pt x="210" y="554"/>
                </a:moveTo>
                <a:lnTo>
                  <a:pt x="209" y="563"/>
                </a:lnTo>
                <a:lnTo>
                  <a:pt x="207" y="572"/>
                </a:lnTo>
                <a:lnTo>
                  <a:pt x="202" y="579"/>
                </a:lnTo>
                <a:lnTo>
                  <a:pt x="197" y="586"/>
                </a:lnTo>
                <a:lnTo>
                  <a:pt x="190" y="591"/>
                </a:lnTo>
                <a:lnTo>
                  <a:pt x="182" y="595"/>
                </a:lnTo>
                <a:lnTo>
                  <a:pt x="173" y="598"/>
                </a:lnTo>
                <a:lnTo>
                  <a:pt x="165" y="599"/>
                </a:lnTo>
                <a:lnTo>
                  <a:pt x="156" y="598"/>
                </a:lnTo>
                <a:lnTo>
                  <a:pt x="148" y="595"/>
                </a:lnTo>
                <a:lnTo>
                  <a:pt x="140" y="591"/>
                </a:lnTo>
                <a:lnTo>
                  <a:pt x="133" y="586"/>
                </a:lnTo>
                <a:lnTo>
                  <a:pt x="127" y="579"/>
                </a:lnTo>
                <a:lnTo>
                  <a:pt x="123" y="572"/>
                </a:lnTo>
                <a:lnTo>
                  <a:pt x="121" y="563"/>
                </a:lnTo>
                <a:lnTo>
                  <a:pt x="120" y="554"/>
                </a:lnTo>
                <a:lnTo>
                  <a:pt x="121" y="545"/>
                </a:lnTo>
                <a:lnTo>
                  <a:pt x="123" y="536"/>
                </a:lnTo>
                <a:lnTo>
                  <a:pt x="127" y="529"/>
                </a:lnTo>
                <a:lnTo>
                  <a:pt x="133" y="522"/>
                </a:lnTo>
                <a:lnTo>
                  <a:pt x="140" y="517"/>
                </a:lnTo>
                <a:lnTo>
                  <a:pt x="148" y="513"/>
                </a:lnTo>
                <a:lnTo>
                  <a:pt x="156" y="509"/>
                </a:lnTo>
                <a:lnTo>
                  <a:pt x="165" y="509"/>
                </a:lnTo>
                <a:lnTo>
                  <a:pt x="173" y="509"/>
                </a:lnTo>
                <a:lnTo>
                  <a:pt x="182" y="513"/>
                </a:lnTo>
                <a:lnTo>
                  <a:pt x="190" y="517"/>
                </a:lnTo>
                <a:lnTo>
                  <a:pt x="197" y="522"/>
                </a:lnTo>
                <a:lnTo>
                  <a:pt x="202" y="529"/>
                </a:lnTo>
                <a:lnTo>
                  <a:pt x="207" y="536"/>
                </a:lnTo>
                <a:lnTo>
                  <a:pt x="209" y="545"/>
                </a:lnTo>
                <a:lnTo>
                  <a:pt x="210" y="554"/>
                </a:lnTo>
                <a:lnTo>
                  <a:pt x="210" y="554"/>
                </a:lnTo>
                <a:close/>
                <a:moveTo>
                  <a:pt x="891" y="226"/>
                </a:moveTo>
                <a:lnTo>
                  <a:pt x="456" y="1"/>
                </a:lnTo>
                <a:lnTo>
                  <a:pt x="453" y="0"/>
                </a:lnTo>
                <a:lnTo>
                  <a:pt x="450" y="0"/>
                </a:lnTo>
                <a:lnTo>
                  <a:pt x="447" y="0"/>
                </a:lnTo>
                <a:lnTo>
                  <a:pt x="442" y="1"/>
                </a:lnTo>
                <a:lnTo>
                  <a:pt x="8" y="226"/>
                </a:lnTo>
                <a:lnTo>
                  <a:pt x="5" y="228"/>
                </a:lnTo>
                <a:lnTo>
                  <a:pt x="2" y="231"/>
                </a:lnTo>
                <a:lnTo>
                  <a:pt x="1" y="235"/>
                </a:lnTo>
                <a:lnTo>
                  <a:pt x="0" y="240"/>
                </a:lnTo>
                <a:lnTo>
                  <a:pt x="1" y="243"/>
                </a:lnTo>
                <a:lnTo>
                  <a:pt x="2" y="247"/>
                </a:lnTo>
                <a:lnTo>
                  <a:pt x="5" y="250"/>
                </a:lnTo>
                <a:lnTo>
                  <a:pt x="8" y="252"/>
                </a:lnTo>
                <a:lnTo>
                  <a:pt x="150" y="326"/>
                </a:lnTo>
                <a:lnTo>
                  <a:pt x="150" y="481"/>
                </a:lnTo>
                <a:lnTo>
                  <a:pt x="143" y="482"/>
                </a:lnTo>
                <a:lnTo>
                  <a:pt x="137" y="484"/>
                </a:lnTo>
                <a:lnTo>
                  <a:pt x="132" y="487"/>
                </a:lnTo>
                <a:lnTo>
                  <a:pt x="126" y="490"/>
                </a:lnTo>
                <a:lnTo>
                  <a:pt x="116" y="498"/>
                </a:lnTo>
                <a:lnTo>
                  <a:pt x="107" y="506"/>
                </a:lnTo>
                <a:lnTo>
                  <a:pt x="104" y="512"/>
                </a:lnTo>
                <a:lnTo>
                  <a:pt x="100" y="517"/>
                </a:lnTo>
                <a:lnTo>
                  <a:pt x="97" y="522"/>
                </a:lnTo>
                <a:lnTo>
                  <a:pt x="94" y="528"/>
                </a:lnTo>
                <a:lnTo>
                  <a:pt x="92" y="534"/>
                </a:lnTo>
                <a:lnTo>
                  <a:pt x="91" y="541"/>
                </a:lnTo>
                <a:lnTo>
                  <a:pt x="90" y="547"/>
                </a:lnTo>
                <a:lnTo>
                  <a:pt x="90" y="554"/>
                </a:lnTo>
                <a:lnTo>
                  <a:pt x="90" y="562"/>
                </a:lnTo>
                <a:lnTo>
                  <a:pt x="91" y="569"/>
                </a:lnTo>
                <a:lnTo>
                  <a:pt x="93" y="576"/>
                </a:lnTo>
                <a:lnTo>
                  <a:pt x="96" y="583"/>
                </a:lnTo>
                <a:lnTo>
                  <a:pt x="100" y="590"/>
                </a:lnTo>
                <a:lnTo>
                  <a:pt x="103" y="596"/>
                </a:lnTo>
                <a:lnTo>
                  <a:pt x="107" y="602"/>
                </a:lnTo>
                <a:lnTo>
                  <a:pt x="112" y="607"/>
                </a:lnTo>
                <a:lnTo>
                  <a:pt x="118" y="611"/>
                </a:lnTo>
                <a:lnTo>
                  <a:pt x="123" y="617"/>
                </a:lnTo>
                <a:lnTo>
                  <a:pt x="130" y="620"/>
                </a:lnTo>
                <a:lnTo>
                  <a:pt x="136" y="623"/>
                </a:lnTo>
                <a:lnTo>
                  <a:pt x="142" y="625"/>
                </a:lnTo>
                <a:lnTo>
                  <a:pt x="150" y="627"/>
                </a:lnTo>
                <a:lnTo>
                  <a:pt x="157" y="628"/>
                </a:lnTo>
                <a:lnTo>
                  <a:pt x="165" y="629"/>
                </a:lnTo>
                <a:lnTo>
                  <a:pt x="172" y="628"/>
                </a:lnTo>
                <a:lnTo>
                  <a:pt x="180" y="627"/>
                </a:lnTo>
                <a:lnTo>
                  <a:pt x="187" y="625"/>
                </a:lnTo>
                <a:lnTo>
                  <a:pt x="194" y="623"/>
                </a:lnTo>
                <a:lnTo>
                  <a:pt x="200" y="620"/>
                </a:lnTo>
                <a:lnTo>
                  <a:pt x="207" y="617"/>
                </a:lnTo>
                <a:lnTo>
                  <a:pt x="213" y="611"/>
                </a:lnTo>
                <a:lnTo>
                  <a:pt x="217" y="607"/>
                </a:lnTo>
                <a:lnTo>
                  <a:pt x="223" y="602"/>
                </a:lnTo>
                <a:lnTo>
                  <a:pt x="227" y="596"/>
                </a:lnTo>
                <a:lnTo>
                  <a:pt x="231" y="590"/>
                </a:lnTo>
                <a:lnTo>
                  <a:pt x="233" y="583"/>
                </a:lnTo>
                <a:lnTo>
                  <a:pt x="237" y="576"/>
                </a:lnTo>
                <a:lnTo>
                  <a:pt x="239" y="569"/>
                </a:lnTo>
                <a:lnTo>
                  <a:pt x="240" y="562"/>
                </a:lnTo>
                <a:lnTo>
                  <a:pt x="240" y="554"/>
                </a:lnTo>
                <a:lnTo>
                  <a:pt x="240" y="547"/>
                </a:lnTo>
                <a:lnTo>
                  <a:pt x="239" y="541"/>
                </a:lnTo>
                <a:lnTo>
                  <a:pt x="238" y="534"/>
                </a:lnTo>
                <a:lnTo>
                  <a:pt x="236" y="528"/>
                </a:lnTo>
                <a:lnTo>
                  <a:pt x="232" y="522"/>
                </a:lnTo>
                <a:lnTo>
                  <a:pt x="230" y="517"/>
                </a:lnTo>
                <a:lnTo>
                  <a:pt x="227" y="512"/>
                </a:lnTo>
                <a:lnTo>
                  <a:pt x="223" y="506"/>
                </a:lnTo>
                <a:lnTo>
                  <a:pt x="214" y="498"/>
                </a:lnTo>
                <a:lnTo>
                  <a:pt x="203" y="490"/>
                </a:lnTo>
                <a:lnTo>
                  <a:pt x="198" y="487"/>
                </a:lnTo>
                <a:lnTo>
                  <a:pt x="193" y="484"/>
                </a:lnTo>
                <a:lnTo>
                  <a:pt x="186" y="482"/>
                </a:lnTo>
                <a:lnTo>
                  <a:pt x="180" y="481"/>
                </a:lnTo>
                <a:lnTo>
                  <a:pt x="180" y="341"/>
                </a:lnTo>
                <a:lnTo>
                  <a:pt x="442" y="477"/>
                </a:lnTo>
                <a:lnTo>
                  <a:pt x="447" y="478"/>
                </a:lnTo>
                <a:lnTo>
                  <a:pt x="450" y="479"/>
                </a:lnTo>
                <a:lnTo>
                  <a:pt x="453" y="478"/>
                </a:lnTo>
                <a:lnTo>
                  <a:pt x="456" y="477"/>
                </a:lnTo>
                <a:lnTo>
                  <a:pt x="720" y="341"/>
                </a:lnTo>
                <a:lnTo>
                  <a:pt x="720" y="405"/>
                </a:lnTo>
                <a:lnTo>
                  <a:pt x="719" y="411"/>
                </a:lnTo>
                <a:lnTo>
                  <a:pt x="719" y="417"/>
                </a:lnTo>
                <a:lnTo>
                  <a:pt x="717" y="425"/>
                </a:lnTo>
                <a:lnTo>
                  <a:pt x="714" y="431"/>
                </a:lnTo>
                <a:lnTo>
                  <a:pt x="709" y="446"/>
                </a:lnTo>
                <a:lnTo>
                  <a:pt x="700" y="460"/>
                </a:lnTo>
                <a:lnTo>
                  <a:pt x="690" y="475"/>
                </a:lnTo>
                <a:lnTo>
                  <a:pt x="678" y="489"/>
                </a:lnTo>
                <a:lnTo>
                  <a:pt x="663" y="503"/>
                </a:lnTo>
                <a:lnTo>
                  <a:pt x="646" y="517"/>
                </a:lnTo>
                <a:lnTo>
                  <a:pt x="628" y="529"/>
                </a:lnTo>
                <a:lnTo>
                  <a:pt x="607" y="541"/>
                </a:lnTo>
                <a:lnTo>
                  <a:pt x="585" y="551"/>
                </a:lnTo>
                <a:lnTo>
                  <a:pt x="561" y="560"/>
                </a:lnTo>
                <a:lnTo>
                  <a:pt x="536" y="567"/>
                </a:lnTo>
                <a:lnTo>
                  <a:pt x="509" y="573"/>
                </a:lnTo>
                <a:lnTo>
                  <a:pt x="495" y="574"/>
                </a:lnTo>
                <a:lnTo>
                  <a:pt x="480" y="576"/>
                </a:lnTo>
                <a:lnTo>
                  <a:pt x="465" y="577"/>
                </a:lnTo>
                <a:lnTo>
                  <a:pt x="450" y="577"/>
                </a:lnTo>
                <a:lnTo>
                  <a:pt x="434" y="577"/>
                </a:lnTo>
                <a:lnTo>
                  <a:pt x="419" y="576"/>
                </a:lnTo>
                <a:lnTo>
                  <a:pt x="403" y="574"/>
                </a:lnTo>
                <a:lnTo>
                  <a:pt x="387" y="573"/>
                </a:lnTo>
                <a:lnTo>
                  <a:pt x="354" y="566"/>
                </a:lnTo>
                <a:lnTo>
                  <a:pt x="321" y="559"/>
                </a:lnTo>
                <a:lnTo>
                  <a:pt x="318" y="558"/>
                </a:lnTo>
                <a:lnTo>
                  <a:pt x="316" y="558"/>
                </a:lnTo>
                <a:lnTo>
                  <a:pt x="313" y="559"/>
                </a:lnTo>
                <a:lnTo>
                  <a:pt x="309" y="560"/>
                </a:lnTo>
                <a:lnTo>
                  <a:pt x="307" y="562"/>
                </a:lnTo>
                <a:lnTo>
                  <a:pt x="305" y="563"/>
                </a:lnTo>
                <a:lnTo>
                  <a:pt x="304" y="566"/>
                </a:lnTo>
                <a:lnTo>
                  <a:pt x="303" y="568"/>
                </a:lnTo>
                <a:lnTo>
                  <a:pt x="302" y="572"/>
                </a:lnTo>
                <a:lnTo>
                  <a:pt x="302" y="575"/>
                </a:lnTo>
                <a:lnTo>
                  <a:pt x="303" y="578"/>
                </a:lnTo>
                <a:lnTo>
                  <a:pt x="304" y="580"/>
                </a:lnTo>
                <a:lnTo>
                  <a:pt x="306" y="582"/>
                </a:lnTo>
                <a:lnTo>
                  <a:pt x="308" y="584"/>
                </a:lnTo>
                <a:lnTo>
                  <a:pt x="311" y="587"/>
                </a:lnTo>
                <a:lnTo>
                  <a:pt x="314" y="588"/>
                </a:lnTo>
                <a:lnTo>
                  <a:pt x="331" y="592"/>
                </a:lnTo>
                <a:lnTo>
                  <a:pt x="349" y="596"/>
                </a:lnTo>
                <a:lnTo>
                  <a:pt x="366" y="599"/>
                </a:lnTo>
                <a:lnTo>
                  <a:pt x="383" y="602"/>
                </a:lnTo>
                <a:lnTo>
                  <a:pt x="399" y="604"/>
                </a:lnTo>
                <a:lnTo>
                  <a:pt x="417" y="606"/>
                </a:lnTo>
                <a:lnTo>
                  <a:pt x="434" y="607"/>
                </a:lnTo>
                <a:lnTo>
                  <a:pt x="450" y="607"/>
                </a:lnTo>
                <a:lnTo>
                  <a:pt x="467" y="607"/>
                </a:lnTo>
                <a:lnTo>
                  <a:pt x="484" y="606"/>
                </a:lnTo>
                <a:lnTo>
                  <a:pt x="500" y="604"/>
                </a:lnTo>
                <a:lnTo>
                  <a:pt x="516" y="602"/>
                </a:lnTo>
                <a:lnTo>
                  <a:pt x="531" y="598"/>
                </a:lnTo>
                <a:lnTo>
                  <a:pt x="546" y="595"/>
                </a:lnTo>
                <a:lnTo>
                  <a:pt x="561" y="591"/>
                </a:lnTo>
                <a:lnTo>
                  <a:pt x="575" y="587"/>
                </a:lnTo>
                <a:lnTo>
                  <a:pt x="588" y="582"/>
                </a:lnTo>
                <a:lnTo>
                  <a:pt x="602" y="577"/>
                </a:lnTo>
                <a:lnTo>
                  <a:pt x="614" y="571"/>
                </a:lnTo>
                <a:lnTo>
                  <a:pt x="627" y="565"/>
                </a:lnTo>
                <a:lnTo>
                  <a:pt x="637" y="559"/>
                </a:lnTo>
                <a:lnTo>
                  <a:pt x="649" y="551"/>
                </a:lnTo>
                <a:lnTo>
                  <a:pt x="660" y="545"/>
                </a:lnTo>
                <a:lnTo>
                  <a:pt x="669" y="537"/>
                </a:lnTo>
                <a:lnTo>
                  <a:pt x="688" y="521"/>
                </a:lnTo>
                <a:lnTo>
                  <a:pt x="704" y="505"/>
                </a:lnTo>
                <a:lnTo>
                  <a:pt x="718" y="488"/>
                </a:lnTo>
                <a:lnTo>
                  <a:pt x="728" y="472"/>
                </a:lnTo>
                <a:lnTo>
                  <a:pt x="734" y="462"/>
                </a:lnTo>
                <a:lnTo>
                  <a:pt x="738" y="454"/>
                </a:lnTo>
                <a:lnTo>
                  <a:pt x="741" y="445"/>
                </a:lnTo>
                <a:lnTo>
                  <a:pt x="744" y="437"/>
                </a:lnTo>
                <a:lnTo>
                  <a:pt x="747" y="429"/>
                </a:lnTo>
                <a:lnTo>
                  <a:pt x="749" y="421"/>
                </a:lnTo>
                <a:lnTo>
                  <a:pt x="749" y="412"/>
                </a:lnTo>
                <a:lnTo>
                  <a:pt x="750" y="405"/>
                </a:lnTo>
                <a:lnTo>
                  <a:pt x="750" y="326"/>
                </a:lnTo>
                <a:lnTo>
                  <a:pt x="891" y="252"/>
                </a:lnTo>
                <a:lnTo>
                  <a:pt x="894" y="250"/>
                </a:lnTo>
                <a:lnTo>
                  <a:pt x="898" y="247"/>
                </a:lnTo>
                <a:lnTo>
                  <a:pt x="899" y="243"/>
                </a:lnTo>
                <a:lnTo>
                  <a:pt x="900" y="240"/>
                </a:lnTo>
                <a:lnTo>
                  <a:pt x="899" y="235"/>
                </a:lnTo>
                <a:lnTo>
                  <a:pt x="898" y="231"/>
                </a:lnTo>
                <a:lnTo>
                  <a:pt x="894" y="228"/>
                </a:lnTo>
                <a:lnTo>
                  <a:pt x="891" y="2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918E2B-663A-4154-981B-C467F8B6B8B8}"/>
              </a:ext>
            </a:extLst>
          </p:cNvPr>
          <p:cNvSpPr txBox="1"/>
          <p:nvPr/>
        </p:nvSpPr>
        <p:spPr>
          <a:xfrm>
            <a:off x="1537448" y="413693"/>
            <a:ext cx="521504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>
                <a:latin typeface="+mj-lt"/>
              </a:rPr>
              <a:t>Academic Qualification: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D6A08D-7571-46C5-9182-40EEB6AEDFBC}"/>
              </a:ext>
            </a:extLst>
          </p:cNvPr>
          <p:cNvSpPr txBox="1"/>
          <p:nvPr/>
        </p:nvSpPr>
        <p:spPr>
          <a:xfrm>
            <a:off x="2146814" y="1569891"/>
            <a:ext cx="10031604" cy="22159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latin typeface="+mj-lt"/>
              </a:rPr>
              <a:t>Exam Title: </a:t>
            </a:r>
            <a:r>
              <a:rPr lang="en-US" sz="1600" dirty="0">
                <a:latin typeface="+mj-lt"/>
              </a:rPr>
              <a:t>Bachelor of Science (BSc)</a:t>
            </a:r>
          </a:p>
          <a:p>
            <a:r>
              <a:rPr lang="en-US" sz="1600" b="1" dirty="0">
                <a:latin typeface="+mj-lt"/>
              </a:rPr>
              <a:t>Concentration/Major: </a:t>
            </a:r>
            <a:r>
              <a:rPr lang="en-US" sz="1600" dirty="0">
                <a:latin typeface="+mj-lt"/>
              </a:rPr>
              <a:t>Biochemistry and Molecular Biology</a:t>
            </a:r>
          </a:p>
          <a:p>
            <a:r>
              <a:rPr lang="en-US" sz="1600" b="1" dirty="0">
                <a:latin typeface="+mj-lt"/>
              </a:rPr>
              <a:t>Institute: </a:t>
            </a:r>
            <a:r>
              <a:rPr lang="en-US" sz="1600" dirty="0">
                <a:latin typeface="+mj-lt"/>
              </a:rPr>
              <a:t>Shahjalal University of Science &amp; Technology</a:t>
            </a:r>
          </a:p>
          <a:p>
            <a:r>
              <a:rPr lang="en-US" sz="1600" b="1" dirty="0">
                <a:latin typeface="+mj-lt"/>
              </a:rPr>
              <a:t>Result: </a:t>
            </a:r>
            <a:r>
              <a:rPr lang="en-US" sz="1600" dirty="0">
                <a:latin typeface="+mj-lt"/>
              </a:rPr>
              <a:t>3.**</a:t>
            </a:r>
          </a:p>
          <a:p>
            <a:r>
              <a:rPr lang="en-US" sz="1600" b="1" dirty="0">
                <a:latin typeface="+mj-lt"/>
              </a:rPr>
              <a:t>Duration: </a:t>
            </a:r>
            <a:r>
              <a:rPr lang="en-US" sz="1600" dirty="0">
                <a:latin typeface="+mj-lt"/>
              </a:rPr>
              <a:t>4 Years</a:t>
            </a: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FF232C-5956-4BEF-ABC2-ECE410AF8326}"/>
              </a:ext>
            </a:extLst>
          </p:cNvPr>
          <p:cNvSpPr txBox="1"/>
          <p:nvPr/>
        </p:nvSpPr>
        <p:spPr>
          <a:xfrm>
            <a:off x="1073233" y="1531108"/>
            <a:ext cx="92403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2022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4944911-1763-441B-B4D5-2C31F143FD08}"/>
              </a:ext>
            </a:extLst>
          </p:cNvPr>
          <p:cNvSpPr txBox="1"/>
          <p:nvPr/>
        </p:nvSpPr>
        <p:spPr>
          <a:xfrm>
            <a:off x="970603" y="3492454"/>
            <a:ext cx="92403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2018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97FB9B3-D406-4B8E-817F-398969750B9A}"/>
              </a:ext>
            </a:extLst>
          </p:cNvPr>
          <p:cNvSpPr txBox="1"/>
          <p:nvPr/>
        </p:nvSpPr>
        <p:spPr>
          <a:xfrm>
            <a:off x="2068597" y="5021977"/>
            <a:ext cx="9637947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latin typeface="+mj-lt"/>
              </a:rPr>
              <a:t>Exam Title: </a:t>
            </a:r>
            <a:r>
              <a:rPr lang="en-US" sz="1600" dirty="0">
                <a:latin typeface="+mj-lt"/>
              </a:rPr>
              <a:t>SSC</a:t>
            </a:r>
          </a:p>
          <a:p>
            <a:r>
              <a:rPr lang="en-US" sz="1600" b="1" dirty="0">
                <a:latin typeface="+mj-lt"/>
              </a:rPr>
              <a:t>Concentration/Major: </a:t>
            </a:r>
            <a:r>
              <a:rPr lang="en-US" sz="1600" dirty="0">
                <a:latin typeface="+mj-lt"/>
              </a:rPr>
              <a:t>Science</a:t>
            </a:r>
          </a:p>
          <a:p>
            <a:r>
              <a:rPr lang="en-US" sz="1600" b="1" dirty="0">
                <a:latin typeface="+mj-lt"/>
              </a:rPr>
              <a:t>Institute: </a:t>
            </a:r>
            <a:r>
              <a:rPr lang="en-US" sz="1600" dirty="0">
                <a:latin typeface="+mj-lt"/>
              </a:rPr>
              <a:t>Anantapur Adarsha High School</a:t>
            </a:r>
          </a:p>
          <a:p>
            <a:r>
              <a:rPr lang="en-US" sz="1600" b="1" dirty="0">
                <a:latin typeface="+mj-lt"/>
              </a:rPr>
              <a:t>Result: </a:t>
            </a:r>
            <a:r>
              <a:rPr lang="en-US" sz="1600" dirty="0">
                <a:latin typeface="+mj-lt"/>
              </a:rPr>
              <a:t>5.00</a:t>
            </a:r>
          </a:p>
          <a:p>
            <a:r>
              <a:rPr lang="en-US" sz="1600" b="1" dirty="0">
                <a:latin typeface="+mj-lt"/>
              </a:rPr>
              <a:t>Duration: </a:t>
            </a:r>
            <a:r>
              <a:rPr lang="en-US" sz="1600" dirty="0">
                <a:latin typeface="+mj-lt"/>
              </a:rPr>
              <a:t>2 Years.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92FF2A-C287-479D-B79B-C72BEF892CB4}"/>
              </a:ext>
            </a:extLst>
          </p:cNvPr>
          <p:cNvSpPr txBox="1"/>
          <p:nvPr/>
        </p:nvSpPr>
        <p:spPr>
          <a:xfrm>
            <a:off x="1073233" y="4971154"/>
            <a:ext cx="3871033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2016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D88EDF1-1BF5-4EDF-A02B-AF2A1994CD4A}"/>
              </a:ext>
            </a:extLst>
          </p:cNvPr>
          <p:cNvGrpSpPr/>
          <p:nvPr/>
        </p:nvGrpSpPr>
        <p:grpSpPr>
          <a:xfrm>
            <a:off x="498775" y="1709714"/>
            <a:ext cx="424908" cy="788983"/>
            <a:chOff x="11033125" y="1349375"/>
            <a:chExt cx="284163" cy="284162"/>
          </a:xfrm>
          <a:solidFill>
            <a:schemeClr val="accent4"/>
          </a:solidFill>
        </p:grpSpPr>
        <p:sp>
          <p:nvSpPr>
            <p:cNvPr id="149" name="Freeform 331">
              <a:extLst>
                <a:ext uri="{FF2B5EF4-FFF2-40B4-BE49-F238E27FC236}">
                  <a16:creationId xmlns:a16="http://schemas.microsoft.com/office/drawing/2014/main" id="{D0CE33E7-51D3-4939-8AC6-5C6EF0FA4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3138" y="1385888"/>
              <a:ext cx="84138" cy="77787"/>
            </a:xfrm>
            <a:custGeom>
              <a:avLst/>
              <a:gdLst>
                <a:gd name="T0" fmla="*/ 167 w 268"/>
                <a:gd name="T1" fmla="*/ 133 h 246"/>
                <a:gd name="T2" fmla="*/ 164 w 268"/>
                <a:gd name="T3" fmla="*/ 142 h 246"/>
                <a:gd name="T4" fmla="*/ 178 w 268"/>
                <a:gd name="T5" fmla="*/ 188 h 246"/>
                <a:gd name="T6" fmla="*/ 139 w 268"/>
                <a:gd name="T7" fmla="*/ 157 h 246"/>
                <a:gd name="T8" fmla="*/ 129 w 268"/>
                <a:gd name="T9" fmla="*/ 157 h 246"/>
                <a:gd name="T10" fmla="*/ 90 w 268"/>
                <a:gd name="T11" fmla="*/ 188 h 246"/>
                <a:gd name="T12" fmla="*/ 105 w 268"/>
                <a:gd name="T13" fmla="*/ 142 h 246"/>
                <a:gd name="T14" fmla="*/ 101 w 268"/>
                <a:gd name="T15" fmla="*/ 133 h 246"/>
                <a:gd name="T16" fmla="*/ 58 w 268"/>
                <a:gd name="T17" fmla="*/ 97 h 246"/>
                <a:gd name="T18" fmla="*/ 109 w 268"/>
                <a:gd name="T19" fmla="*/ 96 h 246"/>
                <a:gd name="T20" fmla="*/ 115 w 268"/>
                <a:gd name="T21" fmla="*/ 91 h 246"/>
                <a:gd name="T22" fmla="*/ 133 w 268"/>
                <a:gd name="T23" fmla="*/ 52 h 246"/>
                <a:gd name="T24" fmla="*/ 153 w 268"/>
                <a:gd name="T25" fmla="*/ 91 h 246"/>
                <a:gd name="T26" fmla="*/ 160 w 268"/>
                <a:gd name="T27" fmla="*/ 96 h 246"/>
                <a:gd name="T28" fmla="*/ 212 w 268"/>
                <a:gd name="T29" fmla="*/ 97 h 246"/>
                <a:gd name="T30" fmla="*/ 254 w 268"/>
                <a:gd name="T31" fmla="*/ 67 h 246"/>
                <a:gd name="T32" fmla="*/ 146 w 268"/>
                <a:gd name="T33" fmla="*/ 9 h 246"/>
                <a:gd name="T34" fmla="*/ 141 w 268"/>
                <a:gd name="T35" fmla="*/ 3 h 246"/>
                <a:gd name="T36" fmla="*/ 132 w 268"/>
                <a:gd name="T37" fmla="*/ 0 h 246"/>
                <a:gd name="T38" fmla="*/ 125 w 268"/>
                <a:gd name="T39" fmla="*/ 3 h 246"/>
                <a:gd name="T40" fmla="*/ 120 w 268"/>
                <a:gd name="T41" fmla="*/ 9 h 246"/>
                <a:gd name="T42" fmla="*/ 15 w 268"/>
                <a:gd name="T43" fmla="*/ 67 h 246"/>
                <a:gd name="T44" fmla="*/ 6 w 268"/>
                <a:gd name="T45" fmla="*/ 69 h 246"/>
                <a:gd name="T46" fmla="*/ 1 w 268"/>
                <a:gd name="T47" fmla="*/ 76 h 246"/>
                <a:gd name="T48" fmla="*/ 0 w 268"/>
                <a:gd name="T49" fmla="*/ 86 h 246"/>
                <a:gd name="T50" fmla="*/ 5 w 268"/>
                <a:gd name="T51" fmla="*/ 93 h 246"/>
                <a:gd name="T52" fmla="*/ 46 w 268"/>
                <a:gd name="T53" fmla="*/ 226 h 246"/>
                <a:gd name="T54" fmla="*/ 46 w 268"/>
                <a:gd name="T55" fmla="*/ 236 h 246"/>
                <a:gd name="T56" fmla="*/ 51 w 268"/>
                <a:gd name="T57" fmla="*/ 243 h 246"/>
                <a:gd name="T58" fmla="*/ 60 w 268"/>
                <a:gd name="T59" fmla="*/ 246 h 246"/>
                <a:gd name="T60" fmla="*/ 69 w 268"/>
                <a:gd name="T61" fmla="*/ 242 h 246"/>
                <a:gd name="T62" fmla="*/ 200 w 268"/>
                <a:gd name="T63" fmla="*/ 242 h 246"/>
                <a:gd name="T64" fmla="*/ 209 w 268"/>
                <a:gd name="T65" fmla="*/ 246 h 246"/>
                <a:gd name="T66" fmla="*/ 218 w 268"/>
                <a:gd name="T67" fmla="*/ 243 h 246"/>
                <a:gd name="T68" fmla="*/ 223 w 268"/>
                <a:gd name="T69" fmla="*/ 236 h 246"/>
                <a:gd name="T70" fmla="*/ 223 w 268"/>
                <a:gd name="T71" fmla="*/ 226 h 246"/>
                <a:gd name="T72" fmla="*/ 263 w 268"/>
                <a:gd name="T73" fmla="*/ 93 h 246"/>
                <a:gd name="T74" fmla="*/ 268 w 268"/>
                <a:gd name="T75" fmla="*/ 86 h 246"/>
                <a:gd name="T76" fmla="*/ 268 w 268"/>
                <a:gd name="T77" fmla="*/ 76 h 246"/>
                <a:gd name="T78" fmla="*/ 263 w 268"/>
                <a:gd name="T79" fmla="*/ 69 h 246"/>
                <a:gd name="T80" fmla="*/ 254 w 268"/>
                <a:gd name="T81" fmla="*/ 6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8" h="246">
                  <a:moveTo>
                    <a:pt x="170" y="130"/>
                  </a:moveTo>
                  <a:lnTo>
                    <a:pt x="167" y="133"/>
                  </a:lnTo>
                  <a:lnTo>
                    <a:pt x="164" y="137"/>
                  </a:lnTo>
                  <a:lnTo>
                    <a:pt x="164" y="142"/>
                  </a:lnTo>
                  <a:lnTo>
                    <a:pt x="164" y="146"/>
                  </a:lnTo>
                  <a:lnTo>
                    <a:pt x="178" y="188"/>
                  </a:lnTo>
                  <a:lnTo>
                    <a:pt x="143" y="160"/>
                  </a:lnTo>
                  <a:lnTo>
                    <a:pt x="139" y="157"/>
                  </a:lnTo>
                  <a:lnTo>
                    <a:pt x="135" y="157"/>
                  </a:lnTo>
                  <a:lnTo>
                    <a:pt x="129" y="157"/>
                  </a:lnTo>
                  <a:lnTo>
                    <a:pt x="125" y="160"/>
                  </a:lnTo>
                  <a:lnTo>
                    <a:pt x="90" y="188"/>
                  </a:lnTo>
                  <a:lnTo>
                    <a:pt x="104" y="146"/>
                  </a:lnTo>
                  <a:lnTo>
                    <a:pt x="105" y="142"/>
                  </a:lnTo>
                  <a:lnTo>
                    <a:pt x="104" y="137"/>
                  </a:lnTo>
                  <a:lnTo>
                    <a:pt x="101" y="133"/>
                  </a:lnTo>
                  <a:lnTo>
                    <a:pt x="98" y="130"/>
                  </a:lnTo>
                  <a:lnTo>
                    <a:pt x="58" y="97"/>
                  </a:lnTo>
                  <a:lnTo>
                    <a:pt x="105" y="97"/>
                  </a:lnTo>
                  <a:lnTo>
                    <a:pt x="109" y="96"/>
                  </a:lnTo>
                  <a:lnTo>
                    <a:pt x="112" y="93"/>
                  </a:lnTo>
                  <a:lnTo>
                    <a:pt x="115" y="91"/>
                  </a:lnTo>
                  <a:lnTo>
                    <a:pt x="118" y="87"/>
                  </a:lnTo>
                  <a:lnTo>
                    <a:pt x="133" y="52"/>
                  </a:lnTo>
                  <a:lnTo>
                    <a:pt x="151" y="88"/>
                  </a:lnTo>
                  <a:lnTo>
                    <a:pt x="153" y="91"/>
                  </a:lnTo>
                  <a:lnTo>
                    <a:pt x="156" y="94"/>
                  </a:lnTo>
                  <a:lnTo>
                    <a:pt x="160" y="96"/>
                  </a:lnTo>
                  <a:lnTo>
                    <a:pt x="164" y="97"/>
                  </a:lnTo>
                  <a:lnTo>
                    <a:pt x="212" y="97"/>
                  </a:lnTo>
                  <a:lnTo>
                    <a:pt x="170" y="130"/>
                  </a:lnTo>
                  <a:close/>
                  <a:moveTo>
                    <a:pt x="254" y="67"/>
                  </a:moveTo>
                  <a:lnTo>
                    <a:pt x="174" y="67"/>
                  </a:lnTo>
                  <a:lnTo>
                    <a:pt x="146" y="9"/>
                  </a:lnTo>
                  <a:lnTo>
                    <a:pt x="144" y="5"/>
                  </a:lnTo>
                  <a:lnTo>
                    <a:pt x="141" y="3"/>
                  </a:lnTo>
                  <a:lnTo>
                    <a:pt x="138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25" y="3"/>
                  </a:lnTo>
                  <a:lnTo>
                    <a:pt x="122" y="6"/>
                  </a:lnTo>
                  <a:lnTo>
                    <a:pt x="120" y="9"/>
                  </a:lnTo>
                  <a:lnTo>
                    <a:pt x="95" y="67"/>
                  </a:lnTo>
                  <a:lnTo>
                    <a:pt x="15" y="67"/>
                  </a:lnTo>
                  <a:lnTo>
                    <a:pt x="10" y="67"/>
                  </a:lnTo>
                  <a:lnTo>
                    <a:pt x="6" y="69"/>
                  </a:lnTo>
                  <a:lnTo>
                    <a:pt x="3" y="72"/>
                  </a:lnTo>
                  <a:lnTo>
                    <a:pt x="1" y="76"/>
                  </a:lnTo>
                  <a:lnTo>
                    <a:pt x="0" y="81"/>
                  </a:lnTo>
                  <a:lnTo>
                    <a:pt x="0" y="86"/>
                  </a:lnTo>
                  <a:lnTo>
                    <a:pt x="2" y="89"/>
                  </a:lnTo>
                  <a:lnTo>
                    <a:pt x="5" y="93"/>
                  </a:lnTo>
                  <a:lnTo>
                    <a:pt x="71" y="146"/>
                  </a:lnTo>
                  <a:lnTo>
                    <a:pt x="46" y="226"/>
                  </a:lnTo>
                  <a:lnTo>
                    <a:pt x="45" y="231"/>
                  </a:lnTo>
                  <a:lnTo>
                    <a:pt x="46" y="236"/>
                  </a:lnTo>
                  <a:lnTo>
                    <a:pt x="48" y="240"/>
                  </a:lnTo>
                  <a:lnTo>
                    <a:pt x="51" y="243"/>
                  </a:lnTo>
                  <a:lnTo>
                    <a:pt x="55" y="245"/>
                  </a:lnTo>
                  <a:lnTo>
                    <a:pt x="60" y="246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135" y="190"/>
                  </a:lnTo>
                  <a:lnTo>
                    <a:pt x="200" y="242"/>
                  </a:lnTo>
                  <a:lnTo>
                    <a:pt x="204" y="245"/>
                  </a:lnTo>
                  <a:lnTo>
                    <a:pt x="209" y="246"/>
                  </a:lnTo>
                  <a:lnTo>
                    <a:pt x="214" y="245"/>
                  </a:lnTo>
                  <a:lnTo>
                    <a:pt x="218" y="243"/>
                  </a:lnTo>
                  <a:lnTo>
                    <a:pt x="221" y="240"/>
                  </a:lnTo>
                  <a:lnTo>
                    <a:pt x="223" y="236"/>
                  </a:lnTo>
                  <a:lnTo>
                    <a:pt x="224" y="231"/>
                  </a:lnTo>
                  <a:lnTo>
                    <a:pt x="223" y="226"/>
                  </a:lnTo>
                  <a:lnTo>
                    <a:pt x="197" y="146"/>
                  </a:lnTo>
                  <a:lnTo>
                    <a:pt x="263" y="93"/>
                  </a:lnTo>
                  <a:lnTo>
                    <a:pt x="266" y="89"/>
                  </a:lnTo>
                  <a:lnTo>
                    <a:pt x="268" y="86"/>
                  </a:lnTo>
                  <a:lnTo>
                    <a:pt x="268" y="81"/>
                  </a:lnTo>
                  <a:lnTo>
                    <a:pt x="268" y="76"/>
                  </a:lnTo>
                  <a:lnTo>
                    <a:pt x="266" y="72"/>
                  </a:lnTo>
                  <a:lnTo>
                    <a:pt x="263" y="69"/>
                  </a:lnTo>
                  <a:lnTo>
                    <a:pt x="259" y="67"/>
                  </a:lnTo>
                  <a:lnTo>
                    <a:pt x="254" y="67"/>
                  </a:lnTo>
                  <a:lnTo>
                    <a:pt x="254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0" name="Freeform 332">
              <a:extLst>
                <a:ext uri="{FF2B5EF4-FFF2-40B4-BE49-F238E27FC236}">
                  <a16:creationId xmlns:a16="http://schemas.microsoft.com/office/drawing/2014/main" id="{87A6BB28-8D8F-45B1-A49B-5E51384C1C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1349375"/>
              <a:ext cx="284163" cy="284162"/>
            </a:xfrm>
            <a:custGeom>
              <a:avLst/>
              <a:gdLst>
                <a:gd name="T0" fmla="*/ 794 w 898"/>
                <a:gd name="T1" fmla="*/ 181 h 897"/>
                <a:gd name="T2" fmla="*/ 861 w 898"/>
                <a:gd name="T3" fmla="*/ 209 h 897"/>
                <a:gd name="T4" fmla="*/ 817 w 898"/>
                <a:gd name="T5" fmla="*/ 324 h 897"/>
                <a:gd name="T6" fmla="*/ 756 w 898"/>
                <a:gd name="T7" fmla="*/ 367 h 897"/>
                <a:gd name="T8" fmla="*/ 527 w 898"/>
                <a:gd name="T9" fmla="*/ 521 h 897"/>
                <a:gd name="T10" fmla="*/ 479 w 898"/>
                <a:gd name="T11" fmla="*/ 583 h 897"/>
                <a:gd name="T12" fmla="*/ 476 w 898"/>
                <a:gd name="T13" fmla="*/ 697 h 897"/>
                <a:gd name="T14" fmla="*/ 533 w 898"/>
                <a:gd name="T15" fmla="*/ 793 h 897"/>
                <a:gd name="T16" fmla="*/ 628 w 898"/>
                <a:gd name="T17" fmla="*/ 867 h 897"/>
                <a:gd name="T18" fmla="*/ 354 w 898"/>
                <a:gd name="T19" fmla="*/ 803 h 897"/>
                <a:gd name="T20" fmla="*/ 415 w 898"/>
                <a:gd name="T21" fmla="*/ 720 h 897"/>
                <a:gd name="T22" fmla="*/ 421 w 898"/>
                <a:gd name="T23" fmla="*/ 595 h 897"/>
                <a:gd name="T24" fmla="*/ 379 w 898"/>
                <a:gd name="T25" fmla="*/ 528 h 897"/>
                <a:gd name="T26" fmla="*/ 275 w 898"/>
                <a:gd name="T27" fmla="*/ 460 h 897"/>
                <a:gd name="T28" fmla="*/ 195 w 898"/>
                <a:gd name="T29" fmla="*/ 371 h 897"/>
                <a:gd name="T30" fmla="*/ 151 w 898"/>
                <a:gd name="T31" fmla="*/ 260 h 897"/>
                <a:gd name="T32" fmla="*/ 127 w 898"/>
                <a:gd name="T33" fmla="*/ 91 h 897"/>
                <a:gd name="T34" fmla="*/ 767 w 898"/>
                <a:gd name="T35" fmla="*/ 145 h 897"/>
                <a:gd name="T36" fmla="*/ 737 w 898"/>
                <a:gd name="T37" fmla="*/ 296 h 897"/>
                <a:gd name="T38" fmla="*/ 688 w 898"/>
                <a:gd name="T39" fmla="*/ 393 h 897"/>
                <a:gd name="T40" fmla="*/ 590 w 898"/>
                <a:gd name="T41" fmla="*/ 480 h 897"/>
                <a:gd name="T42" fmla="*/ 54 w 898"/>
                <a:gd name="T43" fmla="*/ 280 h 897"/>
                <a:gd name="T44" fmla="*/ 30 w 898"/>
                <a:gd name="T45" fmla="*/ 116 h 897"/>
                <a:gd name="T46" fmla="*/ 112 w 898"/>
                <a:gd name="T47" fmla="*/ 221 h 897"/>
                <a:gd name="T48" fmla="*/ 140 w 898"/>
                <a:gd name="T49" fmla="*/ 367 h 897"/>
                <a:gd name="T50" fmla="*/ 89 w 898"/>
                <a:gd name="T51" fmla="*/ 336 h 897"/>
                <a:gd name="T52" fmla="*/ 893 w 898"/>
                <a:gd name="T53" fmla="*/ 64 h 897"/>
                <a:gd name="T54" fmla="*/ 803 w 898"/>
                <a:gd name="T55" fmla="*/ 37 h 897"/>
                <a:gd name="T56" fmla="*/ 797 w 898"/>
                <a:gd name="T57" fmla="*/ 2 h 897"/>
                <a:gd name="T58" fmla="*/ 102 w 898"/>
                <a:gd name="T59" fmla="*/ 2 h 897"/>
                <a:gd name="T60" fmla="*/ 96 w 898"/>
                <a:gd name="T61" fmla="*/ 37 h 897"/>
                <a:gd name="T62" fmla="*/ 5 w 898"/>
                <a:gd name="T63" fmla="*/ 64 h 897"/>
                <a:gd name="T64" fmla="*/ 0 w 898"/>
                <a:gd name="T65" fmla="*/ 117 h 897"/>
                <a:gd name="T66" fmla="*/ 15 w 898"/>
                <a:gd name="T67" fmla="*/ 258 h 897"/>
                <a:gd name="T68" fmla="*/ 80 w 898"/>
                <a:gd name="T69" fmla="*/ 368 h 897"/>
                <a:gd name="T70" fmla="*/ 179 w 898"/>
                <a:gd name="T71" fmla="*/ 403 h 897"/>
                <a:gd name="T72" fmla="*/ 293 w 898"/>
                <a:gd name="T73" fmla="*/ 507 h 897"/>
                <a:gd name="T74" fmla="*/ 371 w 898"/>
                <a:gd name="T75" fmla="*/ 564 h 897"/>
                <a:gd name="T76" fmla="*/ 395 w 898"/>
                <a:gd name="T77" fmla="*/ 625 h 897"/>
                <a:gd name="T78" fmla="*/ 374 w 898"/>
                <a:gd name="T79" fmla="*/ 743 h 897"/>
                <a:gd name="T80" fmla="*/ 301 w 898"/>
                <a:gd name="T81" fmla="*/ 789 h 897"/>
                <a:gd name="T82" fmla="*/ 244 w 898"/>
                <a:gd name="T83" fmla="*/ 797 h 897"/>
                <a:gd name="T84" fmla="*/ 241 w 898"/>
                <a:gd name="T85" fmla="*/ 888 h 897"/>
                <a:gd name="T86" fmla="*/ 643 w 898"/>
                <a:gd name="T87" fmla="*/ 897 h 897"/>
                <a:gd name="T88" fmla="*/ 658 w 898"/>
                <a:gd name="T89" fmla="*/ 886 h 897"/>
                <a:gd name="T90" fmla="*/ 652 w 898"/>
                <a:gd name="T91" fmla="*/ 795 h 897"/>
                <a:gd name="T92" fmla="*/ 580 w 898"/>
                <a:gd name="T93" fmla="*/ 783 h 897"/>
                <a:gd name="T94" fmla="*/ 515 w 898"/>
                <a:gd name="T95" fmla="*/ 720 h 897"/>
                <a:gd name="T96" fmla="*/ 502 w 898"/>
                <a:gd name="T97" fmla="*/ 614 h 897"/>
                <a:gd name="T98" fmla="*/ 531 w 898"/>
                <a:gd name="T99" fmla="*/ 556 h 897"/>
                <a:gd name="T100" fmla="*/ 621 w 898"/>
                <a:gd name="T101" fmla="*/ 496 h 897"/>
                <a:gd name="T102" fmla="*/ 734 w 898"/>
                <a:gd name="T103" fmla="*/ 402 h 897"/>
                <a:gd name="T104" fmla="*/ 827 w 898"/>
                <a:gd name="T105" fmla="*/ 357 h 897"/>
                <a:gd name="T106" fmla="*/ 876 w 898"/>
                <a:gd name="T107" fmla="*/ 272 h 897"/>
                <a:gd name="T108" fmla="*/ 898 w 898"/>
                <a:gd name="T109" fmla="*/ 14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897">
                  <a:moveTo>
                    <a:pt x="737" y="371"/>
                  </a:moveTo>
                  <a:lnTo>
                    <a:pt x="749" y="348"/>
                  </a:lnTo>
                  <a:lnTo>
                    <a:pt x="761" y="320"/>
                  </a:lnTo>
                  <a:lnTo>
                    <a:pt x="770" y="290"/>
                  </a:lnTo>
                  <a:lnTo>
                    <a:pt x="779" y="258"/>
                  </a:lnTo>
                  <a:lnTo>
                    <a:pt x="787" y="221"/>
                  </a:lnTo>
                  <a:lnTo>
                    <a:pt x="794" y="181"/>
                  </a:lnTo>
                  <a:lnTo>
                    <a:pt x="798" y="137"/>
                  </a:lnTo>
                  <a:lnTo>
                    <a:pt x="801" y="90"/>
                  </a:lnTo>
                  <a:lnTo>
                    <a:pt x="868" y="90"/>
                  </a:lnTo>
                  <a:lnTo>
                    <a:pt x="868" y="113"/>
                  </a:lnTo>
                  <a:lnTo>
                    <a:pt x="868" y="141"/>
                  </a:lnTo>
                  <a:lnTo>
                    <a:pt x="866" y="174"/>
                  </a:lnTo>
                  <a:lnTo>
                    <a:pt x="861" y="209"/>
                  </a:lnTo>
                  <a:lnTo>
                    <a:pt x="858" y="227"/>
                  </a:lnTo>
                  <a:lnTo>
                    <a:pt x="854" y="244"/>
                  </a:lnTo>
                  <a:lnTo>
                    <a:pt x="848" y="261"/>
                  </a:lnTo>
                  <a:lnTo>
                    <a:pt x="842" y="278"/>
                  </a:lnTo>
                  <a:lnTo>
                    <a:pt x="836" y="294"/>
                  </a:lnTo>
                  <a:lnTo>
                    <a:pt x="827" y="309"/>
                  </a:lnTo>
                  <a:lnTo>
                    <a:pt x="817" y="324"/>
                  </a:lnTo>
                  <a:lnTo>
                    <a:pt x="806" y="337"/>
                  </a:lnTo>
                  <a:lnTo>
                    <a:pt x="798" y="343"/>
                  </a:lnTo>
                  <a:lnTo>
                    <a:pt x="791" y="350"/>
                  </a:lnTo>
                  <a:lnTo>
                    <a:pt x="783" y="355"/>
                  </a:lnTo>
                  <a:lnTo>
                    <a:pt x="775" y="359"/>
                  </a:lnTo>
                  <a:lnTo>
                    <a:pt x="766" y="364"/>
                  </a:lnTo>
                  <a:lnTo>
                    <a:pt x="756" y="367"/>
                  </a:lnTo>
                  <a:lnTo>
                    <a:pt x="747" y="370"/>
                  </a:lnTo>
                  <a:lnTo>
                    <a:pt x="737" y="371"/>
                  </a:lnTo>
                  <a:lnTo>
                    <a:pt x="737" y="371"/>
                  </a:lnTo>
                  <a:close/>
                  <a:moveTo>
                    <a:pt x="574" y="490"/>
                  </a:moveTo>
                  <a:lnTo>
                    <a:pt x="553" y="503"/>
                  </a:lnTo>
                  <a:lnTo>
                    <a:pt x="535" y="514"/>
                  </a:lnTo>
                  <a:lnTo>
                    <a:pt x="527" y="521"/>
                  </a:lnTo>
                  <a:lnTo>
                    <a:pt x="518" y="528"/>
                  </a:lnTo>
                  <a:lnTo>
                    <a:pt x="509" y="536"/>
                  </a:lnTo>
                  <a:lnTo>
                    <a:pt x="502" y="543"/>
                  </a:lnTo>
                  <a:lnTo>
                    <a:pt x="496" y="552"/>
                  </a:lnTo>
                  <a:lnTo>
                    <a:pt x="489" y="561"/>
                  </a:lnTo>
                  <a:lnTo>
                    <a:pt x="484" y="572"/>
                  </a:lnTo>
                  <a:lnTo>
                    <a:pt x="479" y="583"/>
                  </a:lnTo>
                  <a:lnTo>
                    <a:pt x="476" y="595"/>
                  </a:lnTo>
                  <a:lnTo>
                    <a:pt x="473" y="607"/>
                  </a:lnTo>
                  <a:lnTo>
                    <a:pt x="471" y="621"/>
                  </a:lnTo>
                  <a:lnTo>
                    <a:pt x="471" y="637"/>
                  </a:lnTo>
                  <a:lnTo>
                    <a:pt x="472" y="659"/>
                  </a:lnTo>
                  <a:lnTo>
                    <a:pt x="473" y="678"/>
                  </a:lnTo>
                  <a:lnTo>
                    <a:pt x="476" y="697"/>
                  </a:lnTo>
                  <a:lnTo>
                    <a:pt x="481" y="714"/>
                  </a:lnTo>
                  <a:lnTo>
                    <a:pt x="486" y="730"/>
                  </a:lnTo>
                  <a:lnTo>
                    <a:pt x="493" y="745"/>
                  </a:lnTo>
                  <a:lnTo>
                    <a:pt x="501" y="759"/>
                  </a:lnTo>
                  <a:lnTo>
                    <a:pt x="510" y="771"/>
                  </a:lnTo>
                  <a:lnTo>
                    <a:pt x="521" y="783"/>
                  </a:lnTo>
                  <a:lnTo>
                    <a:pt x="533" y="793"/>
                  </a:lnTo>
                  <a:lnTo>
                    <a:pt x="546" y="800"/>
                  </a:lnTo>
                  <a:lnTo>
                    <a:pt x="560" y="807"/>
                  </a:lnTo>
                  <a:lnTo>
                    <a:pt x="576" y="813"/>
                  </a:lnTo>
                  <a:lnTo>
                    <a:pt x="592" y="817"/>
                  </a:lnTo>
                  <a:lnTo>
                    <a:pt x="610" y="820"/>
                  </a:lnTo>
                  <a:lnTo>
                    <a:pt x="628" y="822"/>
                  </a:lnTo>
                  <a:lnTo>
                    <a:pt x="628" y="867"/>
                  </a:lnTo>
                  <a:lnTo>
                    <a:pt x="270" y="867"/>
                  </a:lnTo>
                  <a:lnTo>
                    <a:pt x="270" y="822"/>
                  </a:lnTo>
                  <a:lnTo>
                    <a:pt x="289" y="820"/>
                  </a:lnTo>
                  <a:lnTo>
                    <a:pt x="307" y="818"/>
                  </a:lnTo>
                  <a:lnTo>
                    <a:pt x="324" y="814"/>
                  </a:lnTo>
                  <a:lnTo>
                    <a:pt x="340" y="810"/>
                  </a:lnTo>
                  <a:lnTo>
                    <a:pt x="354" y="803"/>
                  </a:lnTo>
                  <a:lnTo>
                    <a:pt x="366" y="796"/>
                  </a:lnTo>
                  <a:lnTo>
                    <a:pt x="378" y="786"/>
                  </a:lnTo>
                  <a:lnTo>
                    <a:pt x="387" y="775"/>
                  </a:lnTo>
                  <a:lnTo>
                    <a:pt x="396" y="764"/>
                  </a:lnTo>
                  <a:lnTo>
                    <a:pt x="404" y="751"/>
                  </a:lnTo>
                  <a:lnTo>
                    <a:pt x="410" y="736"/>
                  </a:lnTo>
                  <a:lnTo>
                    <a:pt x="415" y="720"/>
                  </a:lnTo>
                  <a:lnTo>
                    <a:pt x="420" y="702"/>
                  </a:lnTo>
                  <a:lnTo>
                    <a:pt x="423" y="681"/>
                  </a:lnTo>
                  <a:lnTo>
                    <a:pt x="425" y="660"/>
                  </a:lnTo>
                  <a:lnTo>
                    <a:pt x="425" y="637"/>
                  </a:lnTo>
                  <a:lnTo>
                    <a:pt x="425" y="621"/>
                  </a:lnTo>
                  <a:lnTo>
                    <a:pt x="423" y="607"/>
                  </a:lnTo>
                  <a:lnTo>
                    <a:pt x="421" y="595"/>
                  </a:lnTo>
                  <a:lnTo>
                    <a:pt x="416" y="583"/>
                  </a:lnTo>
                  <a:lnTo>
                    <a:pt x="412" y="572"/>
                  </a:lnTo>
                  <a:lnTo>
                    <a:pt x="407" y="561"/>
                  </a:lnTo>
                  <a:lnTo>
                    <a:pt x="401" y="553"/>
                  </a:lnTo>
                  <a:lnTo>
                    <a:pt x="394" y="544"/>
                  </a:lnTo>
                  <a:lnTo>
                    <a:pt x="386" y="536"/>
                  </a:lnTo>
                  <a:lnTo>
                    <a:pt x="379" y="528"/>
                  </a:lnTo>
                  <a:lnTo>
                    <a:pt x="370" y="522"/>
                  </a:lnTo>
                  <a:lnTo>
                    <a:pt x="362" y="516"/>
                  </a:lnTo>
                  <a:lnTo>
                    <a:pt x="344" y="503"/>
                  </a:lnTo>
                  <a:lnTo>
                    <a:pt x="324" y="491"/>
                  </a:lnTo>
                  <a:lnTo>
                    <a:pt x="308" y="481"/>
                  </a:lnTo>
                  <a:lnTo>
                    <a:pt x="292" y="472"/>
                  </a:lnTo>
                  <a:lnTo>
                    <a:pt x="275" y="460"/>
                  </a:lnTo>
                  <a:lnTo>
                    <a:pt x="258" y="446"/>
                  </a:lnTo>
                  <a:lnTo>
                    <a:pt x="242" y="431"/>
                  </a:lnTo>
                  <a:lnTo>
                    <a:pt x="226" y="414"/>
                  </a:lnTo>
                  <a:lnTo>
                    <a:pt x="217" y="404"/>
                  </a:lnTo>
                  <a:lnTo>
                    <a:pt x="210" y="394"/>
                  </a:lnTo>
                  <a:lnTo>
                    <a:pt x="202" y="383"/>
                  </a:lnTo>
                  <a:lnTo>
                    <a:pt x="195" y="371"/>
                  </a:lnTo>
                  <a:lnTo>
                    <a:pt x="188" y="358"/>
                  </a:lnTo>
                  <a:lnTo>
                    <a:pt x="181" y="344"/>
                  </a:lnTo>
                  <a:lnTo>
                    <a:pt x="174" y="329"/>
                  </a:lnTo>
                  <a:lnTo>
                    <a:pt x="167" y="313"/>
                  </a:lnTo>
                  <a:lnTo>
                    <a:pt x="162" y="297"/>
                  </a:lnTo>
                  <a:lnTo>
                    <a:pt x="157" y="279"/>
                  </a:lnTo>
                  <a:lnTo>
                    <a:pt x="151" y="260"/>
                  </a:lnTo>
                  <a:lnTo>
                    <a:pt x="146" y="240"/>
                  </a:lnTo>
                  <a:lnTo>
                    <a:pt x="142" y="218"/>
                  </a:lnTo>
                  <a:lnTo>
                    <a:pt x="137" y="196"/>
                  </a:lnTo>
                  <a:lnTo>
                    <a:pt x="134" y="172"/>
                  </a:lnTo>
                  <a:lnTo>
                    <a:pt x="131" y="147"/>
                  </a:lnTo>
                  <a:lnTo>
                    <a:pt x="129" y="120"/>
                  </a:lnTo>
                  <a:lnTo>
                    <a:pt x="127" y="91"/>
                  </a:lnTo>
                  <a:lnTo>
                    <a:pt x="126" y="61"/>
                  </a:lnTo>
                  <a:lnTo>
                    <a:pt x="126" y="30"/>
                  </a:lnTo>
                  <a:lnTo>
                    <a:pt x="774" y="30"/>
                  </a:lnTo>
                  <a:lnTo>
                    <a:pt x="774" y="61"/>
                  </a:lnTo>
                  <a:lnTo>
                    <a:pt x="771" y="91"/>
                  </a:lnTo>
                  <a:lnTo>
                    <a:pt x="770" y="119"/>
                  </a:lnTo>
                  <a:lnTo>
                    <a:pt x="767" y="145"/>
                  </a:lnTo>
                  <a:lnTo>
                    <a:pt x="765" y="171"/>
                  </a:lnTo>
                  <a:lnTo>
                    <a:pt x="761" y="195"/>
                  </a:lnTo>
                  <a:lnTo>
                    <a:pt x="758" y="217"/>
                  </a:lnTo>
                  <a:lnTo>
                    <a:pt x="753" y="239"/>
                  </a:lnTo>
                  <a:lnTo>
                    <a:pt x="748" y="259"/>
                  </a:lnTo>
                  <a:lnTo>
                    <a:pt x="743" y="278"/>
                  </a:lnTo>
                  <a:lnTo>
                    <a:pt x="737" y="296"/>
                  </a:lnTo>
                  <a:lnTo>
                    <a:pt x="731" y="312"/>
                  </a:lnTo>
                  <a:lnTo>
                    <a:pt x="724" y="328"/>
                  </a:lnTo>
                  <a:lnTo>
                    <a:pt x="718" y="343"/>
                  </a:lnTo>
                  <a:lnTo>
                    <a:pt x="710" y="356"/>
                  </a:lnTo>
                  <a:lnTo>
                    <a:pt x="704" y="369"/>
                  </a:lnTo>
                  <a:lnTo>
                    <a:pt x="697" y="382"/>
                  </a:lnTo>
                  <a:lnTo>
                    <a:pt x="688" y="393"/>
                  </a:lnTo>
                  <a:lnTo>
                    <a:pt x="681" y="403"/>
                  </a:lnTo>
                  <a:lnTo>
                    <a:pt x="673" y="413"/>
                  </a:lnTo>
                  <a:lnTo>
                    <a:pt x="656" y="430"/>
                  </a:lnTo>
                  <a:lnTo>
                    <a:pt x="640" y="445"/>
                  </a:lnTo>
                  <a:lnTo>
                    <a:pt x="623" y="459"/>
                  </a:lnTo>
                  <a:lnTo>
                    <a:pt x="606" y="471"/>
                  </a:lnTo>
                  <a:lnTo>
                    <a:pt x="590" y="480"/>
                  </a:lnTo>
                  <a:lnTo>
                    <a:pt x="574" y="490"/>
                  </a:lnTo>
                  <a:lnTo>
                    <a:pt x="574" y="490"/>
                  </a:lnTo>
                  <a:close/>
                  <a:moveTo>
                    <a:pt x="89" y="336"/>
                  </a:moveTo>
                  <a:lnTo>
                    <a:pt x="78" y="324"/>
                  </a:lnTo>
                  <a:lnTo>
                    <a:pt x="69" y="310"/>
                  </a:lnTo>
                  <a:lnTo>
                    <a:pt x="61" y="295"/>
                  </a:lnTo>
                  <a:lnTo>
                    <a:pt x="54" y="280"/>
                  </a:lnTo>
                  <a:lnTo>
                    <a:pt x="49" y="264"/>
                  </a:lnTo>
                  <a:lnTo>
                    <a:pt x="43" y="247"/>
                  </a:lnTo>
                  <a:lnTo>
                    <a:pt x="40" y="230"/>
                  </a:lnTo>
                  <a:lnTo>
                    <a:pt x="37" y="213"/>
                  </a:lnTo>
                  <a:lnTo>
                    <a:pt x="32" y="178"/>
                  </a:lnTo>
                  <a:lnTo>
                    <a:pt x="30" y="145"/>
                  </a:lnTo>
                  <a:lnTo>
                    <a:pt x="30" y="11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97" y="90"/>
                  </a:lnTo>
                  <a:lnTo>
                    <a:pt x="100" y="137"/>
                  </a:lnTo>
                  <a:lnTo>
                    <a:pt x="105" y="181"/>
                  </a:lnTo>
                  <a:lnTo>
                    <a:pt x="112" y="221"/>
                  </a:lnTo>
                  <a:lnTo>
                    <a:pt x="119" y="258"/>
                  </a:lnTo>
                  <a:lnTo>
                    <a:pt x="128" y="291"/>
                  </a:lnTo>
                  <a:lnTo>
                    <a:pt x="137" y="321"/>
                  </a:lnTo>
                  <a:lnTo>
                    <a:pt x="149" y="348"/>
                  </a:lnTo>
                  <a:lnTo>
                    <a:pt x="161" y="372"/>
                  </a:lnTo>
                  <a:lnTo>
                    <a:pt x="150" y="370"/>
                  </a:lnTo>
                  <a:lnTo>
                    <a:pt x="140" y="367"/>
                  </a:lnTo>
                  <a:lnTo>
                    <a:pt x="131" y="364"/>
                  </a:lnTo>
                  <a:lnTo>
                    <a:pt x="121" y="359"/>
                  </a:lnTo>
                  <a:lnTo>
                    <a:pt x="113" y="355"/>
                  </a:lnTo>
                  <a:lnTo>
                    <a:pt x="105" y="350"/>
                  </a:lnTo>
                  <a:lnTo>
                    <a:pt x="97" y="343"/>
                  </a:lnTo>
                  <a:lnTo>
                    <a:pt x="89" y="336"/>
                  </a:lnTo>
                  <a:lnTo>
                    <a:pt x="89" y="336"/>
                  </a:lnTo>
                  <a:close/>
                  <a:moveTo>
                    <a:pt x="898" y="86"/>
                  </a:moveTo>
                  <a:lnTo>
                    <a:pt x="898" y="80"/>
                  </a:lnTo>
                  <a:lnTo>
                    <a:pt x="898" y="75"/>
                  </a:lnTo>
                  <a:lnTo>
                    <a:pt x="898" y="72"/>
                  </a:lnTo>
                  <a:lnTo>
                    <a:pt x="897" y="70"/>
                  </a:lnTo>
                  <a:lnTo>
                    <a:pt x="895" y="66"/>
                  </a:lnTo>
                  <a:lnTo>
                    <a:pt x="893" y="64"/>
                  </a:lnTo>
                  <a:lnTo>
                    <a:pt x="891" y="62"/>
                  </a:lnTo>
                  <a:lnTo>
                    <a:pt x="889" y="61"/>
                  </a:lnTo>
                  <a:lnTo>
                    <a:pt x="886" y="60"/>
                  </a:lnTo>
                  <a:lnTo>
                    <a:pt x="883" y="60"/>
                  </a:lnTo>
                  <a:lnTo>
                    <a:pt x="802" y="60"/>
                  </a:lnTo>
                  <a:lnTo>
                    <a:pt x="803" y="49"/>
                  </a:lnTo>
                  <a:lnTo>
                    <a:pt x="803" y="37"/>
                  </a:lnTo>
                  <a:lnTo>
                    <a:pt x="803" y="27"/>
                  </a:lnTo>
                  <a:lnTo>
                    <a:pt x="803" y="15"/>
                  </a:lnTo>
                  <a:lnTo>
                    <a:pt x="803" y="12"/>
                  </a:lnTo>
                  <a:lnTo>
                    <a:pt x="802" y="10"/>
                  </a:lnTo>
                  <a:lnTo>
                    <a:pt x="801" y="6"/>
                  </a:lnTo>
                  <a:lnTo>
                    <a:pt x="799" y="4"/>
                  </a:lnTo>
                  <a:lnTo>
                    <a:pt x="797" y="2"/>
                  </a:lnTo>
                  <a:lnTo>
                    <a:pt x="795" y="1"/>
                  </a:lnTo>
                  <a:lnTo>
                    <a:pt x="792" y="0"/>
                  </a:lnTo>
                  <a:lnTo>
                    <a:pt x="789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4" y="1"/>
                  </a:lnTo>
                  <a:lnTo>
                    <a:pt x="102" y="2"/>
                  </a:lnTo>
                  <a:lnTo>
                    <a:pt x="100" y="4"/>
                  </a:lnTo>
                  <a:lnTo>
                    <a:pt x="98" y="6"/>
                  </a:lnTo>
                  <a:lnTo>
                    <a:pt x="97" y="10"/>
                  </a:lnTo>
                  <a:lnTo>
                    <a:pt x="96" y="12"/>
                  </a:lnTo>
                  <a:lnTo>
                    <a:pt x="96" y="15"/>
                  </a:lnTo>
                  <a:lnTo>
                    <a:pt x="96" y="27"/>
                  </a:lnTo>
                  <a:lnTo>
                    <a:pt x="96" y="37"/>
                  </a:lnTo>
                  <a:lnTo>
                    <a:pt x="96" y="49"/>
                  </a:lnTo>
                  <a:lnTo>
                    <a:pt x="96" y="60"/>
                  </a:lnTo>
                  <a:lnTo>
                    <a:pt x="15" y="60"/>
                  </a:lnTo>
                  <a:lnTo>
                    <a:pt x="12" y="60"/>
                  </a:lnTo>
                  <a:lnTo>
                    <a:pt x="10" y="61"/>
                  </a:lnTo>
                  <a:lnTo>
                    <a:pt x="7" y="62"/>
                  </a:lnTo>
                  <a:lnTo>
                    <a:pt x="5" y="64"/>
                  </a:lnTo>
                  <a:lnTo>
                    <a:pt x="4" y="66"/>
                  </a:lnTo>
                  <a:lnTo>
                    <a:pt x="1" y="70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0" y="90"/>
                  </a:lnTo>
                  <a:lnTo>
                    <a:pt x="0" y="117"/>
                  </a:lnTo>
                  <a:lnTo>
                    <a:pt x="0" y="149"/>
                  </a:lnTo>
                  <a:lnTo>
                    <a:pt x="1" y="166"/>
                  </a:lnTo>
                  <a:lnTo>
                    <a:pt x="3" y="184"/>
                  </a:lnTo>
                  <a:lnTo>
                    <a:pt x="5" y="202"/>
                  </a:lnTo>
                  <a:lnTo>
                    <a:pt x="8" y="220"/>
                  </a:lnTo>
                  <a:lnTo>
                    <a:pt x="11" y="240"/>
                  </a:lnTo>
                  <a:lnTo>
                    <a:pt x="15" y="258"/>
                  </a:lnTo>
                  <a:lnTo>
                    <a:pt x="21" y="277"/>
                  </a:lnTo>
                  <a:lnTo>
                    <a:pt x="28" y="294"/>
                  </a:lnTo>
                  <a:lnTo>
                    <a:pt x="36" y="311"/>
                  </a:lnTo>
                  <a:lnTo>
                    <a:pt x="45" y="328"/>
                  </a:lnTo>
                  <a:lnTo>
                    <a:pt x="56" y="343"/>
                  </a:lnTo>
                  <a:lnTo>
                    <a:pt x="68" y="357"/>
                  </a:lnTo>
                  <a:lnTo>
                    <a:pt x="80" y="368"/>
                  </a:lnTo>
                  <a:lnTo>
                    <a:pt x="91" y="376"/>
                  </a:lnTo>
                  <a:lnTo>
                    <a:pt x="104" y="384"/>
                  </a:lnTo>
                  <a:lnTo>
                    <a:pt x="118" y="390"/>
                  </a:lnTo>
                  <a:lnTo>
                    <a:pt x="132" y="396"/>
                  </a:lnTo>
                  <a:lnTo>
                    <a:pt x="147" y="400"/>
                  </a:lnTo>
                  <a:lnTo>
                    <a:pt x="163" y="402"/>
                  </a:lnTo>
                  <a:lnTo>
                    <a:pt x="179" y="403"/>
                  </a:lnTo>
                  <a:lnTo>
                    <a:pt x="195" y="425"/>
                  </a:lnTo>
                  <a:lnTo>
                    <a:pt x="211" y="443"/>
                  </a:lnTo>
                  <a:lnTo>
                    <a:pt x="227" y="459"/>
                  </a:lnTo>
                  <a:lnTo>
                    <a:pt x="243" y="473"/>
                  </a:lnTo>
                  <a:lnTo>
                    <a:pt x="260" y="486"/>
                  </a:lnTo>
                  <a:lnTo>
                    <a:pt x="276" y="497"/>
                  </a:lnTo>
                  <a:lnTo>
                    <a:pt x="293" y="507"/>
                  </a:lnTo>
                  <a:lnTo>
                    <a:pt x="308" y="517"/>
                  </a:lnTo>
                  <a:lnTo>
                    <a:pt x="328" y="528"/>
                  </a:lnTo>
                  <a:lnTo>
                    <a:pt x="345" y="539"/>
                  </a:lnTo>
                  <a:lnTo>
                    <a:pt x="352" y="545"/>
                  </a:lnTo>
                  <a:lnTo>
                    <a:pt x="359" y="551"/>
                  </a:lnTo>
                  <a:lnTo>
                    <a:pt x="366" y="557"/>
                  </a:lnTo>
                  <a:lnTo>
                    <a:pt x="371" y="564"/>
                  </a:lnTo>
                  <a:lnTo>
                    <a:pt x="377" y="570"/>
                  </a:lnTo>
                  <a:lnTo>
                    <a:pt x="382" y="578"/>
                  </a:lnTo>
                  <a:lnTo>
                    <a:pt x="385" y="585"/>
                  </a:lnTo>
                  <a:lnTo>
                    <a:pt x="390" y="594"/>
                  </a:lnTo>
                  <a:lnTo>
                    <a:pt x="392" y="603"/>
                  </a:lnTo>
                  <a:lnTo>
                    <a:pt x="394" y="614"/>
                  </a:lnTo>
                  <a:lnTo>
                    <a:pt x="395" y="625"/>
                  </a:lnTo>
                  <a:lnTo>
                    <a:pt x="395" y="636"/>
                  </a:lnTo>
                  <a:lnTo>
                    <a:pt x="395" y="660"/>
                  </a:lnTo>
                  <a:lnTo>
                    <a:pt x="393" y="681"/>
                  </a:lnTo>
                  <a:lnTo>
                    <a:pt x="390" y="699"/>
                  </a:lnTo>
                  <a:lnTo>
                    <a:pt x="385" y="717"/>
                  </a:lnTo>
                  <a:lnTo>
                    <a:pt x="380" y="730"/>
                  </a:lnTo>
                  <a:lnTo>
                    <a:pt x="374" y="743"/>
                  </a:lnTo>
                  <a:lnTo>
                    <a:pt x="366" y="754"/>
                  </a:lnTo>
                  <a:lnTo>
                    <a:pt x="358" y="764"/>
                  </a:lnTo>
                  <a:lnTo>
                    <a:pt x="348" y="771"/>
                  </a:lnTo>
                  <a:lnTo>
                    <a:pt x="338" y="778"/>
                  </a:lnTo>
                  <a:lnTo>
                    <a:pt x="327" y="783"/>
                  </a:lnTo>
                  <a:lnTo>
                    <a:pt x="314" y="786"/>
                  </a:lnTo>
                  <a:lnTo>
                    <a:pt x="301" y="789"/>
                  </a:lnTo>
                  <a:lnTo>
                    <a:pt x="287" y="791"/>
                  </a:lnTo>
                  <a:lnTo>
                    <a:pt x="271" y="793"/>
                  </a:lnTo>
                  <a:lnTo>
                    <a:pt x="255" y="793"/>
                  </a:lnTo>
                  <a:lnTo>
                    <a:pt x="252" y="793"/>
                  </a:lnTo>
                  <a:lnTo>
                    <a:pt x="250" y="794"/>
                  </a:lnTo>
                  <a:lnTo>
                    <a:pt x="246" y="795"/>
                  </a:lnTo>
                  <a:lnTo>
                    <a:pt x="244" y="797"/>
                  </a:lnTo>
                  <a:lnTo>
                    <a:pt x="242" y="799"/>
                  </a:lnTo>
                  <a:lnTo>
                    <a:pt x="241" y="802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82"/>
                  </a:lnTo>
                  <a:lnTo>
                    <a:pt x="240" y="886"/>
                  </a:lnTo>
                  <a:lnTo>
                    <a:pt x="241" y="888"/>
                  </a:lnTo>
                  <a:lnTo>
                    <a:pt x="242" y="891"/>
                  </a:lnTo>
                  <a:lnTo>
                    <a:pt x="244" y="893"/>
                  </a:lnTo>
                  <a:lnTo>
                    <a:pt x="246" y="894"/>
                  </a:lnTo>
                  <a:lnTo>
                    <a:pt x="250" y="896"/>
                  </a:lnTo>
                  <a:lnTo>
                    <a:pt x="252" y="897"/>
                  </a:lnTo>
                  <a:lnTo>
                    <a:pt x="255" y="897"/>
                  </a:lnTo>
                  <a:lnTo>
                    <a:pt x="643" y="897"/>
                  </a:lnTo>
                  <a:lnTo>
                    <a:pt x="646" y="897"/>
                  </a:lnTo>
                  <a:lnTo>
                    <a:pt x="649" y="896"/>
                  </a:lnTo>
                  <a:lnTo>
                    <a:pt x="652" y="894"/>
                  </a:lnTo>
                  <a:lnTo>
                    <a:pt x="654" y="893"/>
                  </a:lnTo>
                  <a:lnTo>
                    <a:pt x="656" y="891"/>
                  </a:lnTo>
                  <a:lnTo>
                    <a:pt x="657" y="888"/>
                  </a:lnTo>
                  <a:lnTo>
                    <a:pt x="658" y="886"/>
                  </a:lnTo>
                  <a:lnTo>
                    <a:pt x="658" y="882"/>
                  </a:lnTo>
                  <a:lnTo>
                    <a:pt x="658" y="807"/>
                  </a:lnTo>
                  <a:lnTo>
                    <a:pt x="658" y="804"/>
                  </a:lnTo>
                  <a:lnTo>
                    <a:pt x="657" y="802"/>
                  </a:lnTo>
                  <a:lnTo>
                    <a:pt x="656" y="799"/>
                  </a:lnTo>
                  <a:lnTo>
                    <a:pt x="654" y="797"/>
                  </a:lnTo>
                  <a:lnTo>
                    <a:pt x="652" y="795"/>
                  </a:lnTo>
                  <a:lnTo>
                    <a:pt x="649" y="794"/>
                  </a:lnTo>
                  <a:lnTo>
                    <a:pt x="646" y="793"/>
                  </a:lnTo>
                  <a:lnTo>
                    <a:pt x="643" y="793"/>
                  </a:lnTo>
                  <a:lnTo>
                    <a:pt x="626" y="791"/>
                  </a:lnTo>
                  <a:lnTo>
                    <a:pt x="610" y="790"/>
                  </a:lnTo>
                  <a:lnTo>
                    <a:pt x="594" y="787"/>
                  </a:lnTo>
                  <a:lnTo>
                    <a:pt x="580" y="783"/>
                  </a:lnTo>
                  <a:lnTo>
                    <a:pt x="567" y="778"/>
                  </a:lnTo>
                  <a:lnTo>
                    <a:pt x="555" y="771"/>
                  </a:lnTo>
                  <a:lnTo>
                    <a:pt x="545" y="764"/>
                  </a:lnTo>
                  <a:lnTo>
                    <a:pt x="535" y="755"/>
                  </a:lnTo>
                  <a:lnTo>
                    <a:pt x="528" y="744"/>
                  </a:lnTo>
                  <a:lnTo>
                    <a:pt x="520" y="733"/>
                  </a:lnTo>
                  <a:lnTo>
                    <a:pt x="515" y="720"/>
                  </a:lnTo>
                  <a:lnTo>
                    <a:pt x="509" y="706"/>
                  </a:lnTo>
                  <a:lnTo>
                    <a:pt x="505" y="691"/>
                  </a:lnTo>
                  <a:lnTo>
                    <a:pt x="503" y="674"/>
                  </a:lnTo>
                  <a:lnTo>
                    <a:pt x="501" y="657"/>
                  </a:lnTo>
                  <a:lnTo>
                    <a:pt x="501" y="637"/>
                  </a:lnTo>
                  <a:lnTo>
                    <a:pt x="501" y="625"/>
                  </a:lnTo>
                  <a:lnTo>
                    <a:pt x="502" y="614"/>
                  </a:lnTo>
                  <a:lnTo>
                    <a:pt x="504" y="603"/>
                  </a:lnTo>
                  <a:lnTo>
                    <a:pt x="507" y="594"/>
                  </a:lnTo>
                  <a:lnTo>
                    <a:pt x="510" y="585"/>
                  </a:lnTo>
                  <a:lnTo>
                    <a:pt x="515" y="578"/>
                  </a:lnTo>
                  <a:lnTo>
                    <a:pt x="519" y="570"/>
                  </a:lnTo>
                  <a:lnTo>
                    <a:pt x="524" y="563"/>
                  </a:lnTo>
                  <a:lnTo>
                    <a:pt x="531" y="556"/>
                  </a:lnTo>
                  <a:lnTo>
                    <a:pt x="537" y="550"/>
                  </a:lnTo>
                  <a:lnTo>
                    <a:pt x="545" y="544"/>
                  </a:lnTo>
                  <a:lnTo>
                    <a:pt x="552" y="539"/>
                  </a:lnTo>
                  <a:lnTo>
                    <a:pt x="569" y="527"/>
                  </a:lnTo>
                  <a:lnTo>
                    <a:pt x="589" y="516"/>
                  </a:lnTo>
                  <a:lnTo>
                    <a:pt x="605" y="506"/>
                  </a:lnTo>
                  <a:lnTo>
                    <a:pt x="621" y="496"/>
                  </a:lnTo>
                  <a:lnTo>
                    <a:pt x="637" y="484"/>
                  </a:lnTo>
                  <a:lnTo>
                    <a:pt x="654" y="473"/>
                  </a:lnTo>
                  <a:lnTo>
                    <a:pt x="670" y="459"/>
                  </a:lnTo>
                  <a:lnTo>
                    <a:pt x="687" y="443"/>
                  </a:lnTo>
                  <a:lnTo>
                    <a:pt x="703" y="425"/>
                  </a:lnTo>
                  <a:lnTo>
                    <a:pt x="718" y="403"/>
                  </a:lnTo>
                  <a:lnTo>
                    <a:pt x="734" y="402"/>
                  </a:lnTo>
                  <a:lnTo>
                    <a:pt x="750" y="400"/>
                  </a:lnTo>
                  <a:lnTo>
                    <a:pt x="764" y="396"/>
                  </a:lnTo>
                  <a:lnTo>
                    <a:pt x="778" y="390"/>
                  </a:lnTo>
                  <a:lnTo>
                    <a:pt x="792" y="384"/>
                  </a:lnTo>
                  <a:lnTo>
                    <a:pt x="805" y="376"/>
                  </a:lnTo>
                  <a:lnTo>
                    <a:pt x="816" y="368"/>
                  </a:lnTo>
                  <a:lnTo>
                    <a:pt x="827" y="357"/>
                  </a:lnTo>
                  <a:lnTo>
                    <a:pt x="833" y="350"/>
                  </a:lnTo>
                  <a:lnTo>
                    <a:pt x="840" y="342"/>
                  </a:lnTo>
                  <a:lnTo>
                    <a:pt x="846" y="335"/>
                  </a:lnTo>
                  <a:lnTo>
                    <a:pt x="852" y="326"/>
                  </a:lnTo>
                  <a:lnTo>
                    <a:pt x="861" y="309"/>
                  </a:lnTo>
                  <a:lnTo>
                    <a:pt x="869" y="291"/>
                  </a:lnTo>
                  <a:lnTo>
                    <a:pt x="876" y="272"/>
                  </a:lnTo>
                  <a:lnTo>
                    <a:pt x="882" y="252"/>
                  </a:lnTo>
                  <a:lnTo>
                    <a:pt x="887" y="233"/>
                  </a:lnTo>
                  <a:lnTo>
                    <a:pt x="890" y="214"/>
                  </a:lnTo>
                  <a:lnTo>
                    <a:pt x="893" y="195"/>
                  </a:lnTo>
                  <a:lnTo>
                    <a:pt x="895" y="175"/>
                  </a:lnTo>
                  <a:lnTo>
                    <a:pt x="897" y="157"/>
                  </a:lnTo>
                  <a:lnTo>
                    <a:pt x="898" y="140"/>
                  </a:lnTo>
                  <a:lnTo>
                    <a:pt x="898" y="110"/>
                  </a:lnTo>
                  <a:lnTo>
                    <a:pt x="8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98DCED1-841D-4447-8D85-D91E6C1485C5}"/>
              </a:ext>
            </a:extLst>
          </p:cNvPr>
          <p:cNvGrpSpPr/>
          <p:nvPr/>
        </p:nvGrpSpPr>
        <p:grpSpPr>
          <a:xfrm>
            <a:off x="498775" y="3785882"/>
            <a:ext cx="424908" cy="788978"/>
            <a:chOff x="11033125" y="1349375"/>
            <a:chExt cx="284163" cy="28416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2" name="Freeform 331">
              <a:extLst>
                <a:ext uri="{FF2B5EF4-FFF2-40B4-BE49-F238E27FC236}">
                  <a16:creationId xmlns:a16="http://schemas.microsoft.com/office/drawing/2014/main" id="{390638F0-4FC5-4042-9A2C-1695527FE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3138" y="1385888"/>
              <a:ext cx="84138" cy="77787"/>
            </a:xfrm>
            <a:custGeom>
              <a:avLst/>
              <a:gdLst>
                <a:gd name="T0" fmla="*/ 167 w 268"/>
                <a:gd name="T1" fmla="*/ 133 h 246"/>
                <a:gd name="T2" fmla="*/ 164 w 268"/>
                <a:gd name="T3" fmla="*/ 142 h 246"/>
                <a:gd name="T4" fmla="*/ 178 w 268"/>
                <a:gd name="T5" fmla="*/ 188 h 246"/>
                <a:gd name="T6" fmla="*/ 139 w 268"/>
                <a:gd name="T7" fmla="*/ 157 h 246"/>
                <a:gd name="T8" fmla="*/ 129 w 268"/>
                <a:gd name="T9" fmla="*/ 157 h 246"/>
                <a:gd name="T10" fmla="*/ 90 w 268"/>
                <a:gd name="T11" fmla="*/ 188 h 246"/>
                <a:gd name="T12" fmla="*/ 105 w 268"/>
                <a:gd name="T13" fmla="*/ 142 h 246"/>
                <a:gd name="T14" fmla="*/ 101 w 268"/>
                <a:gd name="T15" fmla="*/ 133 h 246"/>
                <a:gd name="T16" fmla="*/ 58 w 268"/>
                <a:gd name="T17" fmla="*/ 97 h 246"/>
                <a:gd name="T18" fmla="*/ 109 w 268"/>
                <a:gd name="T19" fmla="*/ 96 h 246"/>
                <a:gd name="T20" fmla="*/ 115 w 268"/>
                <a:gd name="T21" fmla="*/ 91 h 246"/>
                <a:gd name="T22" fmla="*/ 133 w 268"/>
                <a:gd name="T23" fmla="*/ 52 h 246"/>
                <a:gd name="T24" fmla="*/ 153 w 268"/>
                <a:gd name="T25" fmla="*/ 91 h 246"/>
                <a:gd name="T26" fmla="*/ 160 w 268"/>
                <a:gd name="T27" fmla="*/ 96 h 246"/>
                <a:gd name="T28" fmla="*/ 212 w 268"/>
                <a:gd name="T29" fmla="*/ 97 h 246"/>
                <a:gd name="T30" fmla="*/ 254 w 268"/>
                <a:gd name="T31" fmla="*/ 67 h 246"/>
                <a:gd name="T32" fmla="*/ 146 w 268"/>
                <a:gd name="T33" fmla="*/ 9 h 246"/>
                <a:gd name="T34" fmla="*/ 141 w 268"/>
                <a:gd name="T35" fmla="*/ 3 h 246"/>
                <a:gd name="T36" fmla="*/ 132 w 268"/>
                <a:gd name="T37" fmla="*/ 0 h 246"/>
                <a:gd name="T38" fmla="*/ 125 w 268"/>
                <a:gd name="T39" fmla="*/ 3 h 246"/>
                <a:gd name="T40" fmla="*/ 120 w 268"/>
                <a:gd name="T41" fmla="*/ 9 h 246"/>
                <a:gd name="T42" fmla="*/ 15 w 268"/>
                <a:gd name="T43" fmla="*/ 67 h 246"/>
                <a:gd name="T44" fmla="*/ 6 w 268"/>
                <a:gd name="T45" fmla="*/ 69 h 246"/>
                <a:gd name="T46" fmla="*/ 1 w 268"/>
                <a:gd name="T47" fmla="*/ 76 h 246"/>
                <a:gd name="T48" fmla="*/ 0 w 268"/>
                <a:gd name="T49" fmla="*/ 86 h 246"/>
                <a:gd name="T50" fmla="*/ 5 w 268"/>
                <a:gd name="T51" fmla="*/ 93 h 246"/>
                <a:gd name="T52" fmla="*/ 46 w 268"/>
                <a:gd name="T53" fmla="*/ 226 h 246"/>
                <a:gd name="T54" fmla="*/ 46 w 268"/>
                <a:gd name="T55" fmla="*/ 236 h 246"/>
                <a:gd name="T56" fmla="*/ 51 w 268"/>
                <a:gd name="T57" fmla="*/ 243 h 246"/>
                <a:gd name="T58" fmla="*/ 60 w 268"/>
                <a:gd name="T59" fmla="*/ 246 h 246"/>
                <a:gd name="T60" fmla="*/ 69 w 268"/>
                <a:gd name="T61" fmla="*/ 242 h 246"/>
                <a:gd name="T62" fmla="*/ 200 w 268"/>
                <a:gd name="T63" fmla="*/ 242 h 246"/>
                <a:gd name="T64" fmla="*/ 209 w 268"/>
                <a:gd name="T65" fmla="*/ 246 h 246"/>
                <a:gd name="T66" fmla="*/ 218 w 268"/>
                <a:gd name="T67" fmla="*/ 243 h 246"/>
                <a:gd name="T68" fmla="*/ 223 w 268"/>
                <a:gd name="T69" fmla="*/ 236 h 246"/>
                <a:gd name="T70" fmla="*/ 223 w 268"/>
                <a:gd name="T71" fmla="*/ 226 h 246"/>
                <a:gd name="T72" fmla="*/ 263 w 268"/>
                <a:gd name="T73" fmla="*/ 93 h 246"/>
                <a:gd name="T74" fmla="*/ 268 w 268"/>
                <a:gd name="T75" fmla="*/ 86 h 246"/>
                <a:gd name="T76" fmla="*/ 268 w 268"/>
                <a:gd name="T77" fmla="*/ 76 h 246"/>
                <a:gd name="T78" fmla="*/ 263 w 268"/>
                <a:gd name="T79" fmla="*/ 69 h 246"/>
                <a:gd name="T80" fmla="*/ 254 w 268"/>
                <a:gd name="T81" fmla="*/ 6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8" h="246">
                  <a:moveTo>
                    <a:pt x="170" y="130"/>
                  </a:moveTo>
                  <a:lnTo>
                    <a:pt x="167" y="133"/>
                  </a:lnTo>
                  <a:lnTo>
                    <a:pt x="164" y="137"/>
                  </a:lnTo>
                  <a:lnTo>
                    <a:pt x="164" y="142"/>
                  </a:lnTo>
                  <a:lnTo>
                    <a:pt x="164" y="146"/>
                  </a:lnTo>
                  <a:lnTo>
                    <a:pt x="178" y="188"/>
                  </a:lnTo>
                  <a:lnTo>
                    <a:pt x="143" y="160"/>
                  </a:lnTo>
                  <a:lnTo>
                    <a:pt x="139" y="157"/>
                  </a:lnTo>
                  <a:lnTo>
                    <a:pt x="135" y="157"/>
                  </a:lnTo>
                  <a:lnTo>
                    <a:pt x="129" y="157"/>
                  </a:lnTo>
                  <a:lnTo>
                    <a:pt x="125" y="160"/>
                  </a:lnTo>
                  <a:lnTo>
                    <a:pt x="90" y="188"/>
                  </a:lnTo>
                  <a:lnTo>
                    <a:pt x="104" y="146"/>
                  </a:lnTo>
                  <a:lnTo>
                    <a:pt x="105" y="142"/>
                  </a:lnTo>
                  <a:lnTo>
                    <a:pt x="104" y="137"/>
                  </a:lnTo>
                  <a:lnTo>
                    <a:pt x="101" y="133"/>
                  </a:lnTo>
                  <a:lnTo>
                    <a:pt x="98" y="130"/>
                  </a:lnTo>
                  <a:lnTo>
                    <a:pt x="58" y="97"/>
                  </a:lnTo>
                  <a:lnTo>
                    <a:pt x="105" y="97"/>
                  </a:lnTo>
                  <a:lnTo>
                    <a:pt x="109" y="96"/>
                  </a:lnTo>
                  <a:lnTo>
                    <a:pt x="112" y="93"/>
                  </a:lnTo>
                  <a:lnTo>
                    <a:pt x="115" y="91"/>
                  </a:lnTo>
                  <a:lnTo>
                    <a:pt x="118" y="87"/>
                  </a:lnTo>
                  <a:lnTo>
                    <a:pt x="133" y="52"/>
                  </a:lnTo>
                  <a:lnTo>
                    <a:pt x="151" y="88"/>
                  </a:lnTo>
                  <a:lnTo>
                    <a:pt x="153" y="91"/>
                  </a:lnTo>
                  <a:lnTo>
                    <a:pt x="156" y="94"/>
                  </a:lnTo>
                  <a:lnTo>
                    <a:pt x="160" y="96"/>
                  </a:lnTo>
                  <a:lnTo>
                    <a:pt x="164" y="97"/>
                  </a:lnTo>
                  <a:lnTo>
                    <a:pt x="212" y="97"/>
                  </a:lnTo>
                  <a:lnTo>
                    <a:pt x="170" y="130"/>
                  </a:lnTo>
                  <a:close/>
                  <a:moveTo>
                    <a:pt x="254" y="67"/>
                  </a:moveTo>
                  <a:lnTo>
                    <a:pt x="174" y="67"/>
                  </a:lnTo>
                  <a:lnTo>
                    <a:pt x="146" y="9"/>
                  </a:lnTo>
                  <a:lnTo>
                    <a:pt x="144" y="5"/>
                  </a:lnTo>
                  <a:lnTo>
                    <a:pt x="141" y="3"/>
                  </a:lnTo>
                  <a:lnTo>
                    <a:pt x="138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25" y="3"/>
                  </a:lnTo>
                  <a:lnTo>
                    <a:pt x="122" y="6"/>
                  </a:lnTo>
                  <a:lnTo>
                    <a:pt x="120" y="9"/>
                  </a:lnTo>
                  <a:lnTo>
                    <a:pt x="95" y="67"/>
                  </a:lnTo>
                  <a:lnTo>
                    <a:pt x="15" y="67"/>
                  </a:lnTo>
                  <a:lnTo>
                    <a:pt x="10" y="67"/>
                  </a:lnTo>
                  <a:lnTo>
                    <a:pt x="6" y="69"/>
                  </a:lnTo>
                  <a:lnTo>
                    <a:pt x="3" y="72"/>
                  </a:lnTo>
                  <a:lnTo>
                    <a:pt x="1" y="76"/>
                  </a:lnTo>
                  <a:lnTo>
                    <a:pt x="0" y="81"/>
                  </a:lnTo>
                  <a:lnTo>
                    <a:pt x="0" y="86"/>
                  </a:lnTo>
                  <a:lnTo>
                    <a:pt x="2" y="89"/>
                  </a:lnTo>
                  <a:lnTo>
                    <a:pt x="5" y="93"/>
                  </a:lnTo>
                  <a:lnTo>
                    <a:pt x="71" y="146"/>
                  </a:lnTo>
                  <a:lnTo>
                    <a:pt x="46" y="226"/>
                  </a:lnTo>
                  <a:lnTo>
                    <a:pt x="45" y="231"/>
                  </a:lnTo>
                  <a:lnTo>
                    <a:pt x="46" y="236"/>
                  </a:lnTo>
                  <a:lnTo>
                    <a:pt x="48" y="240"/>
                  </a:lnTo>
                  <a:lnTo>
                    <a:pt x="51" y="243"/>
                  </a:lnTo>
                  <a:lnTo>
                    <a:pt x="55" y="245"/>
                  </a:lnTo>
                  <a:lnTo>
                    <a:pt x="60" y="246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135" y="190"/>
                  </a:lnTo>
                  <a:lnTo>
                    <a:pt x="200" y="242"/>
                  </a:lnTo>
                  <a:lnTo>
                    <a:pt x="204" y="245"/>
                  </a:lnTo>
                  <a:lnTo>
                    <a:pt x="209" y="246"/>
                  </a:lnTo>
                  <a:lnTo>
                    <a:pt x="214" y="245"/>
                  </a:lnTo>
                  <a:lnTo>
                    <a:pt x="218" y="243"/>
                  </a:lnTo>
                  <a:lnTo>
                    <a:pt x="221" y="240"/>
                  </a:lnTo>
                  <a:lnTo>
                    <a:pt x="223" y="236"/>
                  </a:lnTo>
                  <a:lnTo>
                    <a:pt x="224" y="231"/>
                  </a:lnTo>
                  <a:lnTo>
                    <a:pt x="223" y="226"/>
                  </a:lnTo>
                  <a:lnTo>
                    <a:pt x="197" y="146"/>
                  </a:lnTo>
                  <a:lnTo>
                    <a:pt x="263" y="93"/>
                  </a:lnTo>
                  <a:lnTo>
                    <a:pt x="266" y="89"/>
                  </a:lnTo>
                  <a:lnTo>
                    <a:pt x="268" y="86"/>
                  </a:lnTo>
                  <a:lnTo>
                    <a:pt x="268" y="81"/>
                  </a:lnTo>
                  <a:lnTo>
                    <a:pt x="268" y="76"/>
                  </a:lnTo>
                  <a:lnTo>
                    <a:pt x="266" y="72"/>
                  </a:lnTo>
                  <a:lnTo>
                    <a:pt x="263" y="69"/>
                  </a:lnTo>
                  <a:lnTo>
                    <a:pt x="259" y="67"/>
                  </a:lnTo>
                  <a:lnTo>
                    <a:pt x="254" y="67"/>
                  </a:lnTo>
                  <a:lnTo>
                    <a:pt x="254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53" name="Freeform 332">
              <a:extLst>
                <a:ext uri="{FF2B5EF4-FFF2-40B4-BE49-F238E27FC236}">
                  <a16:creationId xmlns:a16="http://schemas.microsoft.com/office/drawing/2014/main" id="{7CBB65CB-7C1A-4E88-A101-FD076D3C2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1349375"/>
              <a:ext cx="284163" cy="284162"/>
            </a:xfrm>
            <a:custGeom>
              <a:avLst/>
              <a:gdLst>
                <a:gd name="T0" fmla="*/ 794 w 898"/>
                <a:gd name="T1" fmla="*/ 181 h 897"/>
                <a:gd name="T2" fmla="*/ 861 w 898"/>
                <a:gd name="T3" fmla="*/ 209 h 897"/>
                <a:gd name="T4" fmla="*/ 817 w 898"/>
                <a:gd name="T5" fmla="*/ 324 h 897"/>
                <a:gd name="T6" fmla="*/ 756 w 898"/>
                <a:gd name="T7" fmla="*/ 367 h 897"/>
                <a:gd name="T8" fmla="*/ 527 w 898"/>
                <a:gd name="T9" fmla="*/ 521 h 897"/>
                <a:gd name="T10" fmla="*/ 479 w 898"/>
                <a:gd name="T11" fmla="*/ 583 h 897"/>
                <a:gd name="T12" fmla="*/ 476 w 898"/>
                <a:gd name="T13" fmla="*/ 697 h 897"/>
                <a:gd name="T14" fmla="*/ 533 w 898"/>
                <a:gd name="T15" fmla="*/ 793 h 897"/>
                <a:gd name="T16" fmla="*/ 628 w 898"/>
                <a:gd name="T17" fmla="*/ 867 h 897"/>
                <a:gd name="T18" fmla="*/ 354 w 898"/>
                <a:gd name="T19" fmla="*/ 803 h 897"/>
                <a:gd name="T20" fmla="*/ 415 w 898"/>
                <a:gd name="T21" fmla="*/ 720 h 897"/>
                <a:gd name="T22" fmla="*/ 421 w 898"/>
                <a:gd name="T23" fmla="*/ 595 h 897"/>
                <a:gd name="T24" fmla="*/ 379 w 898"/>
                <a:gd name="T25" fmla="*/ 528 h 897"/>
                <a:gd name="T26" fmla="*/ 275 w 898"/>
                <a:gd name="T27" fmla="*/ 460 h 897"/>
                <a:gd name="T28" fmla="*/ 195 w 898"/>
                <a:gd name="T29" fmla="*/ 371 h 897"/>
                <a:gd name="T30" fmla="*/ 151 w 898"/>
                <a:gd name="T31" fmla="*/ 260 h 897"/>
                <a:gd name="T32" fmla="*/ 127 w 898"/>
                <a:gd name="T33" fmla="*/ 91 h 897"/>
                <a:gd name="T34" fmla="*/ 767 w 898"/>
                <a:gd name="T35" fmla="*/ 145 h 897"/>
                <a:gd name="T36" fmla="*/ 737 w 898"/>
                <a:gd name="T37" fmla="*/ 296 h 897"/>
                <a:gd name="T38" fmla="*/ 688 w 898"/>
                <a:gd name="T39" fmla="*/ 393 h 897"/>
                <a:gd name="T40" fmla="*/ 590 w 898"/>
                <a:gd name="T41" fmla="*/ 480 h 897"/>
                <a:gd name="T42" fmla="*/ 54 w 898"/>
                <a:gd name="T43" fmla="*/ 280 h 897"/>
                <a:gd name="T44" fmla="*/ 30 w 898"/>
                <a:gd name="T45" fmla="*/ 116 h 897"/>
                <a:gd name="T46" fmla="*/ 112 w 898"/>
                <a:gd name="T47" fmla="*/ 221 h 897"/>
                <a:gd name="T48" fmla="*/ 140 w 898"/>
                <a:gd name="T49" fmla="*/ 367 h 897"/>
                <a:gd name="T50" fmla="*/ 89 w 898"/>
                <a:gd name="T51" fmla="*/ 336 h 897"/>
                <a:gd name="T52" fmla="*/ 893 w 898"/>
                <a:gd name="T53" fmla="*/ 64 h 897"/>
                <a:gd name="T54" fmla="*/ 803 w 898"/>
                <a:gd name="T55" fmla="*/ 37 h 897"/>
                <a:gd name="T56" fmla="*/ 797 w 898"/>
                <a:gd name="T57" fmla="*/ 2 h 897"/>
                <a:gd name="T58" fmla="*/ 102 w 898"/>
                <a:gd name="T59" fmla="*/ 2 h 897"/>
                <a:gd name="T60" fmla="*/ 96 w 898"/>
                <a:gd name="T61" fmla="*/ 37 h 897"/>
                <a:gd name="T62" fmla="*/ 5 w 898"/>
                <a:gd name="T63" fmla="*/ 64 h 897"/>
                <a:gd name="T64" fmla="*/ 0 w 898"/>
                <a:gd name="T65" fmla="*/ 117 h 897"/>
                <a:gd name="T66" fmla="*/ 15 w 898"/>
                <a:gd name="T67" fmla="*/ 258 h 897"/>
                <a:gd name="T68" fmla="*/ 80 w 898"/>
                <a:gd name="T69" fmla="*/ 368 h 897"/>
                <a:gd name="T70" fmla="*/ 179 w 898"/>
                <a:gd name="T71" fmla="*/ 403 h 897"/>
                <a:gd name="T72" fmla="*/ 293 w 898"/>
                <a:gd name="T73" fmla="*/ 507 h 897"/>
                <a:gd name="T74" fmla="*/ 371 w 898"/>
                <a:gd name="T75" fmla="*/ 564 h 897"/>
                <a:gd name="T76" fmla="*/ 395 w 898"/>
                <a:gd name="T77" fmla="*/ 625 h 897"/>
                <a:gd name="T78" fmla="*/ 374 w 898"/>
                <a:gd name="T79" fmla="*/ 743 h 897"/>
                <a:gd name="T80" fmla="*/ 301 w 898"/>
                <a:gd name="T81" fmla="*/ 789 h 897"/>
                <a:gd name="T82" fmla="*/ 244 w 898"/>
                <a:gd name="T83" fmla="*/ 797 h 897"/>
                <a:gd name="T84" fmla="*/ 241 w 898"/>
                <a:gd name="T85" fmla="*/ 888 h 897"/>
                <a:gd name="T86" fmla="*/ 643 w 898"/>
                <a:gd name="T87" fmla="*/ 897 h 897"/>
                <a:gd name="T88" fmla="*/ 658 w 898"/>
                <a:gd name="T89" fmla="*/ 886 h 897"/>
                <a:gd name="T90" fmla="*/ 652 w 898"/>
                <a:gd name="T91" fmla="*/ 795 h 897"/>
                <a:gd name="T92" fmla="*/ 580 w 898"/>
                <a:gd name="T93" fmla="*/ 783 h 897"/>
                <a:gd name="T94" fmla="*/ 515 w 898"/>
                <a:gd name="T95" fmla="*/ 720 h 897"/>
                <a:gd name="T96" fmla="*/ 502 w 898"/>
                <a:gd name="T97" fmla="*/ 614 h 897"/>
                <a:gd name="T98" fmla="*/ 531 w 898"/>
                <a:gd name="T99" fmla="*/ 556 h 897"/>
                <a:gd name="T100" fmla="*/ 621 w 898"/>
                <a:gd name="T101" fmla="*/ 496 h 897"/>
                <a:gd name="T102" fmla="*/ 734 w 898"/>
                <a:gd name="T103" fmla="*/ 402 h 897"/>
                <a:gd name="T104" fmla="*/ 827 w 898"/>
                <a:gd name="T105" fmla="*/ 357 h 897"/>
                <a:gd name="T106" fmla="*/ 876 w 898"/>
                <a:gd name="T107" fmla="*/ 272 h 897"/>
                <a:gd name="T108" fmla="*/ 898 w 898"/>
                <a:gd name="T109" fmla="*/ 14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897">
                  <a:moveTo>
                    <a:pt x="737" y="371"/>
                  </a:moveTo>
                  <a:lnTo>
                    <a:pt x="749" y="348"/>
                  </a:lnTo>
                  <a:lnTo>
                    <a:pt x="761" y="320"/>
                  </a:lnTo>
                  <a:lnTo>
                    <a:pt x="770" y="290"/>
                  </a:lnTo>
                  <a:lnTo>
                    <a:pt x="779" y="258"/>
                  </a:lnTo>
                  <a:lnTo>
                    <a:pt x="787" y="221"/>
                  </a:lnTo>
                  <a:lnTo>
                    <a:pt x="794" y="181"/>
                  </a:lnTo>
                  <a:lnTo>
                    <a:pt x="798" y="137"/>
                  </a:lnTo>
                  <a:lnTo>
                    <a:pt x="801" y="90"/>
                  </a:lnTo>
                  <a:lnTo>
                    <a:pt x="868" y="90"/>
                  </a:lnTo>
                  <a:lnTo>
                    <a:pt x="868" y="113"/>
                  </a:lnTo>
                  <a:lnTo>
                    <a:pt x="868" y="141"/>
                  </a:lnTo>
                  <a:lnTo>
                    <a:pt x="866" y="174"/>
                  </a:lnTo>
                  <a:lnTo>
                    <a:pt x="861" y="209"/>
                  </a:lnTo>
                  <a:lnTo>
                    <a:pt x="858" y="227"/>
                  </a:lnTo>
                  <a:lnTo>
                    <a:pt x="854" y="244"/>
                  </a:lnTo>
                  <a:lnTo>
                    <a:pt x="848" y="261"/>
                  </a:lnTo>
                  <a:lnTo>
                    <a:pt x="842" y="278"/>
                  </a:lnTo>
                  <a:lnTo>
                    <a:pt x="836" y="294"/>
                  </a:lnTo>
                  <a:lnTo>
                    <a:pt x="827" y="309"/>
                  </a:lnTo>
                  <a:lnTo>
                    <a:pt x="817" y="324"/>
                  </a:lnTo>
                  <a:lnTo>
                    <a:pt x="806" y="337"/>
                  </a:lnTo>
                  <a:lnTo>
                    <a:pt x="798" y="343"/>
                  </a:lnTo>
                  <a:lnTo>
                    <a:pt x="791" y="350"/>
                  </a:lnTo>
                  <a:lnTo>
                    <a:pt x="783" y="355"/>
                  </a:lnTo>
                  <a:lnTo>
                    <a:pt x="775" y="359"/>
                  </a:lnTo>
                  <a:lnTo>
                    <a:pt x="766" y="364"/>
                  </a:lnTo>
                  <a:lnTo>
                    <a:pt x="756" y="367"/>
                  </a:lnTo>
                  <a:lnTo>
                    <a:pt x="747" y="370"/>
                  </a:lnTo>
                  <a:lnTo>
                    <a:pt x="737" y="371"/>
                  </a:lnTo>
                  <a:lnTo>
                    <a:pt x="737" y="371"/>
                  </a:lnTo>
                  <a:close/>
                  <a:moveTo>
                    <a:pt x="574" y="490"/>
                  </a:moveTo>
                  <a:lnTo>
                    <a:pt x="553" y="503"/>
                  </a:lnTo>
                  <a:lnTo>
                    <a:pt x="535" y="514"/>
                  </a:lnTo>
                  <a:lnTo>
                    <a:pt x="527" y="521"/>
                  </a:lnTo>
                  <a:lnTo>
                    <a:pt x="518" y="528"/>
                  </a:lnTo>
                  <a:lnTo>
                    <a:pt x="509" y="536"/>
                  </a:lnTo>
                  <a:lnTo>
                    <a:pt x="502" y="543"/>
                  </a:lnTo>
                  <a:lnTo>
                    <a:pt x="496" y="552"/>
                  </a:lnTo>
                  <a:lnTo>
                    <a:pt x="489" y="561"/>
                  </a:lnTo>
                  <a:lnTo>
                    <a:pt x="484" y="572"/>
                  </a:lnTo>
                  <a:lnTo>
                    <a:pt x="479" y="583"/>
                  </a:lnTo>
                  <a:lnTo>
                    <a:pt x="476" y="595"/>
                  </a:lnTo>
                  <a:lnTo>
                    <a:pt x="473" y="607"/>
                  </a:lnTo>
                  <a:lnTo>
                    <a:pt x="471" y="621"/>
                  </a:lnTo>
                  <a:lnTo>
                    <a:pt x="471" y="637"/>
                  </a:lnTo>
                  <a:lnTo>
                    <a:pt x="472" y="659"/>
                  </a:lnTo>
                  <a:lnTo>
                    <a:pt x="473" y="678"/>
                  </a:lnTo>
                  <a:lnTo>
                    <a:pt x="476" y="697"/>
                  </a:lnTo>
                  <a:lnTo>
                    <a:pt x="481" y="714"/>
                  </a:lnTo>
                  <a:lnTo>
                    <a:pt x="486" y="730"/>
                  </a:lnTo>
                  <a:lnTo>
                    <a:pt x="493" y="745"/>
                  </a:lnTo>
                  <a:lnTo>
                    <a:pt x="501" y="759"/>
                  </a:lnTo>
                  <a:lnTo>
                    <a:pt x="510" y="771"/>
                  </a:lnTo>
                  <a:lnTo>
                    <a:pt x="521" y="783"/>
                  </a:lnTo>
                  <a:lnTo>
                    <a:pt x="533" y="793"/>
                  </a:lnTo>
                  <a:lnTo>
                    <a:pt x="546" y="800"/>
                  </a:lnTo>
                  <a:lnTo>
                    <a:pt x="560" y="807"/>
                  </a:lnTo>
                  <a:lnTo>
                    <a:pt x="576" y="813"/>
                  </a:lnTo>
                  <a:lnTo>
                    <a:pt x="592" y="817"/>
                  </a:lnTo>
                  <a:lnTo>
                    <a:pt x="610" y="820"/>
                  </a:lnTo>
                  <a:lnTo>
                    <a:pt x="628" y="822"/>
                  </a:lnTo>
                  <a:lnTo>
                    <a:pt x="628" y="867"/>
                  </a:lnTo>
                  <a:lnTo>
                    <a:pt x="270" y="867"/>
                  </a:lnTo>
                  <a:lnTo>
                    <a:pt x="270" y="822"/>
                  </a:lnTo>
                  <a:lnTo>
                    <a:pt x="289" y="820"/>
                  </a:lnTo>
                  <a:lnTo>
                    <a:pt x="307" y="818"/>
                  </a:lnTo>
                  <a:lnTo>
                    <a:pt x="324" y="814"/>
                  </a:lnTo>
                  <a:lnTo>
                    <a:pt x="340" y="810"/>
                  </a:lnTo>
                  <a:lnTo>
                    <a:pt x="354" y="803"/>
                  </a:lnTo>
                  <a:lnTo>
                    <a:pt x="366" y="796"/>
                  </a:lnTo>
                  <a:lnTo>
                    <a:pt x="378" y="786"/>
                  </a:lnTo>
                  <a:lnTo>
                    <a:pt x="387" y="775"/>
                  </a:lnTo>
                  <a:lnTo>
                    <a:pt x="396" y="764"/>
                  </a:lnTo>
                  <a:lnTo>
                    <a:pt x="404" y="751"/>
                  </a:lnTo>
                  <a:lnTo>
                    <a:pt x="410" y="736"/>
                  </a:lnTo>
                  <a:lnTo>
                    <a:pt x="415" y="720"/>
                  </a:lnTo>
                  <a:lnTo>
                    <a:pt x="420" y="702"/>
                  </a:lnTo>
                  <a:lnTo>
                    <a:pt x="423" y="681"/>
                  </a:lnTo>
                  <a:lnTo>
                    <a:pt x="425" y="660"/>
                  </a:lnTo>
                  <a:lnTo>
                    <a:pt x="425" y="637"/>
                  </a:lnTo>
                  <a:lnTo>
                    <a:pt x="425" y="621"/>
                  </a:lnTo>
                  <a:lnTo>
                    <a:pt x="423" y="607"/>
                  </a:lnTo>
                  <a:lnTo>
                    <a:pt x="421" y="595"/>
                  </a:lnTo>
                  <a:lnTo>
                    <a:pt x="416" y="583"/>
                  </a:lnTo>
                  <a:lnTo>
                    <a:pt x="412" y="572"/>
                  </a:lnTo>
                  <a:lnTo>
                    <a:pt x="407" y="561"/>
                  </a:lnTo>
                  <a:lnTo>
                    <a:pt x="401" y="553"/>
                  </a:lnTo>
                  <a:lnTo>
                    <a:pt x="394" y="544"/>
                  </a:lnTo>
                  <a:lnTo>
                    <a:pt x="386" y="536"/>
                  </a:lnTo>
                  <a:lnTo>
                    <a:pt x="379" y="528"/>
                  </a:lnTo>
                  <a:lnTo>
                    <a:pt x="370" y="522"/>
                  </a:lnTo>
                  <a:lnTo>
                    <a:pt x="362" y="516"/>
                  </a:lnTo>
                  <a:lnTo>
                    <a:pt x="344" y="503"/>
                  </a:lnTo>
                  <a:lnTo>
                    <a:pt x="324" y="491"/>
                  </a:lnTo>
                  <a:lnTo>
                    <a:pt x="308" y="481"/>
                  </a:lnTo>
                  <a:lnTo>
                    <a:pt x="292" y="472"/>
                  </a:lnTo>
                  <a:lnTo>
                    <a:pt x="275" y="460"/>
                  </a:lnTo>
                  <a:lnTo>
                    <a:pt x="258" y="446"/>
                  </a:lnTo>
                  <a:lnTo>
                    <a:pt x="242" y="431"/>
                  </a:lnTo>
                  <a:lnTo>
                    <a:pt x="226" y="414"/>
                  </a:lnTo>
                  <a:lnTo>
                    <a:pt x="217" y="404"/>
                  </a:lnTo>
                  <a:lnTo>
                    <a:pt x="210" y="394"/>
                  </a:lnTo>
                  <a:lnTo>
                    <a:pt x="202" y="383"/>
                  </a:lnTo>
                  <a:lnTo>
                    <a:pt x="195" y="371"/>
                  </a:lnTo>
                  <a:lnTo>
                    <a:pt x="188" y="358"/>
                  </a:lnTo>
                  <a:lnTo>
                    <a:pt x="181" y="344"/>
                  </a:lnTo>
                  <a:lnTo>
                    <a:pt x="174" y="329"/>
                  </a:lnTo>
                  <a:lnTo>
                    <a:pt x="167" y="313"/>
                  </a:lnTo>
                  <a:lnTo>
                    <a:pt x="162" y="297"/>
                  </a:lnTo>
                  <a:lnTo>
                    <a:pt x="157" y="279"/>
                  </a:lnTo>
                  <a:lnTo>
                    <a:pt x="151" y="260"/>
                  </a:lnTo>
                  <a:lnTo>
                    <a:pt x="146" y="240"/>
                  </a:lnTo>
                  <a:lnTo>
                    <a:pt x="142" y="218"/>
                  </a:lnTo>
                  <a:lnTo>
                    <a:pt x="137" y="196"/>
                  </a:lnTo>
                  <a:lnTo>
                    <a:pt x="134" y="172"/>
                  </a:lnTo>
                  <a:lnTo>
                    <a:pt x="131" y="147"/>
                  </a:lnTo>
                  <a:lnTo>
                    <a:pt x="129" y="120"/>
                  </a:lnTo>
                  <a:lnTo>
                    <a:pt x="127" y="91"/>
                  </a:lnTo>
                  <a:lnTo>
                    <a:pt x="126" y="61"/>
                  </a:lnTo>
                  <a:lnTo>
                    <a:pt x="126" y="30"/>
                  </a:lnTo>
                  <a:lnTo>
                    <a:pt x="774" y="30"/>
                  </a:lnTo>
                  <a:lnTo>
                    <a:pt x="774" y="61"/>
                  </a:lnTo>
                  <a:lnTo>
                    <a:pt x="771" y="91"/>
                  </a:lnTo>
                  <a:lnTo>
                    <a:pt x="770" y="119"/>
                  </a:lnTo>
                  <a:lnTo>
                    <a:pt x="767" y="145"/>
                  </a:lnTo>
                  <a:lnTo>
                    <a:pt x="765" y="171"/>
                  </a:lnTo>
                  <a:lnTo>
                    <a:pt x="761" y="195"/>
                  </a:lnTo>
                  <a:lnTo>
                    <a:pt x="758" y="217"/>
                  </a:lnTo>
                  <a:lnTo>
                    <a:pt x="753" y="239"/>
                  </a:lnTo>
                  <a:lnTo>
                    <a:pt x="748" y="259"/>
                  </a:lnTo>
                  <a:lnTo>
                    <a:pt x="743" y="278"/>
                  </a:lnTo>
                  <a:lnTo>
                    <a:pt x="737" y="296"/>
                  </a:lnTo>
                  <a:lnTo>
                    <a:pt x="731" y="312"/>
                  </a:lnTo>
                  <a:lnTo>
                    <a:pt x="724" y="328"/>
                  </a:lnTo>
                  <a:lnTo>
                    <a:pt x="718" y="343"/>
                  </a:lnTo>
                  <a:lnTo>
                    <a:pt x="710" y="356"/>
                  </a:lnTo>
                  <a:lnTo>
                    <a:pt x="704" y="369"/>
                  </a:lnTo>
                  <a:lnTo>
                    <a:pt x="697" y="382"/>
                  </a:lnTo>
                  <a:lnTo>
                    <a:pt x="688" y="393"/>
                  </a:lnTo>
                  <a:lnTo>
                    <a:pt x="681" y="403"/>
                  </a:lnTo>
                  <a:lnTo>
                    <a:pt x="673" y="413"/>
                  </a:lnTo>
                  <a:lnTo>
                    <a:pt x="656" y="430"/>
                  </a:lnTo>
                  <a:lnTo>
                    <a:pt x="640" y="445"/>
                  </a:lnTo>
                  <a:lnTo>
                    <a:pt x="623" y="459"/>
                  </a:lnTo>
                  <a:lnTo>
                    <a:pt x="606" y="471"/>
                  </a:lnTo>
                  <a:lnTo>
                    <a:pt x="590" y="480"/>
                  </a:lnTo>
                  <a:lnTo>
                    <a:pt x="574" y="490"/>
                  </a:lnTo>
                  <a:lnTo>
                    <a:pt x="574" y="490"/>
                  </a:lnTo>
                  <a:close/>
                  <a:moveTo>
                    <a:pt x="89" y="336"/>
                  </a:moveTo>
                  <a:lnTo>
                    <a:pt x="78" y="324"/>
                  </a:lnTo>
                  <a:lnTo>
                    <a:pt x="69" y="310"/>
                  </a:lnTo>
                  <a:lnTo>
                    <a:pt x="61" y="295"/>
                  </a:lnTo>
                  <a:lnTo>
                    <a:pt x="54" y="280"/>
                  </a:lnTo>
                  <a:lnTo>
                    <a:pt x="49" y="264"/>
                  </a:lnTo>
                  <a:lnTo>
                    <a:pt x="43" y="247"/>
                  </a:lnTo>
                  <a:lnTo>
                    <a:pt x="40" y="230"/>
                  </a:lnTo>
                  <a:lnTo>
                    <a:pt x="37" y="213"/>
                  </a:lnTo>
                  <a:lnTo>
                    <a:pt x="32" y="178"/>
                  </a:lnTo>
                  <a:lnTo>
                    <a:pt x="30" y="145"/>
                  </a:lnTo>
                  <a:lnTo>
                    <a:pt x="30" y="11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97" y="90"/>
                  </a:lnTo>
                  <a:lnTo>
                    <a:pt x="100" y="137"/>
                  </a:lnTo>
                  <a:lnTo>
                    <a:pt x="105" y="181"/>
                  </a:lnTo>
                  <a:lnTo>
                    <a:pt x="112" y="221"/>
                  </a:lnTo>
                  <a:lnTo>
                    <a:pt x="119" y="258"/>
                  </a:lnTo>
                  <a:lnTo>
                    <a:pt x="128" y="291"/>
                  </a:lnTo>
                  <a:lnTo>
                    <a:pt x="137" y="321"/>
                  </a:lnTo>
                  <a:lnTo>
                    <a:pt x="149" y="348"/>
                  </a:lnTo>
                  <a:lnTo>
                    <a:pt x="161" y="372"/>
                  </a:lnTo>
                  <a:lnTo>
                    <a:pt x="150" y="370"/>
                  </a:lnTo>
                  <a:lnTo>
                    <a:pt x="140" y="367"/>
                  </a:lnTo>
                  <a:lnTo>
                    <a:pt x="131" y="364"/>
                  </a:lnTo>
                  <a:lnTo>
                    <a:pt x="121" y="359"/>
                  </a:lnTo>
                  <a:lnTo>
                    <a:pt x="113" y="355"/>
                  </a:lnTo>
                  <a:lnTo>
                    <a:pt x="105" y="350"/>
                  </a:lnTo>
                  <a:lnTo>
                    <a:pt x="97" y="343"/>
                  </a:lnTo>
                  <a:lnTo>
                    <a:pt x="89" y="336"/>
                  </a:lnTo>
                  <a:lnTo>
                    <a:pt x="89" y="336"/>
                  </a:lnTo>
                  <a:close/>
                  <a:moveTo>
                    <a:pt x="898" y="86"/>
                  </a:moveTo>
                  <a:lnTo>
                    <a:pt x="898" y="80"/>
                  </a:lnTo>
                  <a:lnTo>
                    <a:pt x="898" y="75"/>
                  </a:lnTo>
                  <a:lnTo>
                    <a:pt x="898" y="72"/>
                  </a:lnTo>
                  <a:lnTo>
                    <a:pt x="897" y="70"/>
                  </a:lnTo>
                  <a:lnTo>
                    <a:pt x="895" y="66"/>
                  </a:lnTo>
                  <a:lnTo>
                    <a:pt x="893" y="64"/>
                  </a:lnTo>
                  <a:lnTo>
                    <a:pt x="891" y="62"/>
                  </a:lnTo>
                  <a:lnTo>
                    <a:pt x="889" y="61"/>
                  </a:lnTo>
                  <a:lnTo>
                    <a:pt x="886" y="60"/>
                  </a:lnTo>
                  <a:lnTo>
                    <a:pt x="883" y="60"/>
                  </a:lnTo>
                  <a:lnTo>
                    <a:pt x="802" y="60"/>
                  </a:lnTo>
                  <a:lnTo>
                    <a:pt x="803" y="49"/>
                  </a:lnTo>
                  <a:lnTo>
                    <a:pt x="803" y="37"/>
                  </a:lnTo>
                  <a:lnTo>
                    <a:pt x="803" y="27"/>
                  </a:lnTo>
                  <a:lnTo>
                    <a:pt x="803" y="15"/>
                  </a:lnTo>
                  <a:lnTo>
                    <a:pt x="803" y="12"/>
                  </a:lnTo>
                  <a:lnTo>
                    <a:pt x="802" y="10"/>
                  </a:lnTo>
                  <a:lnTo>
                    <a:pt x="801" y="6"/>
                  </a:lnTo>
                  <a:lnTo>
                    <a:pt x="799" y="4"/>
                  </a:lnTo>
                  <a:lnTo>
                    <a:pt x="797" y="2"/>
                  </a:lnTo>
                  <a:lnTo>
                    <a:pt x="795" y="1"/>
                  </a:lnTo>
                  <a:lnTo>
                    <a:pt x="792" y="0"/>
                  </a:lnTo>
                  <a:lnTo>
                    <a:pt x="789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4" y="1"/>
                  </a:lnTo>
                  <a:lnTo>
                    <a:pt x="102" y="2"/>
                  </a:lnTo>
                  <a:lnTo>
                    <a:pt x="100" y="4"/>
                  </a:lnTo>
                  <a:lnTo>
                    <a:pt x="98" y="6"/>
                  </a:lnTo>
                  <a:lnTo>
                    <a:pt x="97" y="10"/>
                  </a:lnTo>
                  <a:lnTo>
                    <a:pt x="96" y="12"/>
                  </a:lnTo>
                  <a:lnTo>
                    <a:pt x="96" y="15"/>
                  </a:lnTo>
                  <a:lnTo>
                    <a:pt x="96" y="27"/>
                  </a:lnTo>
                  <a:lnTo>
                    <a:pt x="96" y="37"/>
                  </a:lnTo>
                  <a:lnTo>
                    <a:pt x="96" y="49"/>
                  </a:lnTo>
                  <a:lnTo>
                    <a:pt x="96" y="60"/>
                  </a:lnTo>
                  <a:lnTo>
                    <a:pt x="15" y="60"/>
                  </a:lnTo>
                  <a:lnTo>
                    <a:pt x="12" y="60"/>
                  </a:lnTo>
                  <a:lnTo>
                    <a:pt x="10" y="61"/>
                  </a:lnTo>
                  <a:lnTo>
                    <a:pt x="7" y="62"/>
                  </a:lnTo>
                  <a:lnTo>
                    <a:pt x="5" y="64"/>
                  </a:lnTo>
                  <a:lnTo>
                    <a:pt x="4" y="66"/>
                  </a:lnTo>
                  <a:lnTo>
                    <a:pt x="1" y="70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0" y="90"/>
                  </a:lnTo>
                  <a:lnTo>
                    <a:pt x="0" y="117"/>
                  </a:lnTo>
                  <a:lnTo>
                    <a:pt x="0" y="149"/>
                  </a:lnTo>
                  <a:lnTo>
                    <a:pt x="1" y="166"/>
                  </a:lnTo>
                  <a:lnTo>
                    <a:pt x="3" y="184"/>
                  </a:lnTo>
                  <a:lnTo>
                    <a:pt x="5" y="202"/>
                  </a:lnTo>
                  <a:lnTo>
                    <a:pt x="8" y="220"/>
                  </a:lnTo>
                  <a:lnTo>
                    <a:pt x="11" y="240"/>
                  </a:lnTo>
                  <a:lnTo>
                    <a:pt x="15" y="258"/>
                  </a:lnTo>
                  <a:lnTo>
                    <a:pt x="21" y="277"/>
                  </a:lnTo>
                  <a:lnTo>
                    <a:pt x="28" y="294"/>
                  </a:lnTo>
                  <a:lnTo>
                    <a:pt x="36" y="311"/>
                  </a:lnTo>
                  <a:lnTo>
                    <a:pt x="45" y="328"/>
                  </a:lnTo>
                  <a:lnTo>
                    <a:pt x="56" y="343"/>
                  </a:lnTo>
                  <a:lnTo>
                    <a:pt x="68" y="357"/>
                  </a:lnTo>
                  <a:lnTo>
                    <a:pt x="80" y="368"/>
                  </a:lnTo>
                  <a:lnTo>
                    <a:pt x="91" y="376"/>
                  </a:lnTo>
                  <a:lnTo>
                    <a:pt x="104" y="384"/>
                  </a:lnTo>
                  <a:lnTo>
                    <a:pt x="118" y="390"/>
                  </a:lnTo>
                  <a:lnTo>
                    <a:pt x="132" y="396"/>
                  </a:lnTo>
                  <a:lnTo>
                    <a:pt x="147" y="400"/>
                  </a:lnTo>
                  <a:lnTo>
                    <a:pt x="163" y="402"/>
                  </a:lnTo>
                  <a:lnTo>
                    <a:pt x="179" y="403"/>
                  </a:lnTo>
                  <a:lnTo>
                    <a:pt x="195" y="425"/>
                  </a:lnTo>
                  <a:lnTo>
                    <a:pt x="211" y="443"/>
                  </a:lnTo>
                  <a:lnTo>
                    <a:pt x="227" y="459"/>
                  </a:lnTo>
                  <a:lnTo>
                    <a:pt x="243" y="473"/>
                  </a:lnTo>
                  <a:lnTo>
                    <a:pt x="260" y="486"/>
                  </a:lnTo>
                  <a:lnTo>
                    <a:pt x="276" y="497"/>
                  </a:lnTo>
                  <a:lnTo>
                    <a:pt x="293" y="507"/>
                  </a:lnTo>
                  <a:lnTo>
                    <a:pt x="308" y="517"/>
                  </a:lnTo>
                  <a:lnTo>
                    <a:pt x="328" y="528"/>
                  </a:lnTo>
                  <a:lnTo>
                    <a:pt x="345" y="539"/>
                  </a:lnTo>
                  <a:lnTo>
                    <a:pt x="352" y="545"/>
                  </a:lnTo>
                  <a:lnTo>
                    <a:pt x="359" y="551"/>
                  </a:lnTo>
                  <a:lnTo>
                    <a:pt x="366" y="557"/>
                  </a:lnTo>
                  <a:lnTo>
                    <a:pt x="371" y="564"/>
                  </a:lnTo>
                  <a:lnTo>
                    <a:pt x="377" y="570"/>
                  </a:lnTo>
                  <a:lnTo>
                    <a:pt x="382" y="578"/>
                  </a:lnTo>
                  <a:lnTo>
                    <a:pt x="385" y="585"/>
                  </a:lnTo>
                  <a:lnTo>
                    <a:pt x="390" y="594"/>
                  </a:lnTo>
                  <a:lnTo>
                    <a:pt x="392" y="603"/>
                  </a:lnTo>
                  <a:lnTo>
                    <a:pt x="394" y="614"/>
                  </a:lnTo>
                  <a:lnTo>
                    <a:pt x="395" y="625"/>
                  </a:lnTo>
                  <a:lnTo>
                    <a:pt x="395" y="636"/>
                  </a:lnTo>
                  <a:lnTo>
                    <a:pt x="395" y="660"/>
                  </a:lnTo>
                  <a:lnTo>
                    <a:pt x="393" y="681"/>
                  </a:lnTo>
                  <a:lnTo>
                    <a:pt x="390" y="699"/>
                  </a:lnTo>
                  <a:lnTo>
                    <a:pt x="385" y="717"/>
                  </a:lnTo>
                  <a:lnTo>
                    <a:pt x="380" y="730"/>
                  </a:lnTo>
                  <a:lnTo>
                    <a:pt x="374" y="743"/>
                  </a:lnTo>
                  <a:lnTo>
                    <a:pt x="366" y="754"/>
                  </a:lnTo>
                  <a:lnTo>
                    <a:pt x="358" y="764"/>
                  </a:lnTo>
                  <a:lnTo>
                    <a:pt x="348" y="771"/>
                  </a:lnTo>
                  <a:lnTo>
                    <a:pt x="338" y="778"/>
                  </a:lnTo>
                  <a:lnTo>
                    <a:pt x="327" y="783"/>
                  </a:lnTo>
                  <a:lnTo>
                    <a:pt x="314" y="786"/>
                  </a:lnTo>
                  <a:lnTo>
                    <a:pt x="301" y="789"/>
                  </a:lnTo>
                  <a:lnTo>
                    <a:pt x="287" y="791"/>
                  </a:lnTo>
                  <a:lnTo>
                    <a:pt x="271" y="793"/>
                  </a:lnTo>
                  <a:lnTo>
                    <a:pt x="255" y="793"/>
                  </a:lnTo>
                  <a:lnTo>
                    <a:pt x="252" y="793"/>
                  </a:lnTo>
                  <a:lnTo>
                    <a:pt x="250" y="794"/>
                  </a:lnTo>
                  <a:lnTo>
                    <a:pt x="246" y="795"/>
                  </a:lnTo>
                  <a:lnTo>
                    <a:pt x="244" y="797"/>
                  </a:lnTo>
                  <a:lnTo>
                    <a:pt x="242" y="799"/>
                  </a:lnTo>
                  <a:lnTo>
                    <a:pt x="241" y="802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82"/>
                  </a:lnTo>
                  <a:lnTo>
                    <a:pt x="240" y="886"/>
                  </a:lnTo>
                  <a:lnTo>
                    <a:pt x="241" y="888"/>
                  </a:lnTo>
                  <a:lnTo>
                    <a:pt x="242" y="891"/>
                  </a:lnTo>
                  <a:lnTo>
                    <a:pt x="244" y="893"/>
                  </a:lnTo>
                  <a:lnTo>
                    <a:pt x="246" y="894"/>
                  </a:lnTo>
                  <a:lnTo>
                    <a:pt x="250" y="896"/>
                  </a:lnTo>
                  <a:lnTo>
                    <a:pt x="252" y="897"/>
                  </a:lnTo>
                  <a:lnTo>
                    <a:pt x="255" y="897"/>
                  </a:lnTo>
                  <a:lnTo>
                    <a:pt x="643" y="897"/>
                  </a:lnTo>
                  <a:lnTo>
                    <a:pt x="646" y="897"/>
                  </a:lnTo>
                  <a:lnTo>
                    <a:pt x="649" y="896"/>
                  </a:lnTo>
                  <a:lnTo>
                    <a:pt x="652" y="894"/>
                  </a:lnTo>
                  <a:lnTo>
                    <a:pt x="654" y="893"/>
                  </a:lnTo>
                  <a:lnTo>
                    <a:pt x="656" y="891"/>
                  </a:lnTo>
                  <a:lnTo>
                    <a:pt x="657" y="888"/>
                  </a:lnTo>
                  <a:lnTo>
                    <a:pt x="658" y="886"/>
                  </a:lnTo>
                  <a:lnTo>
                    <a:pt x="658" y="882"/>
                  </a:lnTo>
                  <a:lnTo>
                    <a:pt x="658" y="807"/>
                  </a:lnTo>
                  <a:lnTo>
                    <a:pt x="658" y="804"/>
                  </a:lnTo>
                  <a:lnTo>
                    <a:pt x="657" y="802"/>
                  </a:lnTo>
                  <a:lnTo>
                    <a:pt x="656" y="799"/>
                  </a:lnTo>
                  <a:lnTo>
                    <a:pt x="654" y="797"/>
                  </a:lnTo>
                  <a:lnTo>
                    <a:pt x="652" y="795"/>
                  </a:lnTo>
                  <a:lnTo>
                    <a:pt x="649" y="794"/>
                  </a:lnTo>
                  <a:lnTo>
                    <a:pt x="646" y="793"/>
                  </a:lnTo>
                  <a:lnTo>
                    <a:pt x="643" y="793"/>
                  </a:lnTo>
                  <a:lnTo>
                    <a:pt x="626" y="791"/>
                  </a:lnTo>
                  <a:lnTo>
                    <a:pt x="610" y="790"/>
                  </a:lnTo>
                  <a:lnTo>
                    <a:pt x="594" y="787"/>
                  </a:lnTo>
                  <a:lnTo>
                    <a:pt x="580" y="783"/>
                  </a:lnTo>
                  <a:lnTo>
                    <a:pt x="567" y="778"/>
                  </a:lnTo>
                  <a:lnTo>
                    <a:pt x="555" y="771"/>
                  </a:lnTo>
                  <a:lnTo>
                    <a:pt x="545" y="764"/>
                  </a:lnTo>
                  <a:lnTo>
                    <a:pt x="535" y="755"/>
                  </a:lnTo>
                  <a:lnTo>
                    <a:pt x="528" y="744"/>
                  </a:lnTo>
                  <a:lnTo>
                    <a:pt x="520" y="733"/>
                  </a:lnTo>
                  <a:lnTo>
                    <a:pt x="515" y="720"/>
                  </a:lnTo>
                  <a:lnTo>
                    <a:pt x="509" y="706"/>
                  </a:lnTo>
                  <a:lnTo>
                    <a:pt x="505" y="691"/>
                  </a:lnTo>
                  <a:lnTo>
                    <a:pt x="503" y="674"/>
                  </a:lnTo>
                  <a:lnTo>
                    <a:pt x="501" y="657"/>
                  </a:lnTo>
                  <a:lnTo>
                    <a:pt x="501" y="637"/>
                  </a:lnTo>
                  <a:lnTo>
                    <a:pt x="501" y="625"/>
                  </a:lnTo>
                  <a:lnTo>
                    <a:pt x="502" y="614"/>
                  </a:lnTo>
                  <a:lnTo>
                    <a:pt x="504" y="603"/>
                  </a:lnTo>
                  <a:lnTo>
                    <a:pt x="507" y="594"/>
                  </a:lnTo>
                  <a:lnTo>
                    <a:pt x="510" y="585"/>
                  </a:lnTo>
                  <a:lnTo>
                    <a:pt x="515" y="578"/>
                  </a:lnTo>
                  <a:lnTo>
                    <a:pt x="519" y="570"/>
                  </a:lnTo>
                  <a:lnTo>
                    <a:pt x="524" y="563"/>
                  </a:lnTo>
                  <a:lnTo>
                    <a:pt x="531" y="556"/>
                  </a:lnTo>
                  <a:lnTo>
                    <a:pt x="537" y="550"/>
                  </a:lnTo>
                  <a:lnTo>
                    <a:pt x="545" y="544"/>
                  </a:lnTo>
                  <a:lnTo>
                    <a:pt x="552" y="539"/>
                  </a:lnTo>
                  <a:lnTo>
                    <a:pt x="569" y="527"/>
                  </a:lnTo>
                  <a:lnTo>
                    <a:pt x="589" y="516"/>
                  </a:lnTo>
                  <a:lnTo>
                    <a:pt x="605" y="506"/>
                  </a:lnTo>
                  <a:lnTo>
                    <a:pt x="621" y="496"/>
                  </a:lnTo>
                  <a:lnTo>
                    <a:pt x="637" y="484"/>
                  </a:lnTo>
                  <a:lnTo>
                    <a:pt x="654" y="473"/>
                  </a:lnTo>
                  <a:lnTo>
                    <a:pt x="670" y="459"/>
                  </a:lnTo>
                  <a:lnTo>
                    <a:pt x="687" y="443"/>
                  </a:lnTo>
                  <a:lnTo>
                    <a:pt x="703" y="425"/>
                  </a:lnTo>
                  <a:lnTo>
                    <a:pt x="718" y="403"/>
                  </a:lnTo>
                  <a:lnTo>
                    <a:pt x="734" y="402"/>
                  </a:lnTo>
                  <a:lnTo>
                    <a:pt x="750" y="400"/>
                  </a:lnTo>
                  <a:lnTo>
                    <a:pt x="764" y="396"/>
                  </a:lnTo>
                  <a:lnTo>
                    <a:pt x="778" y="390"/>
                  </a:lnTo>
                  <a:lnTo>
                    <a:pt x="792" y="384"/>
                  </a:lnTo>
                  <a:lnTo>
                    <a:pt x="805" y="376"/>
                  </a:lnTo>
                  <a:lnTo>
                    <a:pt x="816" y="368"/>
                  </a:lnTo>
                  <a:lnTo>
                    <a:pt x="827" y="357"/>
                  </a:lnTo>
                  <a:lnTo>
                    <a:pt x="833" y="350"/>
                  </a:lnTo>
                  <a:lnTo>
                    <a:pt x="840" y="342"/>
                  </a:lnTo>
                  <a:lnTo>
                    <a:pt x="846" y="335"/>
                  </a:lnTo>
                  <a:lnTo>
                    <a:pt x="852" y="326"/>
                  </a:lnTo>
                  <a:lnTo>
                    <a:pt x="861" y="309"/>
                  </a:lnTo>
                  <a:lnTo>
                    <a:pt x="869" y="291"/>
                  </a:lnTo>
                  <a:lnTo>
                    <a:pt x="876" y="272"/>
                  </a:lnTo>
                  <a:lnTo>
                    <a:pt x="882" y="252"/>
                  </a:lnTo>
                  <a:lnTo>
                    <a:pt x="887" y="233"/>
                  </a:lnTo>
                  <a:lnTo>
                    <a:pt x="890" y="214"/>
                  </a:lnTo>
                  <a:lnTo>
                    <a:pt x="893" y="195"/>
                  </a:lnTo>
                  <a:lnTo>
                    <a:pt x="895" y="175"/>
                  </a:lnTo>
                  <a:lnTo>
                    <a:pt x="897" y="157"/>
                  </a:lnTo>
                  <a:lnTo>
                    <a:pt x="898" y="140"/>
                  </a:lnTo>
                  <a:lnTo>
                    <a:pt x="898" y="110"/>
                  </a:lnTo>
                  <a:lnTo>
                    <a:pt x="8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CE432C0-5A07-4B83-A8AE-FC44E49DA8A8}"/>
              </a:ext>
            </a:extLst>
          </p:cNvPr>
          <p:cNvGrpSpPr/>
          <p:nvPr/>
        </p:nvGrpSpPr>
        <p:grpSpPr>
          <a:xfrm>
            <a:off x="485455" y="5109654"/>
            <a:ext cx="424908" cy="752389"/>
            <a:chOff x="11033125" y="1349375"/>
            <a:chExt cx="284163" cy="284162"/>
          </a:xfrm>
          <a:solidFill>
            <a:schemeClr val="accent4"/>
          </a:solidFill>
        </p:grpSpPr>
        <p:sp>
          <p:nvSpPr>
            <p:cNvPr id="155" name="Freeform 331">
              <a:extLst>
                <a:ext uri="{FF2B5EF4-FFF2-40B4-BE49-F238E27FC236}">
                  <a16:creationId xmlns:a16="http://schemas.microsoft.com/office/drawing/2014/main" id="{675030D0-6016-486E-91BE-187373B65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3138" y="1385888"/>
              <a:ext cx="84138" cy="77787"/>
            </a:xfrm>
            <a:custGeom>
              <a:avLst/>
              <a:gdLst>
                <a:gd name="T0" fmla="*/ 167 w 268"/>
                <a:gd name="T1" fmla="*/ 133 h 246"/>
                <a:gd name="T2" fmla="*/ 164 w 268"/>
                <a:gd name="T3" fmla="*/ 142 h 246"/>
                <a:gd name="T4" fmla="*/ 178 w 268"/>
                <a:gd name="T5" fmla="*/ 188 h 246"/>
                <a:gd name="T6" fmla="*/ 139 w 268"/>
                <a:gd name="T7" fmla="*/ 157 h 246"/>
                <a:gd name="T8" fmla="*/ 129 w 268"/>
                <a:gd name="T9" fmla="*/ 157 h 246"/>
                <a:gd name="T10" fmla="*/ 90 w 268"/>
                <a:gd name="T11" fmla="*/ 188 h 246"/>
                <a:gd name="T12" fmla="*/ 105 w 268"/>
                <a:gd name="T13" fmla="*/ 142 h 246"/>
                <a:gd name="T14" fmla="*/ 101 w 268"/>
                <a:gd name="T15" fmla="*/ 133 h 246"/>
                <a:gd name="T16" fmla="*/ 58 w 268"/>
                <a:gd name="T17" fmla="*/ 97 h 246"/>
                <a:gd name="T18" fmla="*/ 109 w 268"/>
                <a:gd name="T19" fmla="*/ 96 h 246"/>
                <a:gd name="T20" fmla="*/ 115 w 268"/>
                <a:gd name="T21" fmla="*/ 91 h 246"/>
                <a:gd name="T22" fmla="*/ 133 w 268"/>
                <a:gd name="T23" fmla="*/ 52 h 246"/>
                <a:gd name="T24" fmla="*/ 153 w 268"/>
                <a:gd name="T25" fmla="*/ 91 h 246"/>
                <a:gd name="T26" fmla="*/ 160 w 268"/>
                <a:gd name="T27" fmla="*/ 96 h 246"/>
                <a:gd name="T28" fmla="*/ 212 w 268"/>
                <a:gd name="T29" fmla="*/ 97 h 246"/>
                <a:gd name="T30" fmla="*/ 254 w 268"/>
                <a:gd name="T31" fmla="*/ 67 h 246"/>
                <a:gd name="T32" fmla="*/ 146 w 268"/>
                <a:gd name="T33" fmla="*/ 9 h 246"/>
                <a:gd name="T34" fmla="*/ 141 w 268"/>
                <a:gd name="T35" fmla="*/ 3 h 246"/>
                <a:gd name="T36" fmla="*/ 132 w 268"/>
                <a:gd name="T37" fmla="*/ 0 h 246"/>
                <a:gd name="T38" fmla="*/ 125 w 268"/>
                <a:gd name="T39" fmla="*/ 3 h 246"/>
                <a:gd name="T40" fmla="*/ 120 w 268"/>
                <a:gd name="T41" fmla="*/ 9 h 246"/>
                <a:gd name="T42" fmla="*/ 15 w 268"/>
                <a:gd name="T43" fmla="*/ 67 h 246"/>
                <a:gd name="T44" fmla="*/ 6 w 268"/>
                <a:gd name="T45" fmla="*/ 69 h 246"/>
                <a:gd name="T46" fmla="*/ 1 w 268"/>
                <a:gd name="T47" fmla="*/ 76 h 246"/>
                <a:gd name="T48" fmla="*/ 0 w 268"/>
                <a:gd name="T49" fmla="*/ 86 h 246"/>
                <a:gd name="T50" fmla="*/ 5 w 268"/>
                <a:gd name="T51" fmla="*/ 93 h 246"/>
                <a:gd name="T52" fmla="*/ 46 w 268"/>
                <a:gd name="T53" fmla="*/ 226 h 246"/>
                <a:gd name="T54" fmla="*/ 46 w 268"/>
                <a:gd name="T55" fmla="*/ 236 h 246"/>
                <a:gd name="T56" fmla="*/ 51 w 268"/>
                <a:gd name="T57" fmla="*/ 243 h 246"/>
                <a:gd name="T58" fmla="*/ 60 w 268"/>
                <a:gd name="T59" fmla="*/ 246 h 246"/>
                <a:gd name="T60" fmla="*/ 69 w 268"/>
                <a:gd name="T61" fmla="*/ 242 h 246"/>
                <a:gd name="T62" fmla="*/ 200 w 268"/>
                <a:gd name="T63" fmla="*/ 242 h 246"/>
                <a:gd name="T64" fmla="*/ 209 w 268"/>
                <a:gd name="T65" fmla="*/ 246 h 246"/>
                <a:gd name="T66" fmla="*/ 218 w 268"/>
                <a:gd name="T67" fmla="*/ 243 h 246"/>
                <a:gd name="T68" fmla="*/ 223 w 268"/>
                <a:gd name="T69" fmla="*/ 236 h 246"/>
                <a:gd name="T70" fmla="*/ 223 w 268"/>
                <a:gd name="T71" fmla="*/ 226 h 246"/>
                <a:gd name="T72" fmla="*/ 263 w 268"/>
                <a:gd name="T73" fmla="*/ 93 h 246"/>
                <a:gd name="T74" fmla="*/ 268 w 268"/>
                <a:gd name="T75" fmla="*/ 86 h 246"/>
                <a:gd name="T76" fmla="*/ 268 w 268"/>
                <a:gd name="T77" fmla="*/ 76 h 246"/>
                <a:gd name="T78" fmla="*/ 263 w 268"/>
                <a:gd name="T79" fmla="*/ 69 h 246"/>
                <a:gd name="T80" fmla="*/ 254 w 268"/>
                <a:gd name="T81" fmla="*/ 6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8" h="246">
                  <a:moveTo>
                    <a:pt x="170" y="130"/>
                  </a:moveTo>
                  <a:lnTo>
                    <a:pt x="167" y="133"/>
                  </a:lnTo>
                  <a:lnTo>
                    <a:pt x="164" y="137"/>
                  </a:lnTo>
                  <a:lnTo>
                    <a:pt x="164" y="142"/>
                  </a:lnTo>
                  <a:lnTo>
                    <a:pt x="164" y="146"/>
                  </a:lnTo>
                  <a:lnTo>
                    <a:pt x="178" y="188"/>
                  </a:lnTo>
                  <a:lnTo>
                    <a:pt x="143" y="160"/>
                  </a:lnTo>
                  <a:lnTo>
                    <a:pt x="139" y="157"/>
                  </a:lnTo>
                  <a:lnTo>
                    <a:pt x="135" y="157"/>
                  </a:lnTo>
                  <a:lnTo>
                    <a:pt x="129" y="157"/>
                  </a:lnTo>
                  <a:lnTo>
                    <a:pt x="125" y="160"/>
                  </a:lnTo>
                  <a:lnTo>
                    <a:pt x="90" y="188"/>
                  </a:lnTo>
                  <a:lnTo>
                    <a:pt x="104" y="146"/>
                  </a:lnTo>
                  <a:lnTo>
                    <a:pt x="105" y="142"/>
                  </a:lnTo>
                  <a:lnTo>
                    <a:pt x="104" y="137"/>
                  </a:lnTo>
                  <a:lnTo>
                    <a:pt x="101" y="133"/>
                  </a:lnTo>
                  <a:lnTo>
                    <a:pt x="98" y="130"/>
                  </a:lnTo>
                  <a:lnTo>
                    <a:pt x="58" y="97"/>
                  </a:lnTo>
                  <a:lnTo>
                    <a:pt x="105" y="97"/>
                  </a:lnTo>
                  <a:lnTo>
                    <a:pt x="109" y="96"/>
                  </a:lnTo>
                  <a:lnTo>
                    <a:pt x="112" y="93"/>
                  </a:lnTo>
                  <a:lnTo>
                    <a:pt x="115" y="91"/>
                  </a:lnTo>
                  <a:lnTo>
                    <a:pt x="118" y="87"/>
                  </a:lnTo>
                  <a:lnTo>
                    <a:pt x="133" y="52"/>
                  </a:lnTo>
                  <a:lnTo>
                    <a:pt x="151" y="88"/>
                  </a:lnTo>
                  <a:lnTo>
                    <a:pt x="153" y="91"/>
                  </a:lnTo>
                  <a:lnTo>
                    <a:pt x="156" y="94"/>
                  </a:lnTo>
                  <a:lnTo>
                    <a:pt x="160" y="96"/>
                  </a:lnTo>
                  <a:lnTo>
                    <a:pt x="164" y="97"/>
                  </a:lnTo>
                  <a:lnTo>
                    <a:pt x="212" y="97"/>
                  </a:lnTo>
                  <a:lnTo>
                    <a:pt x="170" y="130"/>
                  </a:lnTo>
                  <a:close/>
                  <a:moveTo>
                    <a:pt x="254" y="67"/>
                  </a:moveTo>
                  <a:lnTo>
                    <a:pt x="174" y="67"/>
                  </a:lnTo>
                  <a:lnTo>
                    <a:pt x="146" y="9"/>
                  </a:lnTo>
                  <a:lnTo>
                    <a:pt x="144" y="5"/>
                  </a:lnTo>
                  <a:lnTo>
                    <a:pt x="141" y="3"/>
                  </a:lnTo>
                  <a:lnTo>
                    <a:pt x="138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25" y="3"/>
                  </a:lnTo>
                  <a:lnTo>
                    <a:pt x="122" y="6"/>
                  </a:lnTo>
                  <a:lnTo>
                    <a:pt x="120" y="9"/>
                  </a:lnTo>
                  <a:lnTo>
                    <a:pt x="95" y="67"/>
                  </a:lnTo>
                  <a:lnTo>
                    <a:pt x="15" y="67"/>
                  </a:lnTo>
                  <a:lnTo>
                    <a:pt x="10" y="67"/>
                  </a:lnTo>
                  <a:lnTo>
                    <a:pt x="6" y="69"/>
                  </a:lnTo>
                  <a:lnTo>
                    <a:pt x="3" y="72"/>
                  </a:lnTo>
                  <a:lnTo>
                    <a:pt x="1" y="76"/>
                  </a:lnTo>
                  <a:lnTo>
                    <a:pt x="0" y="81"/>
                  </a:lnTo>
                  <a:lnTo>
                    <a:pt x="0" y="86"/>
                  </a:lnTo>
                  <a:lnTo>
                    <a:pt x="2" y="89"/>
                  </a:lnTo>
                  <a:lnTo>
                    <a:pt x="5" y="93"/>
                  </a:lnTo>
                  <a:lnTo>
                    <a:pt x="71" y="146"/>
                  </a:lnTo>
                  <a:lnTo>
                    <a:pt x="46" y="226"/>
                  </a:lnTo>
                  <a:lnTo>
                    <a:pt x="45" y="231"/>
                  </a:lnTo>
                  <a:lnTo>
                    <a:pt x="46" y="236"/>
                  </a:lnTo>
                  <a:lnTo>
                    <a:pt x="48" y="240"/>
                  </a:lnTo>
                  <a:lnTo>
                    <a:pt x="51" y="243"/>
                  </a:lnTo>
                  <a:lnTo>
                    <a:pt x="55" y="245"/>
                  </a:lnTo>
                  <a:lnTo>
                    <a:pt x="60" y="246"/>
                  </a:lnTo>
                  <a:lnTo>
                    <a:pt x="65" y="245"/>
                  </a:lnTo>
                  <a:lnTo>
                    <a:pt x="69" y="242"/>
                  </a:lnTo>
                  <a:lnTo>
                    <a:pt x="135" y="190"/>
                  </a:lnTo>
                  <a:lnTo>
                    <a:pt x="200" y="242"/>
                  </a:lnTo>
                  <a:lnTo>
                    <a:pt x="204" y="245"/>
                  </a:lnTo>
                  <a:lnTo>
                    <a:pt x="209" y="246"/>
                  </a:lnTo>
                  <a:lnTo>
                    <a:pt x="214" y="245"/>
                  </a:lnTo>
                  <a:lnTo>
                    <a:pt x="218" y="243"/>
                  </a:lnTo>
                  <a:lnTo>
                    <a:pt x="221" y="240"/>
                  </a:lnTo>
                  <a:lnTo>
                    <a:pt x="223" y="236"/>
                  </a:lnTo>
                  <a:lnTo>
                    <a:pt x="224" y="231"/>
                  </a:lnTo>
                  <a:lnTo>
                    <a:pt x="223" y="226"/>
                  </a:lnTo>
                  <a:lnTo>
                    <a:pt x="197" y="146"/>
                  </a:lnTo>
                  <a:lnTo>
                    <a:pt x="263" y="93"/>
                  </a:lnTo>
                  <a:lnTo>
                    <a:pt x="266" y="89"/>
                  </a:lnTo>
                  <a:lnTo>
                    <a:pt x="268" y="86"/>
                  </a:lnTo>
                  <a:lnTo>
                    <a:pt x="268" y="81"/>
                  </a:lnTo>
                  <a:lnTo>
                    <a:pt x="268" y="76"/>
                  </a:lnTo>
                  <a:lnTo>
                    <a:pt x="266" y="72"/>
                  </a:lnTo>
                  <a:lnTo>
                    <a:pt x="263" y="69"/>
                  </a:lnTo>
                  <a:lnTo>
                    <a:pt x="259" y="67"/>
                  </a:lnTo>
                  <a:lnTo>
                    <a:pt x="254" y="67"/>
                  </a:lnTo>
                  <a:lnTo>
                    <a:pt x="254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32">
              <a:extLst>
                <a:ext uri="{FF2B5EF4-FFF2-40B4-BE49-F238E27FC236}">
                  <a16:creationId xmlns:a16="http://schemas.microsoft.com/office/drawing/2014/main" id="{5E397BC6-6735-4AAE-996C-FB1130686F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1349375"/>
              <a:ext cx="284163" cy="284162"/>
            </a:xfrm>
            <a:custGeom>
              <a:avLst/>
              <a:gdLst>
                <a:gd name="T0" fmla="*/ 794 w 898"/>
                <a:gd name="T1" fmla="*/ 181 h 897"/>
                <a:gd name="T2" fmla="*/ 861 w 898"/>
                <a:gd name="T3" fmla="*/ 209 h 897"/>
                <a:gd name="T4" fmla="*/ 817 w 898"/>
                <a:gd name="T5" fmla="*/ 324 h 897"/>
                <a:gd name="T6" fmla="*/ 756 w 898"/>
                <a:gd name="T7" fmla="*/ 367 h 897"/>
                <a:gd name="T8" fmla="*/ 527 w 898"/>
                <a:gd name="T9" fmla="*/ 521 h 897"/>
                <a:gd name="T10" fmla="*/ 479 w 898"/>
                <a:gd name="T11" fmla="*/ 583 h 897"/>
                <a:gd name="T12" fmla="*/ 476 w 898"/>
                <a:gd name="T13" fmla="*/ 697 h 897"/>
                <a:gd name="T14" fmla="*/ 533 w 898"/>
                <a:gd name="T15" fmla="*/ 793 h 897"/>
                <a:gd name="T16" fmla="*/ 628 w 898"/>
                <a:gd name="T17" fmla="*/ 867 h 897"/>
                <a:gd name="T18" fmla="*/ 354 w 898"/>
                <a:gd name="T19" fmla="*/ 803 h 897"/>
                <a:gd name="T20" fmla="*/ 415 w 898"/>
                <a:gd name="T21" fmla="*/ 720 h 897"/>
                <a:gd name="T22" fmla="*/ 421 w 898"/>
                <a:gd name="T23" fmla="*/ 595 h 897"/>
                <a:gd name="T24" fmla="*/ 379 w 898"/>
                <a:gd name="T25" fmla="*/ 528 h 897"/>
                <a:gd name="T26" fmla="*/ 275 w 898"/>
                <a:gd name="T27" fmla="*/ 460 h 897"/>
                <a:gd name="T28" fmla="*/ 195 w 898"/>
                <a:gd name="T29" fmla="*/ 371 h 897"/>
                <a:gd name="T30" fmla="*/ 151 w 898"/>
                <a:gd name="T31" fmla="*/ 260 h 897"/>
                <a:gd name="T32" fmla="*/ 127 w 898"/>
                <a:gd name="T33" fmla="*/ 91 h 897"/>
                <a:gd name="T34" fmla="*/ 767 w 898"/>
                <a:gd name="T35" fmla="*/ 145 h 897"/>
                <a:gd name="T36" fmla="*/ 737 w 898"/>
                <a:gd name="T37" fmla="*/ 296 h 897"/>
                <a:gd name="T38" fmla="*/ 688 w 898"/>
                <a:gd name="T39" fmla="*/ 393 h 897"/>
                <a:gd name="T40" fmla="*/ 590 w 898"/>
                <a:gd name="T41" fmla="*/ 480 h 897"/>
                <a:gd name="T42" fmla="*/ 54 w 898"/>
                <a:gd name="T43" fmla="*/ 280 h 897"/>
                <a:gd name="T44" fmla="*/ 30 w 898"/>
                <a:gd name="T45" fmla="*/ 116 h 897"/>
                <a:gd name="T46" fmla="*/ 112 w 898"/>
                <a:gd name="T47" fmla="*/ 221 h 897"/>
                <a:gd name="T48" fmla="*/ 140 w 898"/>
                <a:gd name="T49" fmla="*/ 367 h 897"/>
                <a:gd name="T50" fmla="*/ 89 w 898"/>
                <a:gd name="T51" fmla="*/ 336 h 897"/>
                <a:gd name="T52" fmla="*/ 893 w 898"/>
                <a:gd name="T53" fmla="*/ 64 h 897"/>
                <a:gd name="T54" fmla="*/ 803 w 898"/>
                <a:gd name="T55" fmla="*/ 37 h 897"/>
                <a:gd name="T56" fmla="*/ 797 w 898"/>
                <a:gd name="T57" fmla="*/ 2 h 897"/>
                <a:gd name="T58" fmla="*/ 102 w 898"/>
                <a:gd name="T59" fmla="*/ 2 h 897"/>
                <a:gd name="T60" fmla="*/ 96 w 898"/>
                <a:gd name="T61" fmla="*/ 37 h 897"/>
                <a:gd name="T62" fmla="*/ 5 w 898"/>
                <a:gd name="T63" fmla="*/ 64 h 897"/>
                <a:gd name="T64" fmla="*/ 0 w 898"/>
                <a:gd name="T65" fmla="*/ 117 h 897"/>
                <a:gd name="T66" fmla="*/ 15 w 898"/>
                <a:gd name="T67" fmla="*/ 258 h 897"/>
                <a:gd name="T68" fmla="*/ 80 w 898"/>
                <a:gd name="T69" fmla="*/ 368 h 897"/>
                <a:gd name="T70" fmla="*/ 179 w 898"/>
                <a:gd name="T71" fmla="*/ 403 h 897"/>
                <a:gd name="T72" fmla="*/ 293 w 898"/>
                <a:gd name="T73" fmla="*/ 507 h 897"/>
                <a:gd name="T74" fmla="*/ 371 w 898"/>
                <a:gd name="T75" fmla="*/ 564 h 897"/>
                <a:gd name="T76" fmla="*/ 395 w 898"/>
                <a:gd name="T77" fmla="*/ 625 h 897"/>
                <a:gd name="T78" fmla="*/ 374 w 898"/>
                <a:gd name="T79" fmla="*/ 743 h 897"/>
                <a:gd name="T80" fmla="*/ 301 w 898"/>
                <a:gd name="T81" fmla="*/ 789 h 897"/>
                <a:gd name="T82" fmla="*/ 244 w 898"/>
                <a:gd name="T83" fmla="*/ 797 h 897"/>
                <a:gd name="T84" fmla="*/ 241 w 898"/>
                <a:gd name="T85" fmla="*/ 888 h 897"/>
                <a:gd name="T86" fmla="*/ 643 w 898"/>
                <a:gd name="T87" fmla="*/ 897 h 897"/>
                <a:gd name="T88" fmla="*/ 658 w 898"/>
                <a:gd name="T89" fmla="*/ 886 h 897"/>
                <a:gd name="T90" fmla="*/ 652 w 898"/>
                <a:gd name="T91" fmla="*/ 795 h 897"/>
                <a:gd name="T92" fmla="*/ 580 w 898"/>
                <a:gd name="T93" fmla="*/ 783 h 897"/>
                <a:gd name="T94" fmla="*/ 515 w 898"/>
                <a:gd name="T95" fmla="*/ 720 h 897"/>
                <a:gd name="T96" fmla="*/ 502 w 898"/>
                <a:gd name="T97" fmla="*/ 614 h 897"/>
                <a:gd name="T98" fmla="*/ 531 w 898"/>
                <a:gd name="T99" fmla="*/ 556 h 897"/>
                <a:gd name="T100" fmla="*/ 621 w 898"/>
                <a:gd name="T101" fmla="*/ 496 h 897"/>
                <a:gd name="T102" fmla="*/ 734 w 898"/>
                <a:gd name="T103" fmla="*/ 402 h 897"/>
                <a:gd name="T104" fmla="*/ 827 w 898"/>
                <a:gd name="T105" fmla="*/ 357 h 897"/>
                <a:gd name="T106" fmla="*/ 876 w 898"/>
                <a:gd name="T107" fmla="*/ 272 h 897"/>
                <a:gd name="T108" fmla="*/ 898 w 898"/>
                <a:gd name="T109" fmla="*/ 14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897">
                  <a:moveTo>
                    <a:pt x="737" y="371"/>
                  </a:moveTo>
                  <a:lnTo>
                    <a:pt x="749" y="348"/>
                  </a:lnTo>
                  <a:lnTo>
                    <a:pt x="761" y="320"/>
                  </a:lnTo>
                  <a:lnTo>
                    <a:pt x="770" y="290"/>
                  </a:lnTo>
                  <a:lnTo>
                    <a:pt x="779" y="258"/>
                  </a:lnTo>
                  <a:lnTo>
                    <a:pt x="787" y="221"/>
                  </a:lnTo>
                  <a:lnTo>
                    <a:pt x="794" y="181"/>
                  </a:lnTo>
                  <a:lnTo>
                    <a:pt x="798" y="137"/>
                  </a:lnTo>
                  <a:lnTo>
                    <a:pt x="801" y="90"/>
                  </a:lnTo>
                  <a:lnTo>
                    <a:pt x="868" y="90"/>
                  </a:lnTo>
                  <a:lnTo>
                    <a:pt x="868" y="113"/>
                  </a:lnTo>
                  <a:lnTo>
                    <a:pt x="868" y="141"/>
                  </a:lnTo>
                  <a:lnTo>
                    <a:pt x="866" y="174"/>
                  </a:lnTo>
                  <a:lnTo>
                    <a:pt x="861" y="209"/>
                  </a:lnTo>
                  <a:lnTo>
                    <a:pt x="858" y="227"/>
                  </a:lnTo>
                  <a:lnTo>
                    <a:pt x="854" y="244"/>
                  </a:lnTo>
                  <a:lnTo>
                    <a:pt x="848" y="261"/>
                  </a:lnTo>
                  <a:lnTo>
                    <a:pt x="842" y="278"/>
                  </a:lnTo>
                  <a:lnTo>
                    <a:pt x="836" y="294"/>
                  </a:lnTo>
                  <a:lnTo>
                    <a:pt x="827" y="309"/>
                  </a:lnTo>
                  <a:lnTo>
                    <a:pt x="817" y="324"/>
                  </a:lnTo>
                  <a:lnTo>
                    <a:pt x="806" y="337"/>
                  </a:lnTo>
                  <a:lnTo>
                    <a:pt x="798" y="343"/>
                  </a:lnTo>
                  <a:lnTo>
                    <a:pt x="791" y="350"/>
                  </a:lnTo>
                  <a:lnTo>
                    <a:pt x="783" y="355"/>
                  </a:lnTo>
                  <a:lnTo>
                    <a:pt x="775" y="359"/>
                  </a:lnTo>
                  <a:lnTo>
                    <a:pt x="766" y="364"/>
                  </a:lnTo>
                  <a:lnTo>
                    <a:pt x="756" y="367"/>
                  </a:lnTo>
                  <a:lnTo>
                    <a:pt x="747" y="370"/>
                  </a:lnTo>
                  <a:lnTo>
                    <a:pt x="737" y="371"/>
                  </a:lnTo>
                  <a:lnTo>
                    <a:pt x="737" y="371"/>
                  </a:lnTo>
                  <a:close/>
                  <a:moveTo>
                    <a:pt x="574" y="490"/>
                  </a:moveTo>
                  <a:lnTo>
                    <a:pt x="553" y="503"/>
                  </a:lnTo>
                  <a:lnTo>
                    <a:pt x="535" y="514"/>
                  </a:lnTo>
                  <a:lnTo>
                    <a:pt x="527" y="521"/>
                  </a:lnTo>
                  <a:lnTo>
                    <a:pt x="518" y="528"/>
                  </a:lnTo>
                  <a:lnTo>
                    <a:pt x="509" y="536"/>
                  </a:lnTo>
                  <a:lnTo>
                    <a:pt x="502" y="543"/>
                  </a:lnTo>
                  <a:lnTo>
                    <a:pt x="496" y="552"/>
                  </a:lnTo>
                  <a:lnTo>
                    <a:pt x="489" y="561"/>
                  </a:lnTo>
                  <a:lnTo>
                    <a:pt x="484" y="572"/>
                  </a:lnTo>
                  <a:lnTo>
                    <a:pt x="479" y="583"/>
                  </a:lnTo>
                  <a:lnTo>
                    <a:pt x="476" y="595"/>
                  </a:lnTo>
                  <a:lnTo>
                    <a:pt x="473" y="607"/>
                  </a:lnTo>
                  <a:lnTo>
                    <a:pt x="471" y="621"/>
                  </a:lnTo>
                  <a:lnTo>
                    <a:pt x="471" y="637"/>
                  </a:lnTo>
                  <a:lnTo>
                    <a:pt x="472" y="659"/>
                  </a:lnTo>
                  <a:lnTo>
                    <a:pt x="473" y="678"/>
                  </a:lnTo>
                  <a:lnTo>
                    <a:pt x="476" y="697"/>
                  </a:lnTo>
                  <a:lnTo>
                    <a:pt x="481" y="714"/>
                  </a:lnTo>
                  <a:lnTo>
                    <a:pt x="486" y="730"/>
                  </a:lnTo>
                  <a:lnTo>
                    <a:pt x="493" y="745"/>
                  </a:lnTo>
                  <a:lnTo>
                    <a:pt x="501" y="759"/>
                  </a:lnTo>
                  <a:lnTo>
                    <a:pt x="510" y="771"/>
                  </a:lnTo>
                  <a:lnTo>
                    <a:pt x="521" y="783"/>
                  </a:lnTo>
                  <a:lnTo>
                    <a:pt x="533" y="793"/>
                  </a:lnTo>
                  <a:lnTo>
                    <a:pt x="546" y="800"/>
                  </a:lnTo>
                  <a:lnTo>
                    <a:pt x="560" y="807"/>
                  </a:lnTo>
                  <a:lnTo>
                    <a:pt x="576" y="813"/>
                  </a:lnTo>
                  <a:lnTo>
                    <a:pt x="592" y="817"/>
                  </a:lnTo>
                  <a:lnTo>
                    <a:pt x="610" y="820"/>
                  </a:lnTo>
                  <a:lnTo>
                    <a:pt x="628" y="822"/>
                  </a:lnTo>
                  <a:lnTo>
                    <a:pt x="628" y="867"/>
                  </a:lnTo>
                  <a:lnTo>
                    <a:pt x="270" y="867"/>
                  </a:lnTo>
                  <a:lnTo>
                    <a:pt x="270" y="822"/>
                  </a:lnTo>
                  <a:lnTo>
                    <a:pt x="289" y="820"/>
                  </a:lnTo>
                  <a:lnTo>
                    <a:pt x="307" y="818"/>
                  </a:lnTo>
                  <a:lnTo>
                    <a:pt x="324" y="814"/>
                  </a:lnTo>
                  <a:lnTo>
                    <a:pt x="340" y="810"/>
                  </a:lnTo>
                  <a:lnTo>
                    <a:pt x="354" y="803"/>
                  </a:lnTo>
                  <a:lnTo>
                    <a:pt x="366" y="796"/>
                  </a:lnTo>
                  <a:lnTo>
                    <a:pt x="378" y="786"/>
                  </a:lnTo>
                  <a:lnTo>
                    <a:pt x="387" y="775"/>
                  </a:lnTo>
                  <a:lnTo>
                    <a:pt x="396" y="764"/>
                  </a:lnTo>
                  <a:lnTo>
                    <a:pt x="404" y="751"/>
                  </a:lnTo>
                  <a:lnTo>
                    <a:pt x="410" y="736"/>
                  </a:lnTo>
                  <a:lnTo>
                    <a:pt x="415" y="720"/>
                  </a:lnTo>
                  <a:lnTo>
                    <a:pt x="420" y="702"/>
                  </a:lnTo>
                  <a:lnTo>
                    <a:pt x="423" y="681"/>
                  </a:lnTo>
                  <a:lnTo>
                    <a:pt x="425" y="660"/>
                  </a:lnTo>
                  <a:lnTo>
                    <a:pt x="425" y="637"/>
                  </a:lnTo>
                  <a:lnTo>
                    <a:pt x="425" y="621"/>
                  </a:lnTo>
                  <a:lnTo>
                    <a:pt x="423" y="607"/>
                  </a:lnTo>
                  <a:lnTo>
                    <a:pt x="421" y="595"/>
                  </a:lnTo>
                  <a:lnTo>
                    <a:pt x="416" y="583"/>
                  </a:lnTo>
                  <a:lnTo>
                    <a:pt x="412" y="572"/>
                  </a:lnTo>
                  <a:lnTo>
                    <a:pt x="407" y="561"/>
                  </a:lnTo>
                  <a:lnTo>
                    <a:pt x="401" y="553"/>
                  </a:lnTo>
                  <a:lnTo>
                    <a:pt x="394" y="544"/>
                  </a:lnTo>
                  <a:lnTo>
                    <a:pt x="386" y="536"/>
                  </a:lnTo>
                  <a:lnTo>
                    <a:pt x="379" y="528"/>
                  </a:lnTo>
                  <a:lnTo>
                    <a:pt x="370" y="522"/>
                  </a:lnTo>
                  <a:lnTo>
                    <a:pt x="362" y="516"/>
                  </a:lnTo>
                  <a:lnTo>
                    <a:pt x="344" y="503"/>
                  </a:lnTo>
                  <a:lnTo>
                    <a:pt x="324" y="491"/>
                  </a:lnTo>
                  <a:lnTo>
                    <a:pt x="308" y="481"/>
                  </a:lnTo>
                  <a:lnTo>
                    <a:pt x="292" y="472"/>
                  </a:lnTo>
                  <a:lnTo>
                    <a:pt x="275" y="460"/>
                  </a:lnTo>
                  <a:lnTo>
                    <a:pt x="258" y="446"/>
                  </a:lnTo>
                  <a:lnTo>
                    <a:pt x="242" y="431"/>
                  </a:lnTo>
                  <a:lnTo>
                    <a:pt x="226" y="414"/>
                  </a:lnTo>
                  <a:lnTo>
                    <a:pt x="217" y="404"/>
                  </a:lnTo>
                  <a:lnTo>
                    <a:pt x="210" y="394"/>
                  </a:lnTo>
                  <a:lnTo>
                    <a:pt x="202" y="383"/>
                  </a:lnTo>
                  <a:lnTo>
                    <a:pt x="195" y="371"/>
                  </a:lnTo>
                  <a:lnTo>
                    <a:pt x="188" y="358"/>
                  </a:lnTo>
                  <a:lnTo>
                    <a:pt x="181" y="344"/>
                  </a:lnTo>
                  <a:lnTo>
                    <a:pt x="174" y="329"/>
                  </a:lnTo>
                  <a:lnTo>
                    <a:pt x="167" y="313"/>
                  </a:lnTo>
                  <a:lnTo>
                    <a:pt x="162" y="297"/>
                  </a:lnTo>
                  <a:lnTo>
                    <a:pt x="157" y="279"/>
                  </a:lnTo>
                  <a:lnTo>
                    <a:pt x="151" y="260"/>
                  </a:lnTo>
                  <a:lnTo>
                    <a:pt x="146" y="240"/>
                  </a:lnTo>
                  <a:lnTo>
                    <a:pt x="142" y="218"/>
                  </a:lnTo>
                  <a:lnTo>
                    <a:pt x="137" y="196"/>
                  </a:lnTo>
                  <a:lnTo>
                    <a:pt x="134" y="172"/>
                  </a:lnTo>
                  <a:lnTo>
                    <a:pt x="131" y="147"/>
                  </a:lnTo>
                  <a:lnTo>
                    <a:pt x="129" y="120"/>
                  </a:lnTo>
                  <a:lnTo>
                    <a:pt x="127" y="91"/>
                  </a:lnTo>
                  <a:lnTo>
                    <a:pt x="126" y="61"/>
                  </a:lnTo>
                  <a:lnTo>
                    <a:pt x="126" y="30"/>
                  </a:lnTo>
                  <a:lnTo>
                    <a:pt x="774" y="30"/>
                  </a:lnTo>
                  <a:lnTo>
                    <a:pt x="774" y="61"/>
                  </a:lnTo>
                  <a:lnTo>
                    <a:pt x="771" y="91"/>
                  </a:lnTo>
                  <a:lnTo>
                    <a:pt x="770" y="119"/>
                  </a:lnTo>
                  <a:lnTo>
                    <a:pt x="767" y="145"/>
                  </a:lnTo>
                  <a:lnTo>
                    <a:pt x="765" y="171"/>
                  </a:lnTo>
                  <a:lnTo>
                    <a:pt x="761" y="195"/>
                  </a:lnTo>
                  <a:lnTo>
                    <a:pt x="758" y="217"/>
                  </a:lnTo>
                  <a:lnTo>
                    <a:pt x="753" y="239"/>
                  </a:lnTo>
                  <a:lnTo>
                    <a:pt x="748" y="259"/>
                  </a:lnTo>
                  <a:lnTo>
                    <a:pt x="743" y="278"/>
                  </a:lnTo>
                  <a:lnTo>
                    <a:pt x="737" y="296"/>
                  </a:lnTo>
                  <a:lnTo>
                    <a:pt x="731" y="312"/>
                  </a:lnTo>
                  <a:lnTo>
                    <a:pt x="724" y="328"/>
                  </a:lnTo>
                  <a:lnTo>
                    <a:pt x="718" y="343"/>
                  </a:lnTo>
                  <a:lnTo>
                    <a:pt x="710" y="356"/>
                  </a:lnTo>
                  <a:lnTo>
                    <a:pt x="704" y="369"/>
                  </a:lnTo>
                  <a:lnTo>
                    <a:pt x="697" y="382"/>
                  </a:lnTo>
                  <a:lnTo>
                    <a:pt x="688" y="393"/>
                  </a:lnTo>
                  <a:lnTo>
                    <a:pt x="681" y="403"/>
                  </a:lnTo>
                  <a:lnTo>
                    <a:pt x="673" y="413"/>
                  </a:lnTo>
                  <a:lnTo>
                    <a:pt x="656" y="430"/>
                  </a:lnTo>
                  <a:lnTo>
                    <a:pt x="640" y="445"/>
                  </a:lnTo>
                  <a:lnTo>
                    <a:pt x="623" y="459"/>
                  </a:lnTo>
                  <a:lnTo>
                    <a:pt x="606" y="471"/>
                  </a:lnTo>
                  <a:lnTo>
                    <a:pt x="590" y="480"/>
                  </a:lnTo>
                  <a:lnTo>
                    <a:pt x="574" y="490"/>
                  </a:lnTo>
                  <a:lnTo>
                    <a:pt x="574" y="490"/>
                  </a:lnTo>
                  <a:close/>
                  <a:moveTo>
                    <a:pt x="89" y="336"/>
                  </a:moveTo>
                  <a:lnTo>
                    <a:pt x="78" y="324"/>
                  </a:lnTo>
                  <a:lnTo>
                    <a:pt x="69" y="310"/>
                  </a:lnTo>
                  <a:lnTo>
                    <a:pt x="61" y="295"/>
                  </a:lnTo>
                  <a:lnTo>
                    <a:pt x="54" y="280"/>
                  </a:lnTo>
                  <a:lnTo>
                    <a:pt x="49" y="264"/>
                  </a:lnTo>
                  <a:lnTo>
                    <a:pt x="43" y="247"/>
                  </a:lnTo>
                  <a:lnTo>
                    <a:pt x="40" y="230"/>
                  </a:lnTo>
                  <a:lnTo>
                    <a:pt x="37" y="213"/>
                  </a:lnTo>
                  <a:lnTo>
                    <a:pt x="32" y="178"/>
                  </a:lnTo>
                  <a:lnTo>
                    <a:pt x="30" y="145"/>
                  </a:lnTo>
                  <a:lnTo>
                    <a:pt x="30" y="11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97" y="90"/>
                  </a:lnTo>
                  <a:lnTo>
                    <a:pt x="100" y="137"/>
                  </a:lnTo>
                  <a:lnTo>
                    <a:pt x="105" y="181"/>
                  </a:lnTo>
                  <a:lnTo>
                    <a:pt x="112" y="221"/>
                  </a:lnTo>
                  <a:lnTo>
                    <a:pt x="119" y="258"/>
                  </a:lnTo>
                  <a:lnTo>
                    <a:pt x="128" y="291"/>
                  </a:lnTo>
                  <a:lnTo>
                    <a:pt x="137" y="321"/>
                  </a:lnTo>
                  <a:lnTo>
                    <a:pt x="149" y="348"/>
                  </a:lnTo>
                  <a:lnTo>
                    <a:pt x="161" y="372"/>
                  </a:lnTo>
                  <a:lnTo>
                    <a:pt x="150" y="370"/>
                  </a:lnTo>
                  <a:lnTo>
                    <a:pt x="140" y="367"/>
                  </a:lnTo>
                  <a:lnTo>
                    <a:pt x="131" y="364"/>
                  </a:lnTo>
                  <a:lnTo>
                    <a:pt x="121" y="359"/>
                  </a:lnTo>
                  <a:lnTo>
                    <a:pt x="113" y="355"/>
                  </a:lnTo>
                  <a:lnTo>
                    <a:pt x="105" y="350"/>
                  </a:lnTo>
                  <a:lnTo>
                    <a:pt x="97" y="343"/>
                  </a:lnTo>
                  <a:lnTo>
                    <a:pt x="89" y="336"/>
                  </a:lnTo>
                  <a:lnTo>
                    <a:pt x="89" y="336"/>
                  </a:lnTo>
                  <a:close/>
                  <a:moveTo>
                    <a:pt x="898" y="86"/>
                  </a:moveTo>
                  <a:lnTo>
                    <a:pt x="898" y="80"/>
                  </a:lnTo>
                  <a:lnTo>
                    <a:pt x="898" y="75"/>
                  </a:lnTo>
                  <a:lnTo>
                    <a:pt x="898" y="72"/>
                  </a:lnTo>
                  <a:lnTo>
                    <a:pt x="897" y="70"/>
                  </a:lnTo>
                  <a:lnTo>
                    <a:pt x="895" y="66"/>
                  </a:lnTo>
                  <a:lnTo>
                    <a:pt x="893" y="64"/>
                  </a:lnTo>
                  <a:lnTo>
                    <a:pt x="891" y="62"/>
                  </a:lnTo>
                  <a:lnTo>
                    <a:pt x="889" y="61"/>
                  </a:lnTo>
                  <a:lnTo>
                    <a:pt x="886" y="60"/>
                  </a:lnTo>
                  <a:lnTo>
                    <a:pt x="883" y="60"/>
                  </a:lnTo>
                  <a:lnTo>
                    <a:pt x="802" y="60"/>
                  </a:lnTo>
                  <a:lnTo>
                    <a:pt x="803" y="49"/>
                  </a:lnTo>
                  <a:lnTo>
                    <a:pt x="803" y="37"/>
                  </a:lnTo>
                  <a:lnTo>
                    <a:pt x="803" y="27"/>
                  </a:lnTo>
                  <a:lnTo>
                    <a:pt x="803" y="15"/>
                  </a:lnTo>
                  <a:lnTo>
                    <a:pt x="803" y="12"/>
                  </a:lnTo>
                  <a:lnTo>
                    <a:pt x="802" y="10"/>
                  </a:lnTo>
                  <a:lnTo>
                    <a:pt x="801" y="6"/>
                  </a:lnTo>
                  <a:lnTo>
                    <a:pt x="799" y="4"/>
                  </a:lnTo>
                  <a:lnTo>
                    <a:pt x="797" y="2"/>
                  </a:lnTo>
                  <a:lnTo>
                    <a:pt x="795" y="1"/>
                  </a:lnTo>
                  <a:lnTo>
                    <a:pt x="792" y="0"/>
                  </a:lnTo>
                  <a:lnTo>
                    <a:pt x="789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4" y="1"/>
                  </a:lnTo>
                  <a:lnTo>
                    <a:pt x="102" y="2"/>
                  </a:lnTo>
                  <a:lnTo>
                    <a:pt x="100" y="4"/>
                  </a:lnTo>
                  <a:lnTo>
                    <a:pt x="98" y="6"/>
                  </a:lnTo>
                  <a:lnTo>
                    <a:pt x="97" y="10"/>
                  </a:lnTo>
                  <a:lnTo>
                    <a:pt x="96" y="12"/>
                  </a:lnTo>
                  <a:lnTo>
                    <a:pt x="96" y="15"/>
                  </a:lnTo>
                  <a:lnTo>
                    <a:pt x="96" y="27"/>
                  </a:lnTo>
                  <a:lnTo>
                    <a:pt x="96" y="37"/>
                  </a:lnTo>
                  <a:lnTo>
                    <a:pt x="96" y="49"/>
                  </a:lnTo>
                  <a:lnTo>
                    <a:pt x="96" y="60"/>
                  </a:lnTo>
                  <a:lnTo>
                    <a:pt x="15" y="60"/>
                  </a:lnTo>
                  <a:lnTo>
                    <a:pt x="12" y="60"/>
                  </a:lnTo>
                  <a:lnTo>
                    <a:pt x="10" y="61"/>
                  </a:lnTo>
                  <a:lnTo>
                    <a:pt x="7" y="62"/>
                  </a:lnTo>
                  <a:lnTo>
                    <a:pt x="5" y="64"/>
                  </a:lnTo>
                  <a:lnTo>
                    <a:pt x="4" y="66"/>
                  </a:lnTo>
                  <a:lnTo>
                    <a:pt x="1" y="70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0" y="90"/>
                  </a:lnTo>
                  <a:lnTo>
                    <a:pt x="0" y="117"/>
                  </a:lnTo>
                  <a:lnTo>
                    <a:pt x="0" y="149"/>
                  </a:lnTo>
                  <a:lnTo>
                    <a:pt x="1" y="166"/>
                  </a:lnTo>
                  <a:lnTo>
                    <a:pt x="3" y="184"/>
                  </a:lnTo>
                  <a:lnTo>
                    <a:pt x="5" y="202"/>
                  </a:lnTo>
                  <a:lnTo>
                    <a:pt x="8" y="220"/>
                  </a:lnTo>
                  <a:lnTo>
                    <a:pt x="11" y="240"/>
                  </a:lnTo>
                  <a:lnTo>
                    <a:pt x="15" y="258"/>
                  </a:lnTo>
                  <a:lnTo>
                    <a:pt x="21" y="277"/>
                  </a:lnTo>
                  <a:lnTo>
                    <a:pt x="28" y="294"/>
                  </a:lnTo>
                  <a:lnTo>
                    <a:pt x="36" y="311"/>
                  </a:lnTo>
                  <a:lnTo>
                    <a:pt x="45" y="328"/>
                  </a:lnTo>
                  <a:lnTo>
                    <a:pt x="56" y="343"/>
                  </a:lnTo>
                  <a:lnTo>
                    <a:pt x="68" y="357"/>
                  </a:lnTo>
                  <a:lnTo>
                    <a:pt x="80" y="368"/>
                  </a:lnTo>
                  <a:lnTo>
                    <a:pt x="91" y="376"/>
                  </a:lnTo>
                  <a:lnTo>
                    <a:pt x="104" y="384"/>
                  </a:lnTo>
                  <a:lnTo>
                    <a:pt x="118" y="390"/>
                  </a:lnTo>
                  <a:lnTo>
                    <a:pt x="132" y="396"/>
                  </a:lnTo>
                  <a:lnTo>
                    <a:pt x="147" y="400"/>
                  </a:lnTo>
                  <a:lnTo>
                    <a:pt x="163" y="402"/>
                  </a:lnTo>
                  <a:lnTo>
                    <a:pt x="179" y="403"/>
                  </a:lnTo>
                  <a:lnTo>
                    <a:pt x="195" y="425"/>
                  </a:lnTo>
                  <a:lnTo>
                    <a:pt x="211" y="443"/>
                  </a:lnTo>
                  <a:lnTo>
                    <a:pt x="227" y="459"/>
                  </a:lnTo>
                  <a:lnTo>
                    <a:pt x="243" y="473"/>
                  </a:lnTo>
                  <a:lnTo>
                    <a:pt x="260" y="486"/>
                  </a:lnTo>
                  <a:lnTo>
                    <a:pt x="276" y="497"/>
                  </a:lnTo>
                  <a:lnTo>
                    <a:pt x="293" y="507"/>
                  </a:lnTo>
                  <a:lnTo>
                    <a:pt x="308" y="517"/>
                  </a:lnTo>
                  <a:lnTo>
                    <a:pt x="328" y="528"/>
                  </a:lnTo>
                  <a:lnTo>
                    <a:pt x="345" y="539"/>
                  </a:lnTo>
                  <a:lnTo>
                    <a:pt x="352" y="545"/>
                  </a:lnTo>
                  <a:lnTo>
                    <a:pt x="359" y="551"/>
                  </a:lnTo>
                  <a:lnTo>
                    <a:pt x="366" y="557"/>
                  </a:lnTo>
                  <a:lnTo>
                    <a:pt x="371" y="564"/>
                  </a:lnTo>
                  <a:lnTo>
                    <a:pt x="377" y="570"/>
                  </a:lnTo>
                  <a:lnTo>
                    <a:pt x="382" y="578"/>
                  </a:lnTo>
                  <a:lnTo>
                    <a:pt x="385" y="585"/>
                  </a:lnTo>
                  <a:lnTo>
                    <a:pt x="390" y="594"/>
                  </a:lnTo>
                  <a:lnTo>
                    <a:pt x="392" y="603"/>
                  </a:lnTo>
                  <a:lnTo>
                    <a:pt x="394" y="614"/>
                  </a:lnTo>
                  <a:lnTo>
                    <a:pt x="395" y="625"/>
                  </a:lnTo>
                  <a:lnTo>
                    <a:pt x="395" y="636"/>
                  </a:lnTo>
                  <a:lnTo>
                    <a:pt x="395" y="660"/>
                  </a:lnTo>
                  <a:lnTo>
                    <a:pt x="393" y="681"/>
                  </a:lnTo>
                  <a:lnTo>
                    <a:pt x="390" y="699"/>
                  </a:lnTo>
                  <a:lnTo>
                    <a:pt x="385" y="717"/>
                  </a:lnTo>
                  <a:lnTo>
                    <a:pt x="380" y="730"/>
                  </a:lnTo>
                  <a:lnTo>
                    <a:pt x="374" y="743"/>
                  </a:lnTo>
                  <a:lnTo>
                    <a:pt x="366" y="754"/>
                  </a:lnTo>
                  <a:lnTo>
                    <a:pt x="358" y="764"/>
                  </a:lnTo>
                  <a:lnTo>
                    <a:pt x="348" y="771"/>
                  </a:lnTo>
                  <a:lnTo>
                    <a:pt x="338" y="778"/>
                  </a:lnTo>
                  <a:lnTo>
                    <a:pt x="327" y="783"/>
                  </a:lnTo>
                  <a:lnTo>
                    <a:pt x="314" y="786"/>
                  </a:lnTo>
                  <a:lnTo>
                    <a:pt x="301" y="789"/>
                  </a:lnTo>
                  <a:lnTo>
                    <a:pt x="287" y="791"/>
                  </a:lnTo>
                  <a:lnTo>
                    <a:pt x="271" y="793"/>
                  </a:lnTo>
                  <a:lnTo>
                    <a:pt x="255" y="793"/>
                  </a:lnTo>
                  <a:lnTo>
                    <a:pt x="252" y="793"/>
                  </a:lnTo>
                  <a:lnTo>
                    <a:pt x="250" y="794"/>
                  </a:lnTo>
                  <a:lnTo>
                    <a:pt x="246" y="795"/>
                  </a:lnTo>
                  <a:lnTo>
                    <a:pt x="244" y="797"/>
                  </a:lnTo>
                  <a:lnTo>
                    <a:pt x="242" y="799"/>
                  </a:lnTo>
                  <a:lnTo>
                    <a:pt x="241" y="802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82"/>
                  </a:lnTo>
                  <a:lnTo>
                    <a:pt x="240" y="886"/>
                  </a:lnTo>
                  <a:lnTo>
                    <a:pt x="241" y="888"/>
                  </a:lnTo>
                  <a:lnTo>
                    <a:pt x="242" y="891"/>
                  </a:lnTo>
                  <a:lnTo>
                    <a:pt x="244" y="893"/>
                  </a:lnTo>
                  <a:lnTo>
                    <a:pt x="246" y="894"/>
                  </a:lnTo>
                  <a:lnTo>
                    <a:pt x="250" y="896"/>
                  </a:lnTo>
                  <a:lnTo>
                    <a:pt x="252" y="897"/>
                  </a:lnTo>
                  <a:lnTo>
                    <a:pt x="255" y="897"/>
                  </a:lnTo>
                  <a:lnTo>
                    <a:pt x="643" y="897"/>
                  </a:lnTo>
                  <a:lnTo>
                    <a:pt x="646" y="897"/>
                  </a:lnTo>
                  <a:lnTo>
                    <a:pt x="649" y="896"/>
                  </a:lnTo>
                  <a:lnTo>
                    <a:pt x="652" y="894"/>
                  </a:lnTo>
                  <a:lnTo>
                    <a:pt x="654" y="893"/>
                  </a:lnTo>
                  <a:lnTo>
                    <a:pt x="656" y="891"/>
                  </a:lnTo>
                  <a:lnTo>
                    <a:pt x="657" y="888"/>
                  </a:lnTo>
                  <a:lnTo>
                    <a:pt x="658" y="886"/>
                  </a:lnTo>
                  <a:lnTo>
                    <a:pt x="658" y="882"/>
                  </a:lnTo>
                  <a:lnTo>
                    <a:pt x="658" y="807"/>
                  </a:lnTo>
                  <a:lnTo>
                    <a:pt x="658" y="804"/>
                  </a:lnTo>
                  <a:lnTo>
                    <a:pt x="657" y="802"/>
                  </a:lnTo>
                  <a:lnTo>
                    <a:pt x="656" y="799"/>
                  </a:lnTo>
                  <a:lnTo>
                    <a:pt x="654" y="797"/>
                  </a:lnTo>
                  <a:lnTo>
                    <a:pt x="652" y="795"/>
                  </a:lnTo>
                  <a:lnTo>
                    <a:pt x="649" y="794"/>
                  </a:lnTo>
                  <a:lnTo>
                    <a:pt x="646" y="793"/>
                  </a:lnTo>
                  <a:lnTo>
                    <a:pt x="643" y="793"/>
                  </a:lnTo>
                  <a:lnTo>
                    <a:pt x="626" y="791"/>
                  </a:lnTo>
                  <a:lnTo>
                    <a:pt x="610" y="790"/>
                  </a:lnTo>
                  <a:lnTo>
                    <a:pt x="594" y="787"/>
                  </a:lnTo>
                  <a:lnTo>
                    <a:pt x="580" y="783"/>
                  </a:lnTo>
                  <a:lnTo>
                    <a:pt x="567" y="778"/>
                  </a:lnTo>
                  <a:lnTo>
                    <a:pt x="555" y="771"/>
                  </a:lnTo>
                  <a:lnTo>
                    <a:pt x="545" y="764"/>
                  </a:lnTo>
                  <a:lnTo>
                    <a:pt x="535" y="755"/>
                  </a:lnTo>
                  <a:lnTo>
                    <a:pt x="528" y="744"/>
                  </a:lnTo>
                  <a:lnTo>
                    <a:pt x="520" y="733"/>
                  </a:lnTo>
                  <a:lnTo>
                    <a:pt x="515" y="720"/>
                  </a:lnTo>
                  <a:lnTo>
                    <a:pt x="509" y="706"/>
                  </a:lnTo>
                  <a:lnTo>
                    <a:pt x="505" y="691"/>
                  </a:lnTo>
                  <a:lnTo>
                    <a:pt x="503" y="674"/>
                  </a:lnTo>
                  <a:lnTo>
                    <a:pt x="501" y="657"/>
                  </a:lnTo>
                  <a:lnTo>
                    <a:pt x="501" y="637"/>
                  </a:lnTo>
                  <a:lnTo>
                    <a:pt x="501" y="625"/>
                  </a:lnTo>
                  <a:lnTo>
                    <a:pt x="502" y="614"/>
                  </a:lnTo>
                  <a:lnTo>
                    <a:pt x="504" y="603"/>
                  </a:lnTo>
                  <a:lnTo>
                    <a:pt x="507" y="594"/>
                  </a:lnTo>
                  <a:lnTo>
                    <a:pt x="510" y="585"/>
                  </a:lnTo>
                  <a:lnTo>
                    <a:pt x="515" y="578"/>
                  </a:lnTo>
                  <a:lnTo>
                    <a:pt x="519" y="570"/>
                  </a:lnTo>
                  <a:lnTo>
                    <a:pt x="524" y="563"/>
                  </a:lnTo>
                  <a:lnTo>
                    <a:pt x="531" y="556"/>
                  </a:lnTo>
                  <a:lnTo>
                    <a:pt x="537" y="550"/>
                  </a:lnTo>
                  <a:lnTo>
                    <a:pt x="545" y="544"/>
                  </a:lnTo>
                  <a:lnTo>
                    <a:pt x="552" y="539"/>
                  </a:lnTo>
                  <a:lnTo>
                    <a:pt x="569" y="527"/>
                  </a:lnTo>
                  <a:lnTo>
                    <a:pt x="589" y="516"/>
                  </a:lnTo>
                  <a:lnTo>
                    <a:pt x="605" y="506"/>
                  </a:lnTo>
                  <a:lnTo>
                    <a:pt x="621" y="496"/>
                  </a:lnTo>
                  <a:lnTo>
                    <a:pt x="637" y="484"/>
                  </a:lnTo>
                  <a:lnTo>
                    <a:pt x="654" y="473"/>
                  </a:lnTo>
                  <a:lnTo>
                    <a:pt x="670" y="459"/>
                  </a:lnTo>
                  <a:lnTo>
                    <a:pt x="687" y="443"/>
                  </a:lnTo>
                  <a:lnTo>
                    <a:pt x="703" y="425"/>
                  </a:lnTo>
                  <a:lnTo>
                    <a:pt x="718" y="403"/>
                  </a:lnTo>
                  <a:lnTo>
                    <a:pt x="734" y="402"/>
                  </a:lnTo>
                  <a:lnTo>
                    <a:pt x="750" y="400"/>
                  </a:lnTo>
                  <a:lnTo>
                    <a:pt x="764" y="396"/>
                  </a:lnTo>
                  <a:lnTo>
                    <a:pt x="778" y="390"/>
                  </a:lnTo>
                  <a:lnTo>
                    <a:pt x="792" y="384"/>
                  </a:lnTo>
                  <a:lnTo>
                    <a:pt x="805" y="376"/>
                  </a:lnTo>
                  <a:lnTo>
                    <a:pt x="816" y="368"/>
                  </a:lnTo>
                  <a:lnTo>
                    <a:pt x="827" y="357"/>
                  </a:lnTo>
                  <a:lnTo>
                    <a:pt x="833" y="350"/>
                  </a:lnTo>
                  <a:lnTo>
                    <a:pt x="840" y="342"/>
                  </a:lnTo>
                  <a:lnTo>
                    <a:pt x="846" y="335"/>
                  </a:lnTo>
                  <a:lnTo>
                    <a:pt x="852" y="326"/>
                  </a:lnTo>
                  <a:lnTo>
                    <a:pt x="861" y="309"/>
                  </a:lnTo>
                  <a:lnTo>
                    <a:pt x="869" y="291"/>
                  </a:lnTo>
                  <a:lnTo>
                    <a:pt x="876" y="272"/>
                  </a:lnTo>
                  <a:lnTo>
                    <a:pt x="882" y="252"/>
                  </a:lnTo>
                  <a:lnTo>
                    <a:pt x="887" y="233"/>
                  </a:lnTo>
                  <a:lnTo>
                    <a:pt x="890" y="214"/>
                  </a:lnTo>
                  <a:lnTo>
                    <a:pt x="893" y="195"/>
                  </a:lnTo>
                  <a:lnTo>
                    <a:pt x="895" y="175"/>
                  </a:lnTo>
                  <a:lnTo>
                    <a:pt x="897" y="157"/>
                  </a:lnTo>
                  <a:lnTo>
                    <a:pt x="898" y="140"/>
                  </a:lnTo>
                  <a:lnTo>
                    <a:pt x="898" y="110"/>
                  </a:lnTo>
                  <a:lnTo>
                    <a:pt x="8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BEEA79A-ACF4-418C-A0FB-4700A1DF2ECF}"/>
              </a:ext>
            </a:extLst>
          </p:cNvPr>
          <p:cNvSpPr/>
          <p:nvPr/>
        </p:nvSpPr>
        <p:spPr>
          <a:xfrm>
            <a:off x="10358438" y="0"/>
            <a:ext cx="1543050" cy="304800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62B3DA-FFD6-4C83-A4CC-092423D881D4}"/>
              </a:ext>
            </a:extLst>
          </p:cNvPr>
          <p:cNvCxnSpPr>
            <a:cxnSpLocks/>
          </p:cNvCxnSpPr>
          <p:nvPr/>
        </p:nvCxnSpPr>
        <p:spPr>
          <a:xfrm>
            <a:off x="0" y="6538912"/>
            <a:ext cx="959167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75DD1E-F83C-CF79-1BDE-847D1E5B4574}"/>
              </a:ext>
            </a:extLst>
          </p:cNvPr>
          <p:cNvSpPr txBox="1"/>
          <p:nvPr/>
        </p:nvSpPr>
        <p:spPr>
          <a:xfrm>
            <a:off x="1997264" y="3447705"/>
            <a:ext cx="9546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Exam Title: </a:t>
            </a:r>
            <a:r>
              <a:rPr lang="en-US" sz="1600" dirty="0">
                <a:latin typeface="+mj-lt"/>
              </a:rPr>
              <a:t>HSC</a:t>
            </a:r>
          </a:p>
          <a:p>
            <a:r>
              <a:rPr lang="en-US" sz="1600" b="1" dirty="0">
                <a:latin typeface="+mj-lt"/>
              </a:rPr>
              <a:t>Concentration/Major: </a:t>
            </a:r>
            <a:r>
              <a:rPr lang="en-US" sz="1600" dirty="0">
                <a:latin typeface="+mj-lt"/>
              </a:rPr>
              <a:t>Science</a:t>
            </a:r>
          </a:p>
          <a:p>
            <a:r>
              <a:rPr lang="en-US" sz="1600" b="1" dirty="0">
                <a:latin typeface="+mj-lt"/>
              </a:rPr>
              <a:t>Institute: </a:t>
            </a:r>
            <a:r>
              <a:rPr lang="en-US" sz="1600" dirty="0">
                <a:latin typeface="+mj-lt"/>
              </a:rPr>
              <a:t>Nageswari College</a:t>
            </a:r>
          </a:p>
          <a:p>
            <a:r>
              <a:rPr lang="en-US" sz="1600" b="1" dirty="0">
                <a:latin typeface="+mj-lt"/>
              </a:rPr>
              <a:t>Result: </a:t>
            </a:r>
            <a:r>
              <a:rPr lang="en-US" sz="1600" dirty="0">
                <a:latin typeface="+mj-lt"/>
              </a:rPr>
              <a:t>5.00</a:t>
            </a:r>
          </a:p>
          <a:p>
            <a:r>
              <a:rPr lang="en-US" sz="1600" b="1" dirty="0">
                <a:latin typeface="+mj-lt"/>
              </a:rPr>
              <a:t>Duration: </a:t>
            </a:r>
            <a:r>
              <a:rPr lang="en-US" sz="1600" dirty="0">
                <a:latin typeface="+mj-lt"/>
              </a:rPr>
              <a:t>2 Years</a:t>
            </a:r>
          </a:p>
        </p:txBody>
      </p:sp>
    </p:spTree>
    <p:extLst>
      <p:ext uri="{BB962C8B-B14F-4D97-AF65-F5344CB8AC3E}">
        <p14:creationId xmlns:p14="http://schemas.microsoft.com/office/powerpoint/2010/main" val="2346072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1" grpId="0"/>
      <p:bldP spid="13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4E9B109-BC5B-422D-B57E-54EF8CD83E60}"/>
              </a:ext>
            </a:extLst>
          </p:cNvPr>
          <p:cNvSpPr txBox="1"/>
          <p:nvPr/>
        </p:nvSpPr>
        <p:spPr>
          <a:xfrm>
            <a:off x="290512" y="426876"/>
            <a:ext cx="1161097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3200" b="1" dirty="0">
                <a:latin typeface="+mj-lt"/>
              </a:rPr>
              <a:t>PERSONAL RESUME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F1B8B-4B8D-4F39-B793-73918F89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1674" y="6356350"/>
            <a:ext cx="1762125" cy="365125"/>
          </a:xfrm>
        </p:spPr>
        <p:txBody>
          <a:bodyPr/>
          <a:lstStyle/>
          <a:p>
            <a:fld id="{ADDE3F56-60F6-42DE-AF6A-910E44A4EE73}" type="slidenum">
              <a:rPr lang="en-US" smtClean="0"/>
              <a:t>5</a:t>
            </a:fld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FEA481-5B1C-4C50-9DF5-51A0A3A8036A}"/>
              </a:ext>
            </a:extLst>
          </p:cNvPr>
          <p:cNvSpPr/>
          <p:nvPr/>
        </p:nvSpPr>
        <p:spPr>
          <a:xfrm>
            <a:off x="1973100" y="2639743"/>
            <a:ext cx="1388852" cy="13888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tial Circle 45">
            <a:extLst>
              <a:ext uri="{FF2B5EF4-FFF2-40B4-BE49-F238E27FC236}">
                <a16:creationId xmlns:a16="http://schemas.microsoft.com/office/drawing/2014/main" id="{255C945A-29FF-4DC5-8008-44081A28DAF4}"/>
              </a:ext>
            </a:extLst>
          </p:cNvPr>
          <p:cNvSpPr/>
          <p:nvPr/>
        </p:nvSpPr>
        <p:spPr>
          <a:xfrm>
            <a:off x="1533152" y="2199795"/>
            <a:ext cx="2268748" cy="2268748"/>
          </a:xfrm>
          <a:prstGeom prst="pie">
            <a:avLst>
              <a:gd name="adj1" fmla="val 7616661"/>
              <a:gd name="adj2" fmla="val 1620000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C5861249-6BE5-485A-A743-DAE2EB89EBB1}"/>
              </a:ext>
            </a:extLst>
          </p:cNvPr>
          <p:cNvSpPr/>
          <p:nvPr/>
        </p:nvSpPr>
        <p:spPr>
          <a:xfrm>
            <a:off x="1668006" y="2334649"/>
            <a:ext cx="1999040" cy="1999040"/>
          </a:xfrm>
          <a:prstGeom prst="arc">
            <a:avLst>
              <a:gd name="adj1" fmla="val 13957011"/>
              <a:gd name="adj2" fmla="val 4811819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8D3263-2792-4177-A5B9-45205156680C}"/>
              </a:ext>
            </a:extLst>
          </p:cNvPr>
          <p:cNvSpPr/>
          <p:nvPr/>
        </p:nvSpPr>
        <p:spPr>
          <a:xfrm>
            <a:off x="5401574" y="2639743"/>
            <a:ext cx="1388852" cy="13888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39F229C9-D2E5-445A-9081-3D5501AF912D}"/>
              </a:ext>
            </a:extLst>
          </p:cNvPr>
          <p:cNvSpPr/>
          <p:nvPr/>
        </p:nvSpPr>
        <p:spPr>
          <a:xfrm>
            <a:off x="4961626" y="2199795"/>
            <a:ext cx="2268748" cy="2268748"/>
          </a:xfrm>
          <a:prstGeom prst="pie">
            <a:avLst>
              <a:gd name="adj1" fmla="val 4131252"/>
              <a:gd name="adj2" fmla="val 1620000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32B977F-3E7C-4606-AAC5-DD115E4FAB36}"/>
              </a:ext>
            </a:extLst>
          </p:cNvPr>
          <p:cNvSpPr/>
          <p:nvPr/>
        </p:nvSpPr>
        <p:spPr>
          <a:xfrm>
            <a:off x="8830048" y="2639743"/>
            <a:ext cx="1388852" cy="13888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artial Circle 50">
            <a:extLst>
              <a:ext uri="{FF2B5EF4-FFF2-40B4-BE49-F238E27FC236}">
                <a16:creationId xmlns:a16="http://schemas.microsoft.com/office/drawing/2014/main" id="{2F4E31AD-2B2A-4996-A2C6-BAE25734D8CC}"/>
              </a:ext>
            </a:extLst>
          </p:cNvPr>
          <p:cNvSpPr/>
          <p:nvPr/>
        </p:nvSpPr>
        <p:spPr>
          <a:xfrm>
            <a:off x="8390100" y="2199795"/>
            <a:ext cx="2268748" cy="2268748"/>
          </a:xfrm>
          <a:prstGeom prst="pie">
            <a:avLst>
              <a:gd name="adj1" fmla="val 10369633"/>
              <a:gd name="adj2" fmla="val 1620000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6B7790F-4CF1-481C-87F6-D8FC1F0F6F38}"/>
              </a:ext>
            </a:extLst>
          </p:cNvPr>
          <p:cNvSpPr/>
          <p:nvPr/>
        </p:nvSpPr>
        <p:spPr>
          <a:xfrm>
            <a:off x="5096480" y="2334649"/>
            <a:ext cx="1999040" cy="1999040"/>
          </a:xfrm>
          <a:prstGeom prst="arc">
            <a:avLst>
              <a:gd name="adj1" fmla="val 13957011"/>
              <a:gd name="adj2" fmla="val 4811819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E54BAAAB-555F-4115-BE25-C4F34674A85D}"/>
              </a:ext>
            </a:extLst>
          </p:cNvPr>
          <p:cNvSpPr/>
          <p:nvPr/>
        </p:nvSpPr>
        <p:spPr>
          <a:xfrm>
            <a:off x="8524954" y="2334649"/>
            <a:ext cx="1999040" cy="1999040"/>
          </a:xfrm>
          <a:prstGeom prst="arc">
            <a:avLst>
              <a:gd name="adj1" fmla="val 13957011"/>
              <a:gd name="adj2" fmla="val 4811819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57F6B9-1C32-4C91-BCCE-DFDED712A346}"/>
              </a:ext>
            </a:extLst>
          </p:cNvPr>
          <p:cNvSpPr/>
          <p:nvPr/>
        </p:nvSpPr>
        <p:spPr>
          <a:xfrm>
            <a:off x="2116742" y="2783385"/>
            <a:ext cx="1101570" cy="1101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3DA999-B69D-4AF4-A99B-D726A91BAC9B}"/>
              </a:ext>
            </a:extLst>
          </p:cNvPr>
          <p:cNvSpPr/>
          <p:nvPr/>
        </p:nvSpPr>
        <p:spPr>
          <a:xfrm>
            <a:off x="5545216" y="2783385"/>
            <a:ext cx="1101570" cy="1101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DE47CD0-97F7-442E-B27A-378A592B6DFE}"/>
              </a:ext>
            </a:extLst>
          </p:cNvPr>
          <p:cNvSpPr/>
          <p:nvPr/>
        </p:nvSpPr>
        <p:spPr>
          <a:xfrm>
            <a:off x="8973690" y="2783385"/>
            <a:ext cx="1101570" cy="1101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A998ED-63AB-4DE8-8AA9-3453509571A6}"/>
              </a:ext>
            </a:extLst>
          </p:cNvPr>
          <p:cNvGrpSpPr/>
          <p:nvPr/>
        </p:nvGrpSpPr>
        <p:grpSpPr>
          <a:xfrm>
            <a:off x="2413892" y="3080535"/>
            <a:ext cx="507270" cy="507270"/>
            <a:chOff x="885825" y="1925638"/>
            <a:chExt cx="287338" cy="287338"/>
          </a:xfrm>
          <a:solidFill>
            <a:schemeClr val="accent4"/>
          </a:solidFill>
        </p:grpSpPr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78B6CF90-D879-4013-AB88-F79C88D8C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825" y="1925638"/>
              <a:ext cx="228600" cy="287338"/>
            </a:xfrm>
            <a:custGeom>
              <a:avLst/>
              <a:gdLst>
                <a:gd name="T0" fmla="*/ 230 w 722"/>
                <a:gd name="T1" fmla="*/ 221 h 905"/>
                <a:gd name="T2" fmla="*/ 252 w 722"/>
                <a:gd name="T3" fmla="*/ 167 h 905"/>
                <a:gd name="T4" fmla="*/ 252 w 722"/>
                <a:gd name="T5" fmla="*/ 105 h 905"/>
                <a:gd name="T6" fmla="*/ 227 w 722"/>
                <a:gd name="T7" fmla="*/ 52 h 905"/>
                <a:gd name="T8" fmla="*/ 598 w 722"/>
                <a:gd name="T9" fmla="*/ 30 h 905"/>
                <a:gd name="T10" fmla="*/ 635 w 722"/>
                <a:gd name="T11" fmla="*/ 43 h 905"/>
                <a:gd name="T12" fmla="*/ 668 w 722"/>
                <a:gd name="T13" fmla="*/ 70 h 905"/>
                <a:gd name="T14" fmla="*/ 688 w 722"/>
                <a:gd name="T15" fmla="*/ 106 h 905"/>
                <a:gd name="T16" fmla="*/ 692 w 722"/>
                <a:gd name="T17" fmla="*/ 145 h 905"/>
                <a:gd name="T18" fmla="*/ 679 w 722"/>
                <a:gd name="T19" fmla="*/ 184 h 905"/>
                <a:gd name="T20" fmla="*/ 652 w 722"/>
                <a:gd name="T21" fmla="*/ 216 h 905"/>
                <a:gd name="T22" fmla="*/ 617 w 722"/>
                <a:gd name="T23" fmla="*/ 236 h 905"/>
                <a:gd name="T24" fmla="*/ 587 w 722"/>
                <a:gd name="T25" fmla="*/ 241 h 905"/>
                <a:gd name="T26" fmla="*/ 572 w 722"/>
                <a:gd name="T27" fmla="*/ 271 h 905"/>
                <a:gd name="T28" fmla="*/ 217 w 722"/>
                <a:gd name="T29" fmla="*/ 181 h 905"/>
                <a:gd name="T30" fmla="*/ 191 w 722"/>
                <a:gd name="T31" fmla="*/ 220 h 905"/>
                <a:gd name="T32" fmla="*/ 150 w 722"/>
                <a:gd name="T33" fmla="*/ 240 h 905"/>
                <a:gd name="T34" fmla="*/ 30 w 722"/>
                <a:gd name="T35" fmla="*/ 125 h 905"/>
                <a:gd name="T36" fmla="*/ 42 w 722"/>
                <a:gd name="T37" fmla="*/ 86 h 905"/>
                <a:gd name="T38" fmla="*/ 66 w 722"/>
                <a:gd name="T39" fmla="*/ 55 h 905"/>
                <a:gd name="T40" fmla="*/ 100 w 722"/>
                <a:gd name="T41" fmla="*/ 35 h 905"/>
                <a:gd name="T42" fmla="*/ 138 w 722"/>
                <a:gd name="T43" fmla="*/ 30 h 905"/>
                <a:gd name="T44" fmla="*/ 174 w 722"/>
                <a:gd name="T45" fmla="*/ 43 h 905"/>
                <a:gd name="T46" fmla="*/ 203 w 722"/>
                <a:gd name="T47" fmla="*/ 69 h 905"/>
                <a:gd name="T48" fmla="*/ 221 w 722"/>
                <a:gd name="T49" fmla="*/ 105 h 905"/>
                <a:gd name="T50" fmla="*/ 225 w 722"/>
                <a:gd name="T51" fmla="*/ 143 h 905"/>
                <a:gd name="T52" fmla="*/ 129 w 722"/>
                <a:gd name="T53" fmla="*/ 152 h 905"/>
                <a:gd name="T54" fmla="*/ 121 w 722"/>
                <a:gd name="T55" fmla="*/ 160 h 905"/>
                <a:gd name="T56" fmla="*/ 120 w 722"/>
                <a:gd name="T57" fmla="*/ 604 h 905"/>
                <a:gd name="T58" fmla="*/ 720 w 722"/>
                <a:gd name="T59" fmla="*/ 110 h 905"/>
                <a:gd name="T60" fmla="*/ 699 w 722"/>
                <a:gd name="T61" fmla="*/ 62 h 905"/>
                <a:gd name="T62" fmla="*/ 661 w 722"/>
                <a:gd name="T63" fmla="*/ 24 h 905"/>
                <a:gd name="T64" fmla="*/ 614 w 722"/>
                <a:gd name="T65" fmla="*/ 3 h 905"/>
                <a:gd name="T66" fmla="*/ 134 w 722"/>
                <a:gd name="T67" fmla="*/ 0 h 905"/>
                <a:gd name="T68" fmla="*/ 116 w 722"/>
                <a:gd name="T69" fmla="*/ 1 h 905"/>
                <a:gd name="T70" fmla="*/ 67 w 722"/>
                <a:gd name="T71" fmla="*/ 16 h 905"/>
                <a:gd name="T72" fmla="*/ 29 w 722"/>
                <a:gd name="T73" fmla="*/ 50 h 905"/>
                <a:gd name="T74" fmla="*/ 5 w 722"/>
                <a:gd name="T75" fmla="*/ 96 h 905"/>
                <a:gd name="T76" fmla="*/ 0 w 722"/>
                <a:gd name="T77" fmla="*/ 619 h 905"/>
                <a:gd name="T78" fmla="*/ 4 w 722"/>
                <a:gd name="T79" fmla="*/ 629 h 905"/>
                <a:gd name="T80" fmla="*/ 15 w 722"/>
                <a:gd name="T81" fmla="*/ 634 h 905"/>
                <a:gd name="T82" fmla="*/ 121 w 722"/>
                <a:gd name="T83" fmla="*/ 895 h 905"/>
                <a:gd name="T84" fmla="*/ 129 w 722"/>
                <a:gd name="T85" fmla="*/ 904 h 905"/>
                <a:gd name="T86" fmla="*/ 590 w 722"/>
                <a:gd name="T87" fmla="*/ 905 h 905"/>
                <a:gd name="T88" fmla="*/ 600 w 722"/>
                <a:gd name="T89" fmla="*/ 898 h 905"/>
                <a:gd name="T90" fmla="*/ 602 w 722"/>
                <a:gd name="T91" fmla="*/ 270 h 905"/>
                <a:gd name="T92" fmla="*/ 648 w 722"/>
                <a:gd name="T93" fmla="*/ 255 h 905"/>
                <a:gd name="T94" fmla="*/ 687 w 722"/>
                <a:gd name="T95" fmla="*/ 225 h 905"/>
                <a:gd name="T96" fmla="*/ 713 w 722"/>
                <a:gd name="T97" fmla="*/ 183 h 905"/>
                <a:gd name="T98" fmla="*/ 722 w 722"/>
                <a:gd name="T99" fmla="*/ 136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2" h="905">
                  <a:moveTo>
                    <a:pt x="587" y="241"/>
                  </a:moveTo>
                  <a:lnTo>
                    <a:pt x="211" y="241"/>
                  </a:lnTo>
                  <a:lnTo>
                    <a:pt x="221" y="231"/>
                  </a:lnTo>
                  <a:lnTo>
                    <a:pt x="230" y="221"/>
                  </a:lnTo>
                  <a:lnTo>
                    <a:pt x="237" y="209"/>
                  </a:lnTo>
                  <a:lnTo>
                    <a:pt x="244" y="195"/>
                  </a:lnTo>
                  <a:lnTo>
                    <a:pt x="249" y="182"/>
                  </a:lnTo>
                  <a:lnTo>
                    <a:pt x="252" y="167"/>
                  </a:lnTo>
                  <a:lnTo>
                    <a:pt x="254" y="152"/>
                  </a:lnTo>
                  <a:lnTo>
                    <a:pt x="256" y="136"/>
                  </a:lnTo>
                  <a:lnTo>
                    <a:pt x="254" y="120"/>
                  </a:lnTo>
                  <a:lnTo>
                    <a:pt x="252" y="105"/>
                  </a:lnTo>
                  <a:lnTo>
                    <a:pt x="248" y="91"/>
                  </a:lnTo>
                  <a:lnTo>
                    <a:pt x="243" y="77"/>
                  </a:lnTo>
                  <a:lnTo>
                    <a:pt x="235" y="64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07" y="30"/>
                  </a:lnTo>
                  <a:lnTo>
                    <a:pt x="587" y="30"/>
                  </a:lnTo>
                  <a:lnTo>
                    <a:pt x="598" y="30"/>
                  </a:lnTo>
                  <a:lnTo>
                    <a:pt x="607" y="33"/>
                  </a:lnTo>
                  <a:lnTo>
                    <a:pt x="617" y="36"/>
                  </a:lnTo>
                  <a:lnTo>
                    <a:pt x="627" y="39"/>
                  </a:lnTo>
                  <a:lnTo>
                    <a:pt x="635" y="43"/>
                  </a:lnTo>
                  <a:lnTo>
                    <a:pt x="645" y="50"/>
                  </a:lnTo>
                  <a:lnTo>
                    <a:pt x="652" y="56"/>
                  </a:lnTo>
                  <a:lnTo>
                    <a:pt x="660" y="63"/>
                  </a:lnTo>
                  <a:lnTo>
                    <a:pt x="668" y="70"/>
                  </a:lnTo>
                  <a:lnTo>
                    <a:pt x="674" y="79"/>
                  </a:lnTo>
                  <a:lnTo>
                    <a:pt x="679" y="87"/>
                  </a:lnTo>
                  <a:lnTo>
                    <a:pt x="684" y="96"/>
                  </a:lnTo>
                  <a:lnTo>
                    <a:pt x="688" y="106"/>
                  </a:lnTo>
                  <a:lnTo>
                    <a:pt x="690" y="115"/>
                  </a:lnTo>
                  <a:lnTo>
                    <a:pt x="692" y="126"/>
                  </a:lnTo>
                  <a:lnTo>
                    <a:pt x="692" y="136"/>
                  </a:lnTo>
                  <a:lnTo>
                    <a:pt x="692" y="145"/>
                  </a:lnTo>
                  <a:lnTo>
                    <a:pt x="690" y="156"/>
                  </a:lnTo>
                  <a:lnTo>
                    <a:pt x="688" y="166"/>
                  </a:lnTo>
                  <a:lnTo>
                    <a:pt x="684" y="176"/>
                  </a:lnTo>
                  <a:lnTo>
                    <a:pt x="679" y="184"/>
                  </a:lnTo>
                  <a:lnTo>
                    <a:pt x="674" y="193"/>
                  </a:lnTo>
                  <a:lnTo>
                    <a:pt x="668" y="201"/>
                  </a:lnTo>
                  <a:lnTo>
                    <a:pt x="660" y="209"/>
                  </a:lnTo>
                  <a:lnTo>
                    <a:pt x="652" y="216"/>
                  </a:lnTo>
                  <a:lnTo>
                    <a:pt x="645" y="222"/>
                  </a:lnTo>
                  <a:lnTo>
                    <a:pt x="635" y="228"/>
                  </a:lnTo>
                  <a:lnTo>
                    <a:pt x="627" y="233"/>
                  </a:lnTo>
                  <a:lnTo>
                    <a:pt x="617" y="236"/>
                  </a:lnTo>
                  <a:lnTo>
                    <a:pt x="607" y="239"/>
                  </a:lnTo>
                  <a:lnTo>
                    <a:pt x="598" y="241"/>
                  </a:lnTo>
                  <a:lnTo>
                    <a:pt x="587" y="241"/>
                  </a:lnTo>
                  <a:lnTo>
                    <a:pt x="587" y="241"/>
                  </a:lnTo>
                  <a:close/>
                  <a:moveTo>
                    <a:pt x="572" y="874"/>
                  </a:moveTo>
                  <a:lnTo>
                    <a:pt x="150" y="874"/>
                  </a:lnTo>
                  <a:lnTo>
                    <a:pt x="150" y="271"/>
                  </a:lnTo>
                  <a:lnTo>
                    <a:pt x="572" y="271"/>
                  </a:lnTo>
                  <a:lnTo>
                    <a:pt x="572" y="874"/>
                  </a:lnTo>
                  <a:close/>
                  <a:moveTo>
                    <a:pt x="150" y="240"/>
                  </a:moveTo>
                  <a:lnTo>
                    <a:pt x="150" y="181"/>
                  </a:lnTo>
                  <a:lnTo>
                    <a:pt x="217" y="181"/>
                  </a:lnTo>
                  <a:lnTo>
                    <a:pt x="211" y="192"/>
                  </a:lnTo>
                  <a:lnTo>
                    <a:pt x="206" y="201"/>
                  </a:lnTo>
                  <a:lnTo>
                    <a:pt x="199" y="211"/>
                  </a:lnTo>
                  <a:lnTo>
                    <a:pt x="191" y="220"/>
                  </a:lnTo>
                  <a:lnTo>
                    <a:pt x="182" y="226"/>
                  </a:lnTo>
                  <a:lnTo>
                    <a:pt x="172" y="233"/>
                  </a:lnTo>
                  <a:lnTo>
                    <a:pt x="161" y="237"/>
                  </a:lnTo>
                  <a:lnTo>
                    <a:pt x="150" y="240"/>
                  </a:lnTo>
                  <a:lnTo>
                    <a:pt x="150" y="240"/>
                  </a:lnTo>
                  <a:close/>
                  <a:moveTo>
                    <a:pt x="30" y="604"/>
                  </a:moveTo>
                  <a:lnTo>
                    <a:pt x="30" y="136"/>
                  </a:lnTo>
                  <a:lnTo>
                    <a:pt x="30" y="125"/>
                  </a:lnTo>
                  <a:lnTo>
                    <a:pt x="32" y="115"/>
                  </a:lnTo>
                  <a:lnTo>
                    <a:pt x="34" y="105"/>
                  </a:lnTo>
                  <a:lnTo>
                    <a:pt x="37" y="96"/>
                  </a:lnTo>
                  <a:lnTo>
                    <a:pt x="42" y="86"/>
                  </a:lnTo>
                  <a:lnTo>
                    <a:pt x="47" y="78"/>
                  </a:lnTo>
                  <a:lnTo>
                    <a:pt x="52" y="69"/>
                  </a:lnTo>
                  <a:lnTo>
                    <a:pt x="59" y="62"/>
                  </a:lnTo>
                  <a:lnTo>
                    <a:pt x="66" y="55"/>
                  </a:lnTo>
                  <a:lnTo>
                    <a:pt x="74" y="49"/>
                  </a:lnTo>
                  <a:lnTo>
                    <a:pt x="82" y="43"/>
                  </a:lnTo>
                  <a:lnTo>
                    <a:pt x="91" y="39"/>
                  </a:lnTo>
                  <a:lnTo>
                    <a:pt x="100" y="35"/>
                  </a:lnTo>
                  <a:lnTo>
                    <a:pt x="109" y="33"/>
                  </a:lnTo>
                  <a:lnTo>
                    <a:pt x="119" y="30"/>
                  </a:lnTo>
                  <a:lnTo>
                    <a:pt x="129" y="30"/>
                  </a:lnTo>
                  <a:lnTo>
                    <a:pt x="138" y="30"/>
                  </a:lnTo>
                  <a:lnTo>
                    <a:pt x="148" y="33"/>
                  </a:lnTo>
                  <a:lnTo>
                    <a:pt x="157" y="35"/>
                  </a:lnTo>
                  <a:lnTo>
                    <a:pt x="165" y="39"/>
                  </a:lnTo>
                  <a:lnTo>
                    <a:pt x="174" y="43"/>
                  </a:lnTo>
                  <a:lnTo>
                    <a:pt x="182" y="49"/>
                  </a:lnTo>
                  <a:lnTo>
                    <a:pt x="190" y="55"/>
                  </a:lnTo>
                  <a:lnTo>
                    <a:pt x="196" y="62"/>
                  </a:lnTo>
                  <a:lnTo>
                    <a:pt x="203" y="69"/>
                  </a:lnTo>
                  <a:lnTo>
                    <a:pt x="208" y="78"/>
                  </a:lnTo>
                  <a:lnTo>
                    <a:pt x="214" y="86"/>
                  </a:lnTo>
                  <a:lnTo>
                    <a:pt x="218" y="95"/>
                  </a:lnTo>
                  <a:lnTo>
                    <a:pt x="221" y="105"/>
                  </a:lnTo>
                  <a:lnTo>
                    <a:pt x="223" y="115"/>
                  </a:lnTo>
                  <a:lnTo>
                    <a:pt x="224" y="125"/>
                  </a:lnTo>
                  <a:lnTo>
                    <a:pt x="225" y="136"/>
                  </a:lnTo>
                  <a:lnTo>
                    <a:pt x="225" y="143"/>
                  </a:lnTo>
                  <a:lnTo>
                    <a:pt x="224" y="151"/>
                  </a:lnTo>
                  <a:lnTo>
                    <a:pt x="135" y="151"/>
                  </a:lnTo>
                  <a:lnTo>
                    <a:pt x="132" y="151"/>
                  </a:lnTo>
                  <a:lnTo>
                    <a:pt x="129" y="152"/>
                  </a:lnTo>
                  <a:lnTo>
                    <a:pt x="126" y="153"/>
                  </a:lnTo>
                  <a:lnTo>
                    <a:pt x="124" y="155"/>
                  </a:lnTo>
                  <a:lnTo>
                    <a:pt x="122" y="157"/>
                  </a:lnTo>
                  <a:lnTo>
                    <a:pt x="121" y="160"/>
                  </a:lnTo>
                  <a:lnTo>
                    <a:pt x="120" y="163"/>
                  </a:lnTo>
                  <a:lnTo>
                    <a:pt x="120" y="166"/>
                  </a:lnTo>
                  <a:lnTo>
                    <a:pt x="120" y="256"/>
                  </a:lnTo>
                  <a:lnTo>
                    <a:pt x="120" y="604"/>
                  </a:lnTo>
                  <a:lnTo>
                    <a:pt x="30" y="604"/>
                  </a:lnTo>
                  <a:close/>
                  <a:moveTo>
                    <a:pt x="722" y="136"/>
                  </a:moveTo>
                  <a:lnTo>
                    <a:pt x="722" y="123"/>
                  </a:lnTo>
                  <a:lnTo>
                    <a:pt x="720" y="110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2"/>
                  </a:lnTo>
                  <a:lnTo>
                    <a:pt x="691" y="51"/>
                  </a:lnTo>
                  <a:lnTo>
                    <a:pt x="682" y="41"/>
                  </a:lnTo>
                  <a:lnTo>
                    <a:pt x="672" y="33"/>
                  </a:lnTo>
                  <a:lnTo>
                    <a:pt x="661" y="24"/>
                  </a:lnTo>
                  <a:lnTo>
                    <a:pt x="650" y="17"/>
                  </a:lnTo>
                  <a:lnTo>
                    <a:pt x="638" y="11"/>
                  </a:lnTo>
                  <a:lnTo>
                    <a:pt x="626" y="7"/>
                  </a:lnTo>
                  <a:lnTo>
                    <a:pt x="614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135" y="0"/>
                  </a:lnTo>
                  <a:lnTo>
                    <a:pt x="134" y="0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3" y="2"/>
                  </a:lnTo>
                  <a:lnTo>
                    <a:pt x="90" y="7"/>
                  </a:lnTo>
                  <a:lnTo>
                    <a:pt x="78" y="11"/>
                  </a:lnTo>
                  <a:lnTo>
                    <a:pt x="67" y="16"/>
                  </a:lnTo>
                  <a:lnTo>
                    <a:pt x="57" y="24"/>
                  </a:lnTo>
                  <a:lnTo>
                    <a:pt x="47" y="31"/>
                  </a:lnTo>
                  <a:lnTo>
                    <a:pt x="37" y="40"/>
                  </a:lnTo>
                  <a:lnTo>
                    <a:pt x="29" y="50"/>
                  </a:lnTo>
                  <a:lnTo>
                    <a:pt x="21" y="60"/>
                  </a:lnTo>
                  <a:lnTo>
                    <a:pt x="15" y="71"/>
                  </a:lnTo>
                  <a:lnTo>
                    <a:pt x="9" y="83"/>
                  </a:lnTo>
                  <a:lnTo>
                    <a:pt x="5" y="96"/>
                  </a:lnTo>
                  <a:lnTo>
                    <a:pt x="2" y="109"/>
                  </a:lnTo>
                  <a:lnTo>
                    <a:pt x="0" y="122"/>
                  </a:lnTo>
                  <a:lnTo>
                    <a:pt x="0" y="136"/>
                  </a:lnTo>
                  <a:lnTo>
                    <a:pt x="0" y="619"/>
                  </a:lnTo>
                  <a:lnTo>
                    <a:pt x="0" y="621"/>
                  </a:lnTo>
                  <a:lnTo>
                    <a:pt x="1" y="624"/>
                  </a:lnTo>
                  <a:lnTo>
                    <a:pt x="2" y="626"/>
                  </a:lnTo>
                  <a:lnTo>
                    <a:pt x="4" y="629"/>
                  </a:lnTo>
                  <a:lnTo>
                    <a:pt x="6" y="630"/>
                  </a:lnTo>
                  <a:lnTo>
                    <a:pt x="8" y="633"/>
                  </a:lnTo>
                  <a:lnTo>
                    <a:pt x="11" y="633"/>
                  </a:lnTo>
                  <a:lnTo>
                    <a:pt x="15" y="634"/>
                  </a:lnTo>
                  <a:lnTo>
                    <a:pt x="120" y="634"/>
                  </a:lnTo>
                  <a:lnTo>
                    <a:pt x="120" y="890"/>
                  </a:lnTo>
                  <a:lnTo>
                    <a:pt x="120" y="893"/>
                  </a:lnTo>
                  <a:lnTo>
                    <a:pt x="121" y="895"/>
                  </a:lnTo>
                  <a:lnTo>
                    <a:pt x="122" y="898"/>
                  </a:lnTo>
                  <a:lnTo>
                    <a:pt x="124" y="900"/>
                  </a:lnTo>
                  <a:lnTo>
                    <a:pt x="126" y="902"/>
                  </a:lnTo>
                  <a:lnTo>
                    <a:pt x="129" y="904"/>
                  </a:lnTo>
                  <a:lnTo>
                    <a:pt x="132" y="905"/>
                  </a:lnTo>
                  <a:lnTo>
                    <a:pt x="135" y="905"/>
                  </a:lnTo>
                  <a:lnTo>
                    <a:pt x="587" y="905"/>
                  </a:lnTo>
                  <a:lnTo>
                    <a:pt x="590" y="905"/>
                  </a:lnTo>
                  <a:lnTo>
                    <a:pt x="593" y="904"/>
                  </a:lnTo>
                  <a:lnTo>
                    <a:pt x="595" y="902"/>
                  </a:lnTo>
                  <a:lnTo>
                    <a:pt x="598" y="900"/>
                  </a:lnTo>
                  <a:lnTo>
                    <a:pt x="600" y="898"/>
                  </a:lnTo>
                  <a:lnTo>
                    <a:pt x="601" y="895"/>
                  </a:lnTo>
                  <a:lnTo>
                    <a:pt x="602" y="893"/>
                  </a:lnTo>
                  <a:lnTo>
                    <a:pt x="602" y="890"/>
                  </a:lnTo>
                  <a:lnTo>
                    <a:pt x="602" y="270"/>
                  </a:lnTo>
                  <a:lnTo>
                    <a:pt x="615" y="268"/>
                  </a:lnTo>
                  <a:lnTo>
                    <a:pt x="626" y="265"/>
                  </a:lnTo>
                  <a:lnTo>
                    <a:pt x="637" y="260"/>
                  </a:lnTo>
                  <a:lnTo>
                    <a:pt x="648" y="255"/>
                  </a:lnTo>
                  <a:lnTo>
                    <a:pt x="659" y="249"/>
                  </a:lnTo>
                  <a:lnTo>
                    <a:pt x="669" y="241"/>
                  </a:lnTo>
                  <a:lnTo>
                    <a:pt x="678" y="234"/>
                  </a:lnTo>
                  <a:lnTo>
                    <a:pt x="687" y="225"/>
                  </a:lnTo>
                  <a:lnTo>
                    <a:pt x="694" y="215"/>
                  </a:lnTo>
                  <a:lnTo>
                    <a:pt x="702" y="206"/>
                  </a:lnTo>
                  <a:lnTo>
                    <a:pt x="708" y="195"/>
                  </a:lnTo>
                  <a:lnTo>
                    <a:pt x="713" y="183"/>
                  </a:lnTo>
                  <a:lnTo>
                    <a:pt x="717" y="172"/>
                  </a:lnTo>
                  <a:lnTo>
                    <a:pt x="720" y="160"/>
                  </a:lnTo>
                  <a:lnTo>
                    <a:pt x="722" y="148"/>
                  </a:lnTo>
                  <a:lnTo>
                    <a:pt x="722" y="136"/>
                  </a:lnTo>
                  <a:lnTo>
                    <a:pt x="722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36ACB6F2-5AA0-44F2-A455-47B77E02F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3" y="2051050"/>
              <a:ext cx="57150" cy="9525"/>
            </a:xfrm>
            <a:custGeom>
              <a:avLst/>
              <a:gdLst>
                <a:gd name="T0" fmla="*/ 15 w 181"/>
                <a:gd name="T1" fmla="*/ 30 h 30"/>
                <a:gd name="T2" fmla="*/ 166 w 181"/>
                <a:gd name="T3" fmla="*/ 30 h 30"/>
                <a:gd name="T4" fmla="*/ 169 w 181"/>
                <a:gd name="T5" fmla="*/ 30 h 30"/>
                <a:gd name="T6" fmla="*/ 172 w 181"/>
                <a:gd name="T7" fmla="*/ 29 h 30"/>
                <a:gd name="T8" fmla="*/ 174 w 181"/>
                <a:gd name="T9" fmla="*/ 28 h 30"/>
                <a:gd name="T10" fmla="*/ 176 w 181"/>
                <a:gd name="T11" fmla="*/ 25 h 30"/>
                <a:gd name="T12" fmla="*/ 178 w 181"/>
                <a:gd name="T13" fmla="*/ 23 h 30"/>
                <a:gd name="T14" fmla="*/ 180 w 181"/>
                <a:gd name="T15" fmla="*/ 21 h 30"/>
                <a:gd name="T16" fmla="*/ 181 w 181"/>
                <a:gd name="T17" fmla="*/ 18 h 30"/>
                <a:gd name="T18" fmla="*/ 181 w 181"/>
                <a:gd name="T19" fmla="*/ 15 h 30"/>
                <a:gd name="T20" fmla="*/ 181 w 181"/>
                <a:gd name="T21" fmla="*/ 13 h 30"/>
                <a:gd name="T22" fmla="*/ 180 w 181"/>
                <a:gd name="T23" fmla="*/ 9 h 30"/>
                <a:gd name="T24" fmla="*/ 178 w 181"/>
                <a:gd name="T25" fmla="*/ 7 h 30"/>
                <a:gd name="T26" fmla="*/ 176 w 181"/>
                <a:gd name="T27" fmla="*/ 4 h 30"/>
                <a:gd name="T28" fmla="*/ 174 w 181"/>
                <a:gd name="T29" fmla="*/ 3 h 30"/>
                <a:gd name="T30" fmla="*/ 172 w 181"/>
                <a:gd name="T31" fmla="*/ 1 h 30"/>
                <a:gd name="T32" fmla="*/ 169 w 181"/>
                <a:gd name="T33" fmla="*/ 1 h 30"/>
                <a:gd name="T34" fmla="*/ 166 w 181"/>
                <a:gd name="T35" fmla="*/ 0 h 30"/>
                <a:gd name="T36" fmla="*/ 15 w 181"/>
                <a:gd name="T37" fmla="*/ 0 h 30"/>
                <a:gd name="T38" fmla="*/ 12 w 181"/>
                <a:gd name="T39" fmla="*/ 1 h 30"/>
                <a:gd name="T40" fmla="*/ 10 w 181"/>
                <a:gd name="T41" fmla="*/ 1 h 30"/>
                <a:gd name="T42" fmla="*/ 6 w 181"/>
                <a:gd name="T43" fmla="*/ 3 h 30"/>
                <a:gd name="T44" fmla="*/ 4 w 181"/>
                <a:gd name="T45" fmla="*/ 4 h 30"/>
                <a:gd name="T46" fmla="*/ 2 w 181"/>
                <a:gd name="T47" fmla="*/ 7 h 30"/>
                <a:gd name="T48" fmla="*/ 1 w 181"/>
                <a:gd name="T49" fmla="*/ 9 h 30"/>
                <a:gd name="T50" fmla="*/ 0 w 181"/>
                <a:gd name="T51" fmla="*/ 13 h 30"/>
                <a:gd name="T52" fmla="*/ 0 w 181"/>
                <a:gd name="T53" fmla="*/ 15 h 30"/>
                <a:gd name="T54" fmla="*/ 0 w 181"/>
                <a:gd name="T55" fmla="*/ 18 h 30"/>
                <a:gd name="T56" fmla="*/ 1 w 181"/>
                <a:gd name="T57" fmla="*/ 21 h 30"/>
                <a:gd name="T58" fmla="*/ 2 w 181"/>
                <a:gd name="T59" fmla="*/ 23 h 30"/>
                <a:gd name="T60" fmla="*/ 4 w 181"/>
                <a:gd name="T61" fmla="*/ 25 h 30"/>
                <a:gd name="T62" fmla="*/ 6 w 181"/>
                <a:gd name="T63" fmla="*/ 28 h 30"/>
                <a:gd name="T64" fmla="*/ 10 w 181"/>
                <a:gd name="T65" fmla="*/ 29 h 30"/>
                <a:gd name="T66" fmla="*/ 12 w 181"/>
                <a:gd name="T67" fmla="*/ 30 h 30"/>
                <a:gd name="T68" fmla="*/ 15 w 18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5" y="30"/>
                  </a:moveTo>
                  <a:lnTo>
                    <a:pt x="166" y="30"/>
                  </a:lnTo>
                  <a:lnTo>
                    <a:pt x="169" y="30"/>
                  </a:lnTo>
                  <a:lnTo>
                    <a:pt x="172" y="29"/>
                  </a:lnTo>
                  <a:lnTo>
                    <a:pt x="174" y="28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80" y="21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3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3"/>
                  </a:lnTo>
                  <a:lnTo>
                    <a:pt x="172" y="1"/>
                  </a:lnTo>
                  <a:lnTo>
                    <a:pt x="169" y="1"/>
                  </a:lnTo>
                  <a:lnTo>
                    <a:pt x="166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D4C78F1-CD6C-4DA0-848C-9C4A206A3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3" y="2098675"/>
              <a:ext cx="57150" cy="9525"/>
            </a:xfrm>
            <a:custGeom>
              <a:avLst/>
              <a:gdLst>
                <a:gd name="T0" fmla="*/ 15 w 181"/>
                <a:gd name="T1" fmla="*/ 31 h 31"/>
                <a:gd name="T2" fmla="*/ 166 w 181"/>
                <a:gd name="T3" fmla="*/ 31 h 31"/>
                <a:gd name="T4" fmla="*/ 169 w 181"/>
                <a:gd name="T5" fmla="*/ 30 h 31"/>
                <a:gd name="T6" fmla="*/ 172 w 181"/>
                <a:gd name="T7" fmla="*/ 30 h 31"/>
                <a:gd name="T8" fmla="*/ 174 w 181"/>
                <a:gd name="T9" fmla="*/ 28 h 31"/>
                <a:gd name="T10" fmla="*/ 176 w 181"/>
                <a:gd name="T11" fmla="*/ 27 h 31"/>
                <a:gd name="T12" fmla="*/ 178 w 181"/>
                <a:gd name="T13" fmla="*/ 24 h 31"/>
                <a:gd name="T14" fmla="*/ 180 w 181"/>
                <a:gd name="T15" fmla="*/ 22 h 31"/>
                <a:gd name="T16" fmla="*/ 181 w 181"/>
                <a:gd name="T17" fmla="*/ 19 h 31"/>
                <a:gd name="T18" fmla="*/ 181 w 181"/>
                <a:gd name="T19" fmla="*/ 16 h 31"/>
                <a:gd name="T20" fmla="*/ 181 w 181"/>
                <a:gd name="T21" fmla="*/ 13 h 31"/>
                <a:gd name="T22" fmla="*/ 180 w 181"/>
                <a:gd name="T23" fmla="*/ 10 h 31"/>
                <a:gd name="T24" fmla="*/ 178 w 181"/>
                <a:gd name="T25" fmla="*/ 8 h 31"/>
                <a:gd name="T26" fmla="*/ 176 w 181"/>
                <a:gd name="T27" fmla="*/ 6 h 31"/>
                <a:gd name="T28" fmla="*/ 174 w 181"/>
                <a:gd name="T29" fmla="*/ 3 h 31"/>
                <a:gd name="T30" fmla="*/ 172 w 181"/>
                <a:gd name="T31" fmla="*/ 2 h 31"/>
                <a:gd name="T32" fmla="*/ 169 w 181"/>
                <a:gd name="T33" fmla="*/ 1 h 31"/>
                <a:gd name="T34" fmla="*/ 166 w 181"/>
                <a:gd name="T35" fmla="*/ 1 h 31"/>
                <a:gd name="T36" fmla="*/ 15 w 181"/>
                <a:gd name="T37" fmla="*/ 0 h 31"/>
                <a:gd name="T38" fmla="*/ 12 w 181"/>
                <a:gd name="T39" fmla="*/ 1 h 31"/>
                <a:gd name="T40" fmla="*/ 10 w 181"/>
                <a:gd name="T41" fmla="*/ 2 h 31"/>
                <a:gd name="T42" fmla="*/ 6 w 181"/>
                <a:gd name="T43" fmla="*/ 3 h 31"/>
                <a:gd name="T44" fmla="*/ 4 w 181"/>
                <a:gd name="T45" fmla="*/ 6 h 31"/>
                <a:gd name="T46" fmla="*/ 2 w 181"/>
                <a:gd name="T47" fmla="*/ 8 h 31"/>
                <a:gd name="T48" fmla="*/ 1 w 181"/>
                <a:gd name="T49" fmla="*/ 10 h 31"/>
                <a:gd name="T50" fmla="*/ 0 w 181"/>
                <a:gd name="T51" fmla="*/ 13 h 31"/>
                <a:gd name="T52" fmla="*/ 0 w 181"/>
                <a:gd name="T53" fmla="*/ 16 h 31"/>
                <a:gd name="T54" fmla="*/ 0 w 181"/>
                <a:gd name="T55" fmla="*/ 19 h 31"/>
                <a:gd name="T56" fmla="*/ 1 w 181"/>
                <a:gd name="T57" fmla="*/ 22 h 31"/>
                <a:gd name="T58" fmla="*/ 2 w 181"/>
                <a:gd name="T59" fmla="*/ 24 h 31"/>
                <a:gd name="T60" fmla="*/ 4 w 181"/>
                <a:gd name="T61" fmla="*/ 27 h 31"/>
                <a:gd name="T62" fmla="*/ 6 w 181"/>
                <a:gd name="T63" fmla="*/ 28 h 31"/>
                <a:gd name="T64" fmla="*/ 10 w 181"/>
                <a:gd name="T65" fmla="*/ 30 h 31"/>
                <a:gd name="T66" fmla="*/ 12 w 181"/>
                <a:gd name="T67" fmla="*/ 30 h 31"/>
                <a:gd name="T68" fmla="*/ 15 w 181"/>
                <a:gd name="T6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1">
                  <a:moveTo>
                    <a:pt x="15" y="31"/>
                  </a:moveTo>
                  <a:lnTo>
                    <a:pt x="166" y="31"/>
                  </a:lnTo>
                  <a:lnTo>
                    <a:pt x="169" y="30"/>
                  </a:lnTo>
                  <a:lnTo>
                    <a:pt x="172" y="30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4"/>
                  </a:lnTo>
                  <a:lnTo>
                    <a:pt x="180" y="22"/>
                  </a:lnTo>
                  <a:lnTo>
                    <a:pt x="181" y="19"/>
                  </a:lnTo>
                  <a:lnTo>
                    <a:pt x="181" y="16"/>
                  </a:lnTo>
                  <a:lnTo>
                    <a:pt x="181" y="13"/>
                  </a:lnTo>
                  <a:lnTo>
                    <a:pt x="180" y="10"/>
                  </a:lnTo>
                  <a:lnTo>
                    <a:pt x="178" y="8"/>
                  </a:lnTo>
                  <a:lnTo>
                    <a:pt x="176" y="6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1"/>
                  </a:lnTo>
                  <a:lnTo>
                    <a:pt x="166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6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6" y="28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78F8CC-8FDD-4811-9FBA-6435CD47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3" y="2146300"/>
              <a:ext cx="57150" cy="9525"/>
            </a:xfrm>
            <a:custGeom>
              <a:avLst/>
              <a:gdLst>
                <a:gd name="T0" fmla="*/ 15 w 181"/>
                <a:gd name="T1" fmla="*/ 30 h 30"/>
                <a:gd name="T2" fmla="*/ 166 w 181"/>
                <a:gd name="T3" fmla="*/ 30 h 30"/>
                <a:gd name="T4" fmla="*/ 169 w 181"/>
                <a:gd name="T5" fmla="*/ 30 h 30"/>
                <a:gd name="T6" fmla="*/ 172 w 181"/>
                <a:gd name="T7" fmla="*/ 29 h 30"/>
                <a:gd name="T8" fmla="*/ 174 w 181"/>
                <a:gd name="T9" fmla="*/ 27 h 30"/>
                <a:gd name="T10" fmla="*/ 176 w 181"/>
                <a:gd name="T11" fmla="*/ 26 h 30"/>
                <a:gd name="T12" fmla="*/ 178 w 181"/>
                <a:gd name="T13" fmla="*/ 23 h 30"/>
                <a:gd name="T14" fmla="*/ 180 w 181"/>
                <a:gd name="T15" fmla="*/ 20 h 30"/>
                <a:gd name="T16" fmla="*/ 181 w 181"/>
                <a:gd name="T17" fmla="*/ 18 h 30"/>
                <a:gd name="T18" fmla="*/ 181 w 181"/>
                <a:gd name="T19" fmla="*/ 15 h 30"/>
                <a:gd name="T20" fmla="*/ 181 w 181"/>
                <a:gd name="T21" fmla="*/ 12 h 30"/>
                <a:gd name="T22" fmla="*/ 180 w 181"/>
                <a:gd name="T23" fmla="*/ 8 h 30"/>
                <a:gd name="T24" fmla="*/ 178 w 181"/>
                <a:gd name="T25" fmla="*/ 6 h 30"/>
                <a:gd name="T26" fmla="*/ 176 w 181"/>
                <a:gd name="T27" fmla="*/ 4 h 30"/>
                <a:gd name="T28" fmla="*/ 174 w 181"/>
                <a:gd name="T29" fmla="*/ 2 h 30"/>
                <a:gd name="T30" fmla="*/ 172 w 181"/>
                <a:gd name="T31" fmla="*/ 1 h 30"/>
                <a:gd name="T32" fmla="*/ 169 w 181"/>
                <a:gd name="T33" fmla="*/ 0 h 30"/>
                <a:gd name="T34" fmla="*/ 166 w 181"/>
                <a:gd name="T35" fmla="*/ 0 h 30"/>
                <a:gd name="T36" fmla="*/ 15 w 181"/>
                <a:gd name="T37" fmla="*/ 0 h 30"/>
                <a:gd name="T38" fmla="*/ 12 w 181"/>
                <a:gd name="T39" fmla="*/ 0 h 30"/>
                <a:gd name="T40" fmla="*/ 10 w 181"/>
                <a:gd name="T41" fmla="*/ 1 h 30"/>
                <a:gd name="T42" fmla="*/ 6 w 181"/>
                <a:gd name="T43" fmla="*/ 2 h 30"/>
                <a:gd name="T44" fmla="*/ 4 w 181"/>
                <a:gd name="T45" fmla="*/ 4 h 30"/>
                <a:gd name="T46" fmla="*/ 2 w 181"/>
                <a:gd name="T47" fmla="*/ 6 h 30"/>
                <a:gd name="T48" fmla="*/ 1 w 181"/>
                <a:gd name="T49" fmla="*/ 8 h 30"/>
                <a:gd name="T50" fmla="*/ 0 w 181"/>
                <a:gd name="T51" fmla="*/ 12 h 30"/>
                <a:gd name="T52" fmla="*/ 0 w 181"/>
                <a:gd name="T53" fmla="*/ 15 h 30"/>
                <a:gd name="T54" fmla="*/ 0 w 181"/>
                <a:gd name="T55" fmla="*/ 18 h 30"/>
                <a:gd name="T56" fmla="*/ 1 w 181"/>
                <a:gd name="T57" fmla="*/ 20 h 30"/>
                <a:gd name="T58" fmla="*/ 2 w 181"/>
                <a:gd name="T59" fmla="*/ 23 h 30"/>
                <a:gd name="T60" fmla="*/ 4 w 181"/>
                <a:gd name="T61" fmla="*/ 26 h 30"/>
                <a:gd name="T62" fmla="*/ 6 w 181"/>
                <a:gd name="T63" fmla="*/ 27 h 30"/>
                <a:gd name="T64" fmla="*/ 10 w 181"/>
                <a:gd name="T65" fmla="*/ 29 h 30"/>
                <a:gd name="T66" fmla="*/ 12 w 181"/>
                <a:gd name="T67" fmla="*/ 30 h 30"/>
                <a:gd name="T68" fmla="*/ 15 w 18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5" y="30"/>
                  </a:moveTo>
                  <a:lnTo>
                    <a:pt x="166" y="30"/>
                  </a:lnTo>
                  <a:lnTo>
                    <a:pt x="169" y="30"/>
                  </a:lnTo>
                  <a:lnTo>
                    <a:pt x="172" y="29"/>
                  </a:lnTo>
                  <a:lnTo>
                    <a:pt x="174" y="27"/>
                  </a:lnTo>
                  <a:lnTo>
                    <a:pt x="176" y="26"/>
                  </a:lnTo>
                  <a:lnTo>
                    <a:pt x="178" y="23"/>
                  </a:lnTo>
                  <a:lnTo>
                    <a:pt x="180" y="20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24AFE865-EE47-4D79-A014-6D71A53E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738" y="2022475"/>
              <a:ext cx="38100" cy="33338"/>
            </a:xfrm>
            <a:custGeom>
              <a:avLst/>
              <a:gdLst>
                <a:gd name="T0" fmla="*/ 20 w 121"/>
                <a:gd name="T1" fmla="*/ 101 h 106"/>
                <a:gd name="T2" fmla="*/ 22 w 121"/>
                <a:gd name="T3" fmla="*/ 104 h 106"/>
                <a:gd name="T4" fmla="*/ 25 w 121"/>
                <a:gd name="T5" fmla="*/ 105 h 106"/>
                <a:gd name="T6" fmla="*/ 27 w 121"/>
                <a:gd name="T7" fmla="*/ 106 h 106"/>
                <a:gd name="T8" fmla="*/ 30 w 121"/>
                <a:gd name="T9" fmla="*/ 106 h 106"/>
                <a:gd name="T10" fmla="*/ 36 w 121"/>
                <a:gd name="T11" fmla="*/ 105 h 106"/>
                <a:gd name="T12" fmla="*/ 41 w 121"/>
                <a:gd name="T13" fmla="*/ 101 h 106"/>
                <a:gd name="T14" fmla="*/ 116 w 121"/>
                <a:gd name="T15" fmla="*/ 26 h 106"/>
                <a:gd name="T16" fmla="*/ 119 w 121"/>
                <a:gd name="T17" fmla="*/ 24 h 106"/>
                <a:gd name="T18" fmla="*/ 120 w 121"/>
                <a:gd name="T19" fmla="*/ 21 h 106"/>
                <a:gd name="T20" fmla="*/ 121 w 121"/>
                <a:gd name="T21" fmla="*/ 19 h 106"/>
                <a:gd name="T22" fmla="*/ 121 w 121"/>
                <a:gd name="T23" fmla="*/ 15 h 106"/>
                <a:gd name="T24" fmla="*/ 121 w 121"/>
                <a:gd name="T25" fmla="*/ 13 h 106"/>
                <a:gd name="T26" fmla="*/ 120 w 121"/>
                <a:gd name="T27" fmla="*/ 10 h 106"/>
                <a:gd name="T28" fmla="*/ 119 w 121"/>
                <a:gd name="T29" fmla="*/ 8 h 106"/>
                <a:gd name="T30" fmla="*/ 116 w 121"/>
                <a:gd name="T31" fmla="*/ 5 h 106"/>
                <a:gd name="T32" fmla="*/ 114 w 121"/>
                <a:gd name="T33" fmla="*/ 4 h 106"/>
                <a:gd name="T34" fmla="*/ 111 w 121"/>
                <a:gd name="T35" fmla="*/ 1 h 106"/>
                <a:gd name="T36" fmla="*/ 109 w 121"/>
                <a:gd name="T37" fmla="*/ 0 h 106"/>
                <a:gd name="T38" fmla="*/ 106 w 121"/>
                <a:gd name="T39" fmla="*/ 0 h 106"/>
                <a:gd name="T40" fmla="*/ 103 w 121"/>
                <a:gd name="T41" fmla="*/ 0 h 106"/>
                <a:gd name="T42" fmla="*/ 100 w 121"/>
                <a:gd name="T43" fmla="*/ 1 h 106"/>
                <a:gd name="T44" fmla="*/ 97 w 121"/>
                <a:gd name="T45" fmla="*/ 4 h 106"/>
                <a:gd name="T46" fmla="*/ 95 w 121"/>
                <a:gd name="T47" fmla="*/ 5 h 106"/>
                <a:gd name="T48" fmla="*/ 30 w 121"/>
                <a:gd name="T49" fmla="*/ 69 h 106"/>
                <a:gd name="T50" fmla="*/ 26 w 121"/>
                <a:gd name="T51" fmla="*/ 65 h 106"/>
                <a:gd name="T52" fmla="*/ 24 w 121"/>
                <a:gd name="T53" fmla="*/ 64 h 106"/>
                <a:gd name="T54" fmla="*/ 21 w 121"/>
                <a:gd name="T55" fmla="*/ 62 h 106"/>
                <a:gd name="T56" fmla="*/ 18 w 121"/>
                <a:gd name="T57" fmla="*/ 62 h 106"/>
                <a:gd name="T58" fmla="*/ 15 w 121"/>
                <a:gd name="T59" fmla="*/ 61 h 106"/>
                <a:gd name="T60" fmla="*/ 12 w 121"/>
                <a:gd name="T61" fmla="*/ 62 h 106"/>
                <a:gd name="T62" fmla="*/ 10 w 121"/>
                <a:gd name="T63" fmla="*/ 62 h 106"/>
                <a:gd name="T64" fmla="*/ 7 w 121"/>
                <a:gd name="T65" fmla="*/ 64 h 106"/>
                <a:gd name="T66" fmla="*/ 5 w 121"/>
                <a:gd name="T67" fmla="*/ 65 h 106"/>
                <a:gd name="T68" fmla="*/ 2 w 121"/>
                <a:gd name="T69" fmla="*/ 68 h 106"/>
                <a:gd name="T70" fmla="*/ 1 w 121"/>
                <a:gd name="T71" fmla="*/ 70 h 106"/>
                <a:gd name="T72" fmla="*/ 0 w 121"/>
                <a:gd name="T73" fmla="*/ 73 h 106"/>
                <a:gd name="T74" fmla="*/ 0 w 121"/>
                <a:gd name="T75" fmla="*/ 76 h 106"/>
                <a:gd name="T76" fmla="*/ 0 w 121"/>
                <a:gd name="T77" fmla="*/ 79 h 106"/>
                <a:gd name="T78" fmla="*/ 1 w 121"/>
                <a:gd name="T79" fmla="*/ 82 h 106"/>
                <a:gd name="T80" fmla="*/ 2 w 121"/>
                <a:gd name="T81" fmla="*/ 84 h 106"/>
                <a:gd name="T82" fmla="*/ 5 w 121"/>
                <a:gd name="T83" fmla="*/ 86 h 106"/>
                <a:gd name="T84" fmla="*/ 20 w 121"/>
                <a:gd name="T85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06">
                  <a:moveTo>
                    <a:pt x="20" y="101"/>
                  </a:moveTo>
                  <a:lnTo>
                    <a:pt x="22" y="104"/>
                  </a:lnTo>
                  <a:lnTo>
                    <a:pt x="25" y="105"/>
                  </a:lnTo>
                  <a:lnTo>
                    <a:pt x="27" y="106"/>
                  </a:lnTo>
                  <a:lnTo>
                    <a:pt x="30" y="106"/>
                  </a:lnTo>
                  <a:lnTo>
                    <a:pt x="36" y="105"/>
                  </a:lnTo>
                  <a:lnTo>
                    <a:pt x="41" y="101"/>
                  </a:lnTo>
                  <a:lnTo>
                    <a:pt x="116" y="26"/>
                  </a:lnTo>
                  <a:lnTo>
                    <a:pt x="119" y="24"/>
                  </a:lnTo>
                  <a:lnTo>
                    <a:pt x="120" y="21"/>
                  </a:lnTo>
                  <a:lnTo>
                    <a:pt x="121" y="19"/>
                  </a:lnTo>
                  <a:lnTo>
                    <a:pt x="121" y="15"/>
                  </a:lnTo>
                  <a:lnTo>
                    <a:pt x="121" y="13"/>
                  </a:lnTo>
                  <a:lnTo>
                    <a:pt x="120" y="10"/>
                  </a:lnTo>
                  <a:lnTo>
                    <a:pt x="119" y="8"/>
                  </a:lnTo>
                  <a:lnTo>
                    <a:pt x="116" y="5"/>
                  </a:lnTo>
                  <a:lnTo>
                    <a:pt x="114" y="4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3" y="0"/>
                  </a:lnTo>
                  <a:lnTo>
                    <a:pt x="100" y="1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30" y="69"/>
                  </a:lnTo>
                  <a:lnTo>
                    <a:pt x="26" y="65"/>
                  </a:lnTo>
                  <a:lnTo>
                    <a:pt x="24" y="64"/>
                  </a:lnTo>
                  <a:lnTo>
                    <a:pt x="21" y="62"/>
                  </a:lnTo>
                  <a:lnTo>
                    <a:pt x="18" y="62"/>
                  </a:lnTo>
                  <a:lnTo>
                    <a:pt x="15" y="61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7" y="64"/>
                  </a:lnTo>
                  <a:lnTo>
                    <a:pt x="5" y="65"/>
                  </a:lnTo>
                  <a:lnTo>
                    <a:pt x="2" y="68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2"/>
                  </a:lnTo>
                  <a:lnTo>
                    <a:pt x="2" y="84"/>
                  </a:lnTo>
                  <a:lnTo>
                    <a:pt x="5" y="86"/>
                  </a:lnTo>
                  <a:lnTo>
                    <a:pt x="20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523E9246-B1FB-4D25-B81A-870984957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738" y="2070100"/>
              <a:ext cx="38100" cy="33338"/>
            </a:xfrm>
            <a:custGeom>
              <a:avLst/>
              <a:gdLst>
                <a:gd name="T0" fmla="*/ 20 w 121"/>
                <a:gd name="T1" fmla="*/ 101 h 106"/>
                <a:gd name="T2" fmla="*/ 22 w 121"/>
                <a:gd name="T3" fmla="*/ 103 h 106"/>
                <a:gd name="T4" fmla="*/ 25 w 121"/>
                <a:gd name="T5" fmla="*/ 105 h 106"/>
                <a:gd name="T6" fmla="*/ 27 w 121"/>
                <a:gd name="T7" fmla="*/ 105 h 106"/>
                <a:gd name="T8" fmla="*/ 30 w 121"/>
                <a:gd name="T9" fmla="*/ 106 h 106"/>
                <a:gd name="T10" fmla="*/ 34 w 121"/>
                <a:gd name="T11" fmla="*/ 105 h 106"/>
                <a:gd name="T12" fmla="*/ 36 w 121"/>
                <a:gd name="T13" fmla="*/ 105 h 106"/>
                <a:gd name="T14" fmla="*/ 39 w 121"/>
                <a:gd name="T15" fmla="*/ 103 h 106"/>
                <a:gd name="T16" fmla="*/ 41 w 121"/>
                <a:gd name="T17" fmla="*/ 102 h 106"/>
                <a:gd name="T18" fmla="*/ 116 w 121"/>
                <a:gd name="T19" fmla="*/ 26 h 106"/>
                <a:gd name="T20" fmla="*/ 119 w 121"/>
                <a:gd name="T21" fmla="*/ 24 h 106"/>
                <a:gd name="T22" fmla="*/ 120 w 121"/>
                <a:gd name="T23" fmla="*/ 21 h 106"/>
                <a:gd name="T24" fmla="*/ 121 w 121"/>
                <a:gd name="T25" fmla="*/ 18 h 106"/>
                <a:gd name="T26" fmla="*/ 121 w 121"/>
                <a:gd name="T27" fmla="*/ 15 h 106"/>
                <a:gd name="T28" fmla="*/ 121 w 121"/>
                <a:gd name="T29" fmla="*/ 13 h 106"/>
                <a:gd name="T30" fmla="*/ 120 w 121"/>
                <a:gd name="T31" fmla="*/ 10 h 106"/>
                <a:gd name="T32" fmla="*/ 119 w 121"/>
                <a:gd name="T33" fmla="*/ 7 h 106"/>
                <a:gd name="T34" fmla="*/ 116 w 121"/>
                <a:gd name="T35" fmla="*/ 5 h 106"/>
                <a:gd name="T36" fmla="*/ 114 w 121"/>
                <a:gd name="T37" fmla="*/ 3 h 106"/>
                <a:gd name="T38" fmla="*/ 111 w 121"/>
                <a:gd name="T39" fmla="*/ 1 h 106"/>
                <a:gd name="T40" fmla="*/ 109 w 121"/>
                <a:gd name="T41" fmla="*/ 1 h 106"/>
                <a:gd name="T42" fmla="*/ 106 w 121"/>
                <a:gd name="T43" fmla="*/ 0 h 106"/>
                <a:gd name="T44" fmla="*/ 103 w 121"/>
                <a:gd name="T45" fmla="*/ 1 h 106"/>
                <a:gd name="T46" fmla="*/ 100 w 121"/>
                <a:gd name="T47" fmla="*/ 1 h 106"/>
                <a:gd name="T48" fmla="*/ 97 w 121"/>
                <a:gd name="T49" fmla="*/ 3 h 106"/>
                <a:gd name="T50" fmla="*/ 95 w 121"/>
                <a:gd name="T51" fmla="*/ 5 h 106"/>
                <a:gd name="T52" fmla="*/ 30 w 121"/>
                <a:gd name="T53" fmla="*/ 70 h 106"/>
                <a:gd name="T54" fmla="*/ 26 w 121"/>
                <a:gd name="T55" fmla="*/ 65 h 106"/>
                <a:gd name="T56" fmla="*/ 24 w 121"/>
                <a:gd name="T57" fmla="*/ 63 h 106"/>
                <a:gd name="T58" fmla="*/ 21 w 121"/>
                <a:gd name="T59" fmla="*/ 61 h 106"/>
                <a:gd name="T60" fmla="*/ 18 w 121"/>
                <a:gd name="T61" fmla="*/ 61 h 106"/>
                <a:gd name="T62" fmla="*/ 15 w 121"/>
                <a:gd name="T63" fmla="*/ 60 h 106"/>
                <a:gd name="T64" fmla="*/ 12 w 121"/>
                <a:gd name="T65" fmla="*/ 61 h 106"/>
                <a:gd name="T66" fmla="*/ 10 w 121"/>
                <a:gd name="T67" fmla="*/ 62 h 106"/>
                <a:gd name="T68" fmla="*/ 7 w 121"/>
                <a:gd name="T69" fmla="*/ 63 h 106"/>
                <a:gd name="T70" fmla="*/ 5 w 121"/>
                <a:gd name="T71" fmla="*/ 65 h 106"/>
                <a:gd name="T72" fmla="*/ 2 w 121"/>
                <a:gd name="T73" fmla="*/ 68 h 106"/>
                <a:gd name="T74" fmla="*/ 1 w 121"/>
                <a:gd name="T75" fmla="*/ 70 h 106"/>
                <a:gd name="T76" fmla="*/ 0 w 121"/>
                <a:gd name="T77" fmla="*/ 73 h 106"/>
                <a:gd name="T78" fmla="*/ 0 w 121"/>
                <a:gd name="T79" fmla="*/ 76 h 106"/>
                <a:gd name="T80" fmla="*/ 0 w 121"/>
                <a:gd name="T81" fmla="*/ 78 h 106"/>
                <a:gd name="T82" fmla="*/ 1 w 121"/>
                <a:gd name="T83" fmla="*/ 82 h 106"/>
                <a:gd name="T84" fmla="*/ 2 w 121"/>
                <a:gd name="T85" fmla="*/ 84 h 106"/>
                <a:gd name="T86" fmla="*/ 5 w 121"/>
                <a:gd name="T87" fmla="*/ 87 h 106"/>
                <a:gd name="T88" fmla="*/ 20 w 121"/>
                <a:gd name="T89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" h="106">
                  <a:moveTo>
                    <a:pt x="20" y="101"/>
                  </a:moveTo>
                  <a:lnTo>
                    <a:pt x="22" y="103"/>
                  </a:lnTo>
                  <a:lnTo>
                    <a:pt x="25" y="105"/>
                  </a:lnTo>
                  <a:lnTo>
                    <a:pt x="27" y="105"/>
                  </a:lnTo>
                  <a:lnTo>
                    <a:pt x="30" y="106"/>
                  </a:lnTo>
                  <a:lnTo>
                    <a:pt x="34" y="105"/>
                  </a:lnTo>
                  <a:lnTo>
                    <a:pt x="36" y="105"/>
                  </a:lnTo>
                  <a:lnTo>
                    <a:pt x="39" y="103"/>
                  </a:lnTo>
                  <a:lnTo>
                    <a:pt x="41" y="102"/>
                  </a:lnTo>
                  <a:lnTo>
                    <a:pt x="116" y="26"/>
                  </a:lnTo>
                  <a:lnTo>
                    <a:pt x="119" y="24"/>
                  </a:lnTo>
                  <a:lnTo>
                    <a:pt x="120" y="21"/>
                  </a:lnTo>
                  <a:lnTo>
                    <a:pt x="121" y="18"/>
                  </a:lnTo>
                  <a:lnTo>
                    <a:pt x="121" y="15"/>
                  </a:lnTo>
                  <a:lnTo>
                    <a:pt x="121" y="13"/>
                  </a:lnTo>
                  <a:lnTo>
                    <a:pt x="120" y="10"/>
                  </a:lnTo>
                  <a:lnTo>
                    <a:pt x="119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1" y="1"/>
                  </a:lnTo>
                  <a:lnTo>
                    <a:pt x="109" y="1"/>
                  </a:lnTo>
                  <a:lnTo>
                    <a:pt x="106" y="0"/>
                  </a:lnTo>
                  <a:lnTo>
                    <a:pt x="103" y="1"/>
                  </a:lnTo>
                  <a:lnTo>
                    <a:pt x="100" y="1"/>
                  </a:lnTo>
                  <a:lnTo>
                    <a:pt x="97" y="3"/>
                  </a:lnTo>
                  <a:lnTo>
                    <a:pt x="95" y="5"/>
                  </a:lnTo>
                  <a:lnTo>
                    <a:pt x="30" y="70"/>
                  </a:lnTo>
                  <a:lnTo>
                    <a:pt x="26" y="65"/>
                  </a:lnTo>
                  <a:lnTo>
                    <a:pt x="24" y="63"/>
                  </a:lnTo>
                  <a:lnTo>
                    <a:pt x="21" y="61"/>
                  </a:lnTo>
                  <a:lnTo>
                    <a:pt x="18" y="61"/>
                  </a:lnTo>
                  <a:lnTo>
                    <a:pt x="15" y="60"/>
                  </a:lnTo>
                  <a:lnTo>
                    <a:pt x="12" y="61"/>
                  </a:lnTo>
                  <a:lnTo>
                    <a:pt x="10" y="62"/>
                  </a:lnTo>
                  <a:lnTo>
                    <a:pt x="7" y="63"/>
                  </a:lnTo>
                  <a:lnTo>
                    <a:pt x="5" y="65"/>
                  </a:lnTo>
                  <a:lnTo>
                    <a:pt x="2" y="68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4"/>
                  </a:lnTo>
                  <a:lnTo>
                    <a:pt x="5" y="87"/>
                  </a:lnTo>
                  <a:lnTo>
                    <a:pt x="20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CB72691-AFFD-46C7-972E-B4E00800C7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4900" y="1993900"/>
              <a:ext cx="68263" cy="219075"/>
            </a:xfrm>
            <a:custGeom>
              <a:avLst/>
              <a:gdLst>
                <a:gd name="T0" fmla="*/ 120 w 212"/>
                <a:gd name="T1" fmla="*/ 659 h 694"/>
                <a:gd name="T2" fmla="*/ 99 w 212"/>
                <a:gd name="T3" fmla="*/ 643 h 694"/>
                <a:gd name="T4" fmla="*/ 92 w 212"/>
                <a:gd name="T5" fmla="*/ 618 h 694"/>
                <a:gd name="T6" fmla="*/ 181 w 212"/>
                <a:gd name="T7" fmla="*/ 616 h 694"/>
                <a:gd name="T8" fmla="*/ 167 w 212"/>
                <a:gd name="T9" fmla="*/ 647 h 694"/>
                <a:gd name="T10" fmla="*/ 144 w 212"/>
                <a:gd name="T11" fmla="*/ 662 h 694"/>
                <a:gd name="T12" fmla="*/ 145 w 212"/>
                <a:gd name="T13" fmla="*/ 31 h 694"/>
                <a:gd name="T14" fmla="*/ 168 w 212"/>
                <a:gd name="T15" fmla="*/ 43 h 694"/>
                <a:gd name="T16" fmla="*/ 181 w 212"/>
                <a:gd name="T17" fmla="*/ 57 h 694"/>
                <a:gd name="T18" fmla="*/ 92 w 212"/>
                <a:gd name="T19" fmla="*/ 331 h 694"/>
                <a:gd name="T20" fmla="*/ 95 w 212"/>
                <a:gd name="T21" fmla="*/ 53 h 694"/>
                <a:gd name="T22" fmla="*/ 112 w 212"/>
                <a:gd name="T23" fmla="*/ 38 h 694"/>
                <a:gd name="T24" fmla="*/ 137 w 212"/>
                <a:gd name="T25" fmla="*/ 30 h 694"/>
                <a:gd name="T26" fmla="*/ 182 w 212"/>
                <a:gd name="T27" fmla="*/ 362 h 694"/>
                <a:gd name="T28" fmla="*/ 92 w 212"/>
                <a:gd name="T29" fmla="*/ 362 h 694"/>
                <a:gd name="T30" fmla="*/ 113 w 212"/>
                <a:gd name="T31" fmla="*/ 4 h 694"/>
                <a:gd name="T32" fmla="*/ 84 w 212"/>
                <a:gd name="T33" fmla="*/ 22 h 694"/>
                <a:gd name="T34" fmla="*/ 65 w 212"/>
                <a:gd name="T35" fmla="*/ 46 h 694"/>
                <a:gd name="T36" fmla="*/ 36 w 212"/>
                <a:gd name="T37" fmla="*/ 55 h 694"/>
                <a:gd name="T38" fmla="*/ 21 w 212"/>
                <a:gd name="T39" fmla="*/ 67 h 694"/>
                <a:gd name="T40" fmla="*/ 9 w 212"/>
                <a:gd name="T41" fmla="*/ 82 h 694"/>
                <a:gd name="T42" fmla="*/ 2 w 212"/>
                <a:gd name="T43" fmla="*/ 103 h 694"/>
                <a:gd name="T44" fmla="*/ 0 w 212"/>
                <a:gd name="T45" fmla="*/ 394 h 694"/>
                <a:gd name="T46" fmla="*/ 3 w 212"/>
                <a:gd name="T47" fmla="*/ 402 h 694"/>
                <a:gd name="T48" fmla="*/ 10 w 212"/>
                <a:gd name="T49" fmla="*/ 408 h 694"/>
                <a:gd name="T50" fmla="*/ 19 w 212"/>
                <a:gd name="T51" fmla="*/ 409 h 694"/>
                <a:gd name="T52" fmla="*/ 26 w 212"/>
                <a:gd name="T53" fmla="*/ 404 h 694"/>
                <a:gd name="T54" fmla="*/ 30 w 212"/>
                <a:gd name="T55" fmla="*/ 397 h 694"/>
                <a:gd name="T56" fmla="*/ 31 w 212"/>
                <a:gd name="T57" fmla="*/ 111 h 694"/>
                <a:gd name="T58" fmla="*/ 40 w 212"/>
                <a:gd name="T59" fmla="*/ 89 h 694"/>
                <a:gd name="T60" fmla="*/ 55 w 212"/>
                <a:gd name="T61" fmla="*/ 79 h 694"/>
                <a:gd name="T62" fmla="*/ 62 w 212"/>
                <a:gd name="T63" fmla="*/ 626 h 694"/>
                <a:gd name="T64" fmla="*/ 67 w 212"/>
                <a:gd name="T65" fmla="*/ 647 h 694"/>
                <a:gd name="T66" fmla="*/ 79 w 212"/>
                <a:gd name="T67" fmla="*/ 666 h 694"/>
                <a:gd name="T68" fmla="*/ 95 w 212"/>
                <a:gd name="T69" fmla="*/ 681 h 694"/>
                <a:gd name="T70" fmla="*/ 114 w 212"/>
                <a:gd name="T71" fmla="*/ 690 h 694"/>
                <a:gd name="T72" fmla="*/ 137 w 212"/>
                <a:gd name="T73" fmla="*/ 694 h 694"/>
                <a:gd name="T74" fmla="*/ 157 w 212"/>
                <a:gd name="T75" fmla="*/ 690 h 694"/>
                <a:gd name="T76" fmla="*/ 177 w 212"/>
                <a:gd name="T77" fmla="*/ 680 h 694"/>
                <a:gd name="T78" fmla="*/ 193 w 212"/>
                <a:gd name="T79" fmla="*/ 663 h 694"/>
                <a:gd name="T80" fmla="*/ 206 w 212"/>
                <a:gd name="T81" fmla="*/ 641 h 694"/>
                <a:gd name="T82" fmla="*/ 211 w 212"/>
                <a:gd name="T83" fmla="*/ 613 h 694"/>
                <a:gd name="T84" fmla="*/ 211 w 212"/>
                <a:gd name="T85" fmla="*/ 56 h 694"/>
                <a:gd name="T86" fmla="*/ 206 w 212"/>
                <a:gd name="T87" fmla="*/ 41 h 694"/>
                <a:gd name="T88" fmla="*/ 177 w 212"/>
                <a:gd name="T89" fmla="*/ 13 h 694"/>
                <a:gd name="T90" fmla="*/ 151 w 212"/>
                <a:gd name="T91" fmla="*/ 2 h 694"/>
                <a:gd name="T92" fmla="*/ 137 w 212"/>
                <a:gd name="T9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2" h="694">
                  <a:moveTo>
                    <a:pt x="137" y="663"/>
                  </a:moveTo>
                  <a:lnTo>
                    <a:pt x="128" y="662"/>
                  </a:lnTo>
                  <a:lnTo>
                    <a:pt x="120" y="659"/>
                  </a:lnTo>
                  <a:lnTo>
                    <a:pt x="112" y="655"/>
                  </a:lnTo>
                  <a:lnTo>
                    <a:pt x="105" y="650"/>
                  </a:lnTo>
                  <a:lnTo>
                    <a:pt x="99" y="643"/>
                  </a:lnTo>
                  <a:lnTo>
                    <a:pt x="95" y="636"/>
                  </a:lnTo>
                  <a:lnTo>
                    <a:pt x="92" y="627"/>
                  </a:lnTo>
                  <a:lnTo>
                    <a:pt x="92" y="618"/>
                  </a:lnTo>
                  <a:lnTo>
                    <a:pt x="92" y="603"/>
                  </a:lnTo>
                  <a:lnTo>
                    <a:pt x="182" y="603"/>
                  </a:lnTo>
                  <a:lnTo>
                    <a:pt x="181" y="616"/>
                  </a:lnTo>
                  <a:lnTo>
                    <a:pt x="178" y="628"/>
                  </a:lnTo>
                  <a:lnTo>
                    <a:pt x="173" y="639"/>
                  </a:lnTo>
                  <a:lnTo>
                    <a:pt x="167" y="647"/>
                  </a:lnTo>
                  <a:lnTo>
                    <a:pt x="161" y="654"/>
                  </a:lnTo>
                  <a:lnTo>
                    <a:pt x="153" y="659"/>
                  </a:lnTo>
                  <a:lnTo>
                    <a:pt x="144" y="662"/>
                  </a:lnTo>
                  <a:lnTo>
                    <a:pt x="137" y="663"/>
                  </a:lnTo>
                  <a:close/>
                  <a:moveTo>
                    <a:pt x="137" y="30"/>
                  </a:moveTo>
                  <a:lnTo>
                    <a:pt x="145" y="31"/>
                  </a:lnTo>
                  <a:lnTo>
                    <a:pt x="153" y="34"/>
                  </a:lnTo>
                  <a:lnTo>
                    <a:pt x="161" y="38"/>
                  </a:lnTo>
                  <a:lnTo>
                    <a:pt x="168" y="43"/>
                  </a:lnTo>
                  <a:lnTo>
                    <a:pt x="173" y="47"/>
                  </a:lnTo>
                  <a:lnTo>
                    <a:pt x="178" y="53"/>
                  </a:lnTo>
                  <a:lnTo>
                    <a:pt x="181" y="57"/>
                  </a:lnTo>
                  <a:lnTo>
                    <a:pt x="182" y="60"/>
                  </a:lnTo>
                  <a:lnTo>
                    <a:pt x="182" y="331"/>
                  </a:lnTo>
                  <a:lnTo>
                    <a:pt x="92" y="331"/>
                  </a:lnTo>
                  <a:lnTo>
                    <a:pt x="92" y="60"/>
                  </a:lnTo>
                  <a:lnTo>
                    <a:pt x="93" y="57"/>
                  </a:lnTo>
                  <a:lnTo>
                    <a:pt x="95" y="53"/>
                  </a:lnTo>
                  <a:lnTo>
                    <a:pt x="99" y="48"/>
                  </a:lnTo>
                  <a:lnTo>
                    <a:pt x="106" y="43"/>
                  </a:lnTo>
                  <a:lnTo>
                    <a:pt x="112" y="38"/>
                  </a:lnTo>
                  <a:lnTo>
                    <a:pt x="120" y="34"/>
                  </a:lnTo>
                  <a:lnTo>
                    <a:pt x="127" y="31"/>
                  </a:lnTo>
                  <a:lnTo>
                    <a:pt x="137" y="30"/>
                  </a:lnTo>
                  <a:lnTo>
                    <a:pt x="137" y="30"/>
                  </a:lnTo>
                  <a:close/>
                  <a:moveTo>
                    <a:pt x="92" y="362"/>
                  </a:moveTo>
                  <a:lnTo>
                    <a:pt x="182" y="362"/>
                  </a:lnTo>
                  <a:lnTo>
                    <a:pt x="182" y="573"/>
                  </a:lnTo>
                  <a:lnTo>
                    <a:pt x="92" y="573"/>
                  </a:lnTo>
                  <a:lnTo>
                    <a:pt x="92" y="362"/>
                  </a:lnTo>
                  <a:close/>
                  <a:moveTo>
                    <a:pt x="137" y="0"/>
                  </a:moveTo>
                  <a:lnTo>
                    <a:pt x="125" y="1"/>
                  </a:lnTo>
                  <a:lnTo>
                    <a:pt x="113" y="4"/>
                  </a:lnTo>
                  <a:lnTo>
                    <a:pt x="102" y="9"/>
                  </a:lnTo>
                  <a:lnTo>
                    <a:pt x="93" y="15"/>
                  </a:lnTo>
                  <a:lnTo>
                    <a:pt x="84" y="22"/>
                  </a:lnTo>
                  <a:lnTo>
                    <a:pt x="76" y="29"/>
                  </a:lnTo>
                  <a:lnTo>
                    <a:pt x="69" y="38"/>
                  </a:lnTo>
                  <a:lnTo>
                    <a:pt x="65" y="46"/>
                  </a:lnTo>
                  <a:lnTo>
                    <a:pt x="53" y="48"/>
                  </a:lnTo>
                  <a:lnTo>
                    <a:pt x="41" y="53"/>
                  </a:lnTo>
                  <a:lnTo>
                    <a:pt x="36" y="55"/>
                  </a:lnTo>
                  <a:lnTo>
                    <a:pt x="30" y="58"/>
                  </a:lnTo>
                  <a:lnTo>
                    <a:pt x="25" y="62"/>
                  </a:lnTo>
                  <a:lnTo>
                    <a:pt x="21" y="67"/>
                  </a:lnTo>
                  <a:lnTo>
                    <a:pt x="16" y="71"/>
                  </a:lnTo>
                  <a:lnTo>
                    <a:pt x="12" y="76"/>
                  </a:lnTo>
                  <a:lnTo>
                    <a:pt x="9" y="82"/>
                  </a:lnTo>
                  <a:lnTo>
                    <a:pt x="6" y="88"/>
                  </a:lnTo>
                  <a:lnTo>
                    <a:pt x="3" y="96"/>
                  </a:lnTo>
                  <a:lnTo>
                    <a:pt x="2" y="103"/>
                  </a:lnTo>
                  <a:lnTo>
                    <a:pt x="1" y="112"/>
                  </a:lnTo>
                  <a:lnTo>
                    <a:pt x="0" y="120"/>
                  </a:lnTo>
                  <a:lnTo>
                    <a:pt x="0" y="394"/>
                  </a:lnTo>
                  <a:lnTo>
                    <a:pt x="1" y="397"/>
                  </a:lnTo>
                  <a:lnTo>
                    <a:pt x="2" y="399"/>
                  </a:lnTo>
                  <a:lnTo>
                    <a:pt x="3" y="402"/>
                  </a:lnTo>
                  <a:lnTo>
                    <a:pt x="6" y="404"/>
                  </a:lnTo>
                  <a:lnTo>
                    <a:pt x="8" y="406"/>
                  </a:lnTo>
                  <a:lnTo>
                    <a:pt x="10" y="408"/>
                  </a:lnTo>
                  <a:lnTo>
                    <a:pt x="13" y="409"/>
                  </a:lnTo>
                  <a:lnTo>
                    <a:pt x="15" y="409"/>
                  </a:lnTo>
                  <a:lnTo>
                    <a:pt x="19" y="409"/>
                  </a:lnTo>
                  <a:lnTo>
                    <a:pt x="22" y="408"/>
                  </a:lnTo>
                  <a:lnTo>
                    <a:pt x="24" y="406"/>
                  </a:lnTo>
                  <a:lnTo>
                    <a:pt x="26" y="404"/>
                  </a:lnTo>
                  <a:lnTo>
                    <a:pt x="28" y="402"/>
                  </a:lnTo>
                  <a:lnTo>
                    <a:pt x="29" y="399"/>
                  </a:lnTo>
                  <a:lnTo>
                    <a:pt x="30" y="397"/>
                  </a:lnTo>
                  <a:lnTo>
                    <a:pt x="30" y="394"/>
                  </a:lnTo>
                  <a:lnTo>
                    <a:pt x="30" y="120"/>
                  </a:lnTo>
                  <a:lnTo>
                    <a:pt x="31" y="111"/>
                  </a:lnTo>
                  <a:lnTo>
                    <a:pt x="34" y="102"/>
                  </a:lnTo>
                  <a:lnTo>
                    <a:pt x="36" y="96"/>
                  </a:lnTo>
                  <a:lnTo>
                    <a:pt x="40" y="89"/>
                  </a:lnTo>
                  <a:lnTo>
                    <a:pt x="44" y="85"/>
                  </a:lnTo>
                  <a:lnTo>
                    <a:pt x="50" y="82"/>
                  </a:lnTo>
                  <a:lnTo>
                    <a:pt x="55" y="79"/>
                  </a:lnTo>
                  <a:lnTo>
                    <a:pt x="62" y="77"/>
                  </a:lnTo>
                  <a:lnTo>
                    <a:pt x="62" y="618"/>
                  </a:lnTo>
                  <a:lnTo>
                    <a:pt x="62" y="626"/>
                  </a:lnTo>
                  <a:lnTo>
                    <a:pt x="63" y="633"/>
                  </a:lnTo>
                  <a:lnTo>
                    <a:pt x="65" y="640"/>
                  </a:lnTo>
                  <a:lnTo>
                    <a:pt x="67" y="647"/>
                  </a:lnTo>
                  <a:lnTo>
                    <a:pt x="70" y="654"/>
                  </a:lnTo>
                  <a:lnTo>
                    <a:pt x="74" y="660"/>
                  </a:lnTo>
                  <a:lnTo>
                    <a:pt x="79" y="666"/>
                  </a:lnTo>
                  <a:lnTo>
                    <a:pt x="84" y="671"/>
                  </a:lnTo>
                  <a:lnTo>
                    <a:pt x="90" y="676"/>
                  </a:lnTo>
                  <a:lnTo>
                    <a:pt x="95" y="681"/>
                  </a:lnTo>
                  <a:lnTo>
                    <a:pt x="101" y="684"/>
                  </a:lnTo>
                  <a:lnTo>
                    <a:pt x="108" y="687"/>
                  </a:lnTo>
                  <a:lnTo>
                    <a:pt x="114" y="690"/>
                  </a:lnTo>
                  <a:lnTo>
                    <a:pt x="122" y="693"/>
                  </a:lnTo>
                  <a:lnTo>
                    <a:pt x="129" y="694"/>
                  </a:lnTo>
                  <a:lnTo>
                    <a:pt x="137" y="694"/>
                  </a:lnTo>
                  <a:lnTo>
                    <a:pt x="143" y="694"/>
                  </a:lnTo>
                  <a:lnTo>
                    <a:pt x="150" y="693"/>
                  </a:lnTo>
                  <a:lnTo>
                    <a:pt x="157" y="690"/>
                  </a:lnTo>
                  <a:lnTo>
                    <a:pt x="164" y="687"/>
                  </a:lnTo>
                  <a:lnTo>
                    <a:pt x="170" y="684"/>
                  </a:lnTo>
                  <a:lnTo>
                    <a:pt x="177" y="680"/>
                  </a:lnTo>
                  <a:lnTo>
                    <a:pt x="182" y="675"/>
                  </a:lnTo>
                  <a:lnTo>
                    <a:pt x="187" y="669"/>
                  </a:lnTo>
                  <a:lnTo>
                    <a:pt x="193" y="663"/>
                  </a:lnTo>
                  <a:lnTo>
                    <a:pt x="197" y="656"/>
                  </a:lnTo>
                  <a:lnTo>
                    <a:pt x="201" y="648"/>
                  </a:lnTo>
                  <a:lnTo>
                    <a:pt x="206" y="641"/>
                  </a:lnTo>
                  <a:lnTo>
                    <a:pt x="208" y="632"/>
                  </a:lnTo>
                  <a:lnTo>
                    <a:pt x="210" y="623"/>
                  </a:lnTo>
                  <a:lnTo>
                    <a:pt x="211" y="613"/>
                  </a:lnTo>
                  <a:lnTo>
                    <a:pt x="212" y="603"/>
                  </a:lnTo>
                  <a:lnTo>
                    <a:pt x="212" y="60"/>
                  </a:lnTo>
                  <a:lnTo>
                    <a:pt x="211" y="56"/>
                  </a:lnTo>
                  <a:lnTo>
                    <a:pt x="210" y="51"/>
                  </a:lnTo>
                  <a:lnTo>
                    <a:pt x="208" y="45"/>
                  </a:lnTo>
                  <a:lnTo>
                    <a:pt x="206" y="41"/>
                  </a:lnTo>
                  <a:lnTo>
                    <a:pt x="198" y="30"/>
                  </a:lnTo>
                  <a:lnTo>
                    <a:pt x="188" y="20"/>
                  </a:lnTo>
                  <a:lnTo>
                    <a:pt x="177" y="13"/>
                  </a:lnTo>
                  <a:lnTo>
                    <a:pt x="164" y="6"/>
                  </a:lnTo>
                  <a:lnTo>
                    <a:pt x="157" y="3"/>
                  </a:lnTo>
                  <a:lnTo>
                    <a:pt x="151" y="2"/>
                  </a:lnTo>
                  <a:lnTo>
                    <a:pt x="143" y="1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736E06B-268A-4F2F-A457-A7F00F5DBFAC}"/>
              </a:ext>
            </a:extLst>
          </p:cNvPr>
          <p:cNvGrpSpPr/>
          <p:nvPr/>
        </p:nvGrpSpPr>
        <p:grpSpPr>
          <a:xfrm>
            <a:off x="5842585" y="3115557"/>
            <a:ext cx="506832" cy="437226"/>
            <a:chOff x="7587897" y="3110308"/>
            <a:chExt cx="287090" cy="247662"/>
          </a:xfrm>
          <a:solidFill>
            <a:schemeClr val="accent4"/>
          </a:solidFill>
        </p:grpSpPr>
        <p:sp>
          <p:nvSpPr>
            <p:cNvPr id="67" name="Freeform 352">
              <a:extLst>
                <a:ext uri="{FF2B5EF4-FFF2-40B4-BE49-F238E27FC236}">
                  <a16:creationId xmlns:a16="http://schemas.microsoft.com/office/drawing/2014/main" id="{59A7FF96-832E-4A73-AE83-B767EB5E8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237" y="3133719"/>
              <a:ext cx="51750" cy="202073"/>
            </a:xfrm>
            <a:custGeom>
              <a:avLst/>
              <a:gdLst>
                <a:gd name="T0" fmla="*/ 23 w 169"/>
                <a:gd name="T1" fmla="*/ 2 h 658"/>
                <a:gd name="T2" fmla="*/ 18 w 169"/>
                <a:gd name="T3" fmla="*/ 0 h 658"/>
                <a:gd name="T4" fmla="*/ 11 w 169"/>
                <a:gd name="T5" fmla="*/ 0 h 658"/>
                <a:gd name="T6" fmla="*/ 7 w 169"/>
                <a:gd name="T7" fmla="*/ 3 h 658"/>
                <a:gd name="T8" fmla="*/ 2 w 169"/>
                <a:gd name="T9" fmla="*/ 8 h 658"/>
                <a:gd name="T10" fmla="*/ 0 w 169"/>
                <a:gd name="T11" fmla="*/ 13 h 658"/>
                <a:gd name="T12" fmla="*/ 1 w 169"/>
                <a:gd name="T13" fmla="*/ 20 h 658"/>
                <a:gd name="T14" fmla="*/ 3 w 169"/>
                <a:gd name="T15" fmla="*/ 24 h 658"/>
                <a:gd name="T16" fmla="*/ 21 w 169"/>
                <a:gd name="T17" fmla="*/ 41 h 658"/>
                <a:gd name="T18" fmla="*/ 49 w 169"/>
                <a:gd name="T19" fmla="*/ 72 h 658"/>
                <a:gd name="T20" fmla="*/ 73 w 169"/>
                <a:gd name="T21" fmla="*/ 106 h 658"/>
                <a:gd name="T22" fmla="*/ 93 w 169"/>
                <a:gd name="T23" fmla="*/ 142 h 658"/>
                <a:gd name="T24" fmla="*/ 111 w 169"/>
                <a:gd name="T25" fmla="*/ 181 h 658"/>
                <a:gd name="T26" fmla="*/ 123 w 169"/>
                <a:gd name="T27" fmla="*/ 221 h 658"/>
                <a:gd name="T28" fmla="*/ 132 w 169"/>
                <a:gd name="T29" fmla="*/ 263 h 658"/>
                <a:gd name="T30" fmla="*/ 137 w 169"/>
                <a:gd name="T31" fmla="*/ 307 h 658"/>
                <a:gd name="T32" fmla="*/ 137 w 169"/>
                <a:gd name="T33" fmla="*/ 351 h 658"/>
                <a:gd name="T34" fmla="*/ 132 w 169"/>
                <a:gd name="T35" fmla="*/ 394 h 658"/>
                <a:gd name="T36" fmla="*/ 123 w 169"/>
                <a:gd name="T37" fmla="*/ 437 h 658"/>
                <a:gd name="T38" fmla="*/ 111 w 169"/>
                <a:gd name="T39" fmla="*/ 478 h 658"/>
                <a:gd name="T40" fmla="*/ 93 w 169"/>
                <a:gd name="T41" fmla="*/ 516 h 658"/>
                <a:gd name="T42" fmla="*/ 73 w 169"/>
                <a:gd name="T43" fmla="*/ 552 h 658"/>
                <a:gd name="T44" fmla="*/ 49 w 169"/>
                <a:gd name="T45" fmla="*/ 586 h 658"/>
                <a:gd name="T46" fmla="*/ 21 w 169"/>
                <a:gd name="T47" fmla="*/ 617 h 658"/>
                <a:gd name="T48" fmla="*/ 3 w 169"/>
                <a:gd name="T49" fmla="*/ 633 h 658"/>
                <a:gd name="T50" fmla="*/ 1 w 169"/>
                <a:gd name="T51" fmla="*/ 639 h 658"/>
                <a:gd name="T52" fmla="*/ 0 w 169"/>
                <a:gd name="T53" fmla="*/ 644 h 658"/>
                <a:gd name="T54" fmla="*/ 2 w 169"/>
                <a:gd name="T55" fmla="*/ 650 h 658"/>
                <a:gd name="T56" fmla="*/ 7 w 169"/>
                <a:gd name="T57" fmla="*/ 656 h 658"/>
                <a:gd name="T58" fmla="*/ 12 w 169"/>
                <a:gd name="T59" fmla="*/ 658 h 658"/>
                <a:gd name="T60" fmla="*/ 21 w 169"/>
                <a:gd name="T61" fmla="*/ 658 h 658"/>
                <a:gd name="T62" fmla="*/ 42 w 169"/>
                <a:gd name="T63" fmla="*/ 639 h 658"/>
                <a:gd name="T64" fmla="*/ 72 w 169"/>
                <a:gd name="T65" fmla="*/ 606 h 658"/>
                <a:gd name="T66" fmla="*/ 99 w 169"/>
                <a:gd name="T67" fmla="*/ 570 h 658"/>
                <a:gd name="T68" fmla="*/ 121 w 169"/>
                <a:gd name="T69" fmla="*/ 530 h 658"/>
                <a:gd name="T70" fmla="*/ 140 w 169"/>
                <a:gd name="T71" fmla="*/ 489 h 658"/>
                <a:gd name="T72" fmla="*/ 153 w 169"/>
                <a:gd name="T73" fmla="*/ 446 h 658"/>
                <a:gd name="T74" fmla="*/ 163 w 169"/>
                <a:gd name="T75" fmla="*/ 400 h 658"/>
                <a:gd name="T76" fmla="*/ 168 w 169"/>
                <a:gd name="T77" fmla="*/ 353 h 658"/>
                <a:gd name="T78" fmla="*/ 168 w 169"/>
                <a:gd name="T79" fmla="*/ 306 h 658"/>
                <a:gd name="T80" fmla="*/ 163 w 169"/>
                <a:gd name="T81" fmla="*/ 259 h 658"/>
                <a:gd name="T82" fmla="*/ 153 w 169"/>
                <a:gd name="T83" fmla="*/ 213 h 658"/>
                <a:gd name="T84" fmla="*/ 140 w 169"/>
                <a:gd name="T85" fmla="*/ 170 h 658"/>
                <a:gd name="T86" fmla="*/ 121 w 169"/>
                <a:gd name="T87" fmla="*/ 128 h 658"/>
                <a:gd name="T88" fmla="*/ 99 w 169"/>
                <a:gd name="T89" fmla="*/ 89 h 658"/>
                <a:gd name="T90" fmla="*/ 72 w 169"/>
                <a:gd name="T91" fmla="*/ 52 h 658"/>
                <a:gd name="T92" fmla="*/ 42 w 169"/>
                <a:gd name="T93" fmla="*/ 1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658">
                  <a:moveTo>
                    <a:pt x="25" y="4"/>
                  </a:moveTo>
                  <a:lnTo>
                    <a:pt x="23" y="2"/>
                  </a:lnTo>
                  <a:lnTo>
                    <a:pt x="20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4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8"/>
                  </a:lnTo>
                  <a:lnTo>
                    <a:pt x="21" y="41"/>
                  </a:lnTo>
                  <a:lnTo>
                    <a:pt x="35" y="57"/>
                  </a:lnTo>
                  <a:lnTo>
                    <a:pt x="49" y="72"/>
                  </a:lnTo>
                  <a:lnTo>
                    <a:pt x="61" y="89"/>
                  </a:lnTo>
                  <a:lnTo>
                    <a:pt x="73" y="106"/>
                  </a:lnTo>
                  <a:lnTo>
                    <a:pt x="84" y="123"/>
                  </a:lnTo>
                  <a:lnTo>
                    <a:pt x="93" y="142"/>
                  </a:lnTo>
                  <a:lnTo>
                    <a:pt x="103" y="161"/>
                  </a:lnTo>
                  <a:lnTo>
                    <a:pt x="111" y="181"/>
                  </a:lnTo>
                  <a:lnTo>
                    <a:pt x="118" y="201"/>
                  </a:lnTo>
                  <a:lnTo>
                    <a:pt x="123" y="221"/>
                  </a:lnTo>
                  <a:lnTo>
                    <a:pt x="129" y="242"/>
                  </a:lnTo>
                  <a:lnTo>
                    <a:pt x="132" y="263"/>
                  </a:lnTo>
                  <a:lnTo>
                    <a:pt x="135" y="286"/>
                  </a:lnTo>
                  <a:lnTo>
                    <a:pt x="137" y="307"/>
                  </a:lnTo>
                  <a:lnTo>
                    <a:pt x="138" y="329"/>
                  </a:lnTo>
                  <a:lnTo>
                    <a:pt x="137" y="351"/>
                  </a:lnTo>
                  <a:lnTo>
                    <a:pt x="135" y="373"/>
                  </a:lnTo>
                  <a:lnTo>
                    <a:pt x="132" y="394"/>
                  </a:lnTo>
                  <a:lnTo>
                    <a:pt x="129" y="416"/>
                  </a:lnTo>
                  <a:lnTo>
                    <a:pt x="123" y="437"/>
                  </a:lnTo>
                  <a:lnTo>
                    <a:pt x="118" y="458"/>
                  </a:lnTo>
                  <a:lnTo>
                    <a:pt x="111" y="478"/>
                  </a:lnTo>
                  <a:lnTo>
                    <a:pt x="103" y="497"/>
                  </a:lnTo>
                  <a:lnTo>
                    <a:pt x="93" y="516"/>
                  </a:lnTo>
                  <a:lnTo>
                    <a:pt x="84" y="534"/>
                  </a:lnTo>
                  <a:lnTo>
                    <a:pt x="73" y="552"/>
                  </a:lnTo>
                  <a:lnTo>
                    <a:pt x="61" y="570"/>
                  </a:lnTo>
                  <a:lnTo>
                    <a:pt x="49" y="586"/>
                  </a:lnTo>
                  <a:lnTo>
                    <a:pt x="35" y="602"/>
                  </a:lnTo>
                  <a:lnTo>
                    <a:pt x="21" y="617"/>
                  </a:lnTo>
                  <a:lnTo>
                    <a:pt x="5" y="631"/>
                  </a:lnTo>
                  <a:lnTo>
                    <a:pt x="3" y="633"/>
                  </a:lnTo>
                  <a:lnTo>
                    <a:pt x="2" y="636"/>
                  </a:lnTo>
                  <a:lnTo>
                    <a:pt x="1" y="639"/>
                  </a:lnTo>
                  <a:lnTo>
                    <a:pt x="0" y="641"/>
                  </a:lnTo>
                  <a:lnTo>
                    <a:pt x="0" y="644"/>
                  </a:lnTo>
                  <a:lnTo>
                    <a:pt x="1" y="648"/>
                  </a:lnTo>
                  <a:lnTo>
                    <a:pt x="2" y="650"/>
                  </a:lnTo>
                  <a:lnTo>
                    <a:pt x="4" y="653"/>
                  </a:lnTo>
                  <a:lnTo>
                    <a:pt x="7" y="656"/>
                  </a:lnTo>
                  <a:lnTo>
                    <a:pt x="9" y="657"/>
                  </a:lnTo>
                  <a:lnTo>
                    <a:pt x="12" y="658"/>
                  </a:lnTo>
                  <a:lnTo>
                    <a:pt x="15" y="658"/>
                  </a:lnTo>
                  <a:lnTo>
                    <a:pt x="21" y="658"/>
                  </a:lnTo>
                  <a:lnTo>
                    <a:pt x="25" y="654"/>
                  </a:lnTo>
                  <a:lnTo>
                    <a:pt x="42" y="639"/>
                  </a:lnTo>
                  <a:lnTo>
                    <a:pt x="58" y="623"/>
                  </a:lnTo>
                  <a:lnTo>
                    <a:pt x="72" y="606"/>
                  </a:lnTo>
                  <a:lnTo>
                    <a:pt x="87" y="588"/>
                  </a:lnTo>
                  <a:lnTo>
                    <a:pt x="99" y="570"/>
                  </a:lnTo>
                  <a:lnTo>
                    <a:pt x="111" y="550"/>
                  </a:lnTo>
                  <a:lnTo>
                    <a:pt x="121" y="530"/>
                  </a:lnTo>
                  <a:lnTo>
                    <a:pt x="131" y="510"/>
                  </a:lnTo>
                  <a:lnTo>
                    <a:pt x="140" y="489"/>
                  </a:lnTo>
                  <a:lnTo>
                    <a:pt x="147" y="467"/>
                  </a:lnTo>
                  <a:lnTo>
                    <a:pt x="153" y="446"/>
                  </a:lnTo>
                  <a:lnTo>
                    <a:pt x="159" y="422"/>
                  </a:lnTo>
                  <a:lnTo>
                    <a:pt x="163" y="400"/>
                  </a:lnTo>
                  <a:lnTo>
                    <a:pt x="165" y="377"/>
                  </a:lnTo>
                  <a:lnTo>
                    <a:pt x="168" y="353"/>
                  </a:lnTo>
                  <a:lnTo>
                    <a:pt x="169" y="329"/>
                  </a:lnTo>
                  <a:lnTo>
                    <a:pt x="168" y="306"/>
                  </a:lnTo>
                  <a:lnTo>
                    <a:pt x="165" y="282"/>
                  </a:lnTo>
                  <a:lnTo>
                    <a:pt x="163" y="259"/>
                  </a:lnTo>
                  <a:lnTo>
                    <a:pt x="159" y="236"/>
                  </a:lnTo>
                  <a:lnTo>
                    <a:pt x="153" y="213"/>
                  </a:lnTo>
                  <a:lnTo>
                    <a:pt x="147" y="191"/>
                  </a:lnTo>
                  <a:lnTo>
                    <a:pt x="140" y="170"/>
                  </a:lnTo>
                  <a:lnTo>
                    <a:pt x="131" y="149"/>
                  </a:lnTo>
                  <a:lnTo>
                    <a:pt x="121" y="128"/>
                  </a:lnTo>
                  <a:lnTo>
                    <a:pt x="111" y="108"/>
                  </a:lnTo>
                  <a:lnTo>
                    <a:pt x="99" y="89"/>
                  </a:lnTo>
                  <a:lnTo>
                    <a:pt x="87" y="70"/>
                  </a:lnTo>
                  <a:lnTo>
                    <a:pt x="72" y="52"/>
                  </a:lnTo>
                  <a:lnTo>
                    <a:pt x="58" y="36"/>
                  </a:lnTo>
                  <a:lnTo>
                    <a:pt x="42" y="19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53">
              <a:extLst>
                <a:ext uri="{FF2B5EF4-FFF2-40B4-BE49-F238E27FC236}">
                  <a16:creationId xmlns:a16="http://schemas.microsoft.com/office/drawing/2014/main" id="{224D40A3-F919-4AD9-AE6D-E8FCF17AC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666" y="3158362"/>
              <a:ext cx="45590" cy="154019"/>
            </a:xfrm>
            <a:custGeom>
              <a:avLst/>
              <a:gdLst>
                <a:gd name="T0" fmla="*/ 22 w 149"/>
                <a:gd name="T1" fmla="*/ 1 h 501"/>
                <a:gd name="T2" fmla="*/ 17 w 149"/>
                <a:gd name="T3" fmla="*/ 0 h 501"/>
                <a:gd name="T4" fmla="*/ 11 w 149"/>
                <a:gd name="T5" fmla="*/ 0 h 501"/>
                <a:gd name="T6" fmla="*/ 6 w 149"/>
                <a:gd name="T7" fmla="*/ 3 h 501"/>
                <a:gd name="T8" fmla="*/ 2 w 149"/>
                <a:gd name="T9" fmla="*/ 8 h 501"/>
                <a:gd name="T10" fmla="*/ 0 w 149"/>
                <a:gd name="T11" fmla="*/ 13 h 501"/>
                <a:gd name="T12" fmla="*/ 0 w 149"/>
                <a:gd name="T13" fmla="*/ 19 h 501"/>
                <a:gd name="T14" fmla="*/ 3 w 149"/>
                <a:gd name="T15" fmla="*/ 24 h 501"/>
                <a:gd name="T16" fmla="*/ 18 w 149"/>
                <a:gd name="T17" fmla="*/ 38 h 501"/>
                <a:gd name="T18" fmla="*/ 41 w 149"/>
                <a:gd name="T19" fmla="*/ 61 h 501"/>
                <a:gd name="T20" fmla="*/ 61 w 149"/>
                <a:gd name="T21" fmla="*/ 88 h 501"/>
                <a:gd name="T22" fmla="*/ 79 w 149"/>
                <a:gd name="T23" fmla="*/ 115 h 501"/>
                <a:gd name="T24" fmla="*/ 95 w 149"/>
                <a:gd name="T25" fmla="*/ 144 h 501"/>
                <a:gd name="T26" fmla="*/ 106 w 149"/>
                <a:gd name="T27" fmla="*/ 174 h 501"/>
                <a:gd name="T28" fmla="*/ 113 w 149"/>
                <a:gd name="T29" fmla="*/ 204 h 501"/>
                <a:gd name="T30" fmla="*/ 117 w 149"/>
                <a:gd name="T31" fmla="*/ 235 h 501"/>
                <a:gd name="T32" fmla="*/ 117 w 149"/>
                <a:gd name="T33" fmla="*/ 265 h 501"/>
                <a:gd name="T34" fmla="*/ 113 w 149"/>
                <a:gd name="T35" fmla="*/ 295 h 501"/>
                <a:gd name="T36" fmla="*/ 106 w 149"/>
                <a:gd name="T37" fmla="*/ 325 h 501"/>
                <a:gd name="T38" fmla="*/ 95 w 149"/>
                <a:gd name="T39" fmla="*/ 355 h 501"/>
                <a:gd name="T40" fmla="*/ 79 w 149"/>
                <a:gd name="T41" fmla="*/ 384 h 501"/>
                <a:gd name="T42" fmla="*/ 61 w 149"/>
                <a:gd name="T43" fmla="*/ 412 h 501"/>
                <a:gd name="T44" fmla="*/ 41 w 149"/>
                <a:gd name="T45" fmla="*/ 439 h 501"/>
                <a:gd name="T46" fmla="*/ 18 w 149"/>
                <a:gd name="T47" fmla="*/ 462 h 501"/>
                <a:gd name="T48" fmla="*/ 3 w 149"/>
                <a:gd name="T49" fmla="*/ 475 h 501"/>
                <a:gd name="T50" fmla="*/ 0 w 149"/>
                <a:gd name="T51" fmla="*/ 481 h 501"/>
                <a:gd name="T52" fmla="*/ 0 w 149"/>
                <a:gd name="T53" fmla="*/ 487 h 501"/>
                <a:gd name="T54" fmla="*/ 2 w 149"/>
                <a:gd name="T55" fmla="*/ 492 h 501"/>
                <a:gd name="T56" fmla="*/ 6 w 149"/>
                <a:gd name="T57" fmla="*/ 498 h 501"/>
                <a:gd name="T58" fmla="*/ 12 w 149"/>
                <a:gd name="T59" fmla="*/ 500 h 501"/>
                <a:gd name="T60" fmla="*/ 21 w 149"/>
                <a:gd name="T61" fmla="*/ 500 h 501"/>
                <a:gd name="T62" fmla="*/ 39 w 149"/>
                <a:gd name="T63" fmla="*/ 485 h 501"/>
                <a:gd name="T64" fmla="*/ 65 w 149"/>
                <a:gd name="T65" fmla="*/ 459 h 501"/>
                <a:gd name="T66" fmla="*/ 87 w 149"/>
                <a:gd name="T67" fmla="*/ 430 h 501"/>
                <a:gd name="T68" fmla="*/ 107 w 149"/>
                <a:gd name="T69" fmla="*/ 400 h 501"/>
                <a:gd name="T70" fmla="*/ 122 w 149"/>
                <a:gd name="T71" fmla="*/ 368 h 501"/>
                <a:gd name="T72" fmla="*/ 136 w 149"/>
                <a:gd name="T73" fmla="*/ 334 h 501"/>
                <a:gd name="T74" fmla="*/ 143 w 149"/>
                <a:gd name="T75" fmla="*/ 300 h 501"/>
                <a:gd name="T76" fmla="*/ 148 w 149"/>
                <a:gd name="T77" fmla="*/ 267 h 501"/>
                <a:gd name="T78" fmla="*/ 148 w 149"/>
                <a:gd name="T79" fmla="*/ 233 h 501"/>
                <a:gd name="T80" fmla="*/ 143 w 149"/>
                <a:gd name="T81" fmla="*/ 200 h 501"/>
                <a:gd name="T82" fmla="*/ 136 w 149"/>
                <a:gd name="T83" fmla="*/ 167 h 501"/>
                <a:gd name="T84" fmla="*/ 122 w 149"/>
                <a:gd name="T85" fmla="*/ 133 h 501"/>
                <a:gd name="T86" fmla="*/ 107 w 149"/>
                <a:gd name="T87" fmla="*/ 101 h 501"/>
                <a:gd name="T88" fmla="*/ 87 w 149"/>
                <a:gd name="T89" fmla="*/ 70 h 501"/>
                <a:gd name="T90" fmla="*/ 65 w 149"/>
                <a:gd name="T91" fmla="*/ 41 h 501"/>
                <a:gd name="T92" fmla="*/ 39 w 149"/>
                <a:gd name="T93" fmla="*/ 1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9" h="501">
                  <a:moveTo>
                    <a:pt x="26" y="3"/>
                  </a:moveTo>
                  <a:lnTo>
                    <a:pt x="22" y="1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3" y="5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3" y="24"/>
                  </a:lnTo>
                  <a:lnTo>
                    <a:pt x="6" y="27"/>
                  </a:lnTo>
                  <a:lnTo>
                    <a:pt x="18" y="38"/>
                  </a:lnTo>
                  <a:lnTo>
                    <a:pt x="30" y="49"/>
                  </a:lnTo>
                  <a:lnTo>
                    <a:pt x="41" y="61"/>
                  </a:lnTo>
                  <a:lnTo>
                    <a:pt x="52" y="74"/>
                  </a:lnTo>
                  <a:lnTo>
                    <a:pt x="61" y="88"/>
                  </a:lnTo>
                  <a:lnTo>
                    <a:pt x="71" y="101"/>
                  </a:lnTo>
                  <a:lnTo>
                    <a:pt x="79" y="115"/>
                  </a:lnTo>
                  <a:lnTo>
                    <a:pt x="87" y="130"/>
                  </a:lnTo>
                  <a:lnTo>
                    <a:pt x="95" y="144"/>
                  </a:lnTo>
                  <a:lnTo>
                    <a:pt x="100" y="160"/>
                  </a:lnTo>
                  <a:lnTo>
                    <a:pt x="106" y="174"/>
                  </a:lnTo>
                  <a:lnTo>
                    <a:pt x="110" y="190"/>
                  </a:lnTo>
                  <a:lnTo>
                    <a:pt x="113" y="204"/>
                  </a:lnTo>
                  <a:lnTo>
                    <a:pt x="116" y="220"/>
                  </a:lnTo>
                  <a:lnTo>
                    <a:pt x="117" y="235"/>
                  </a:lnTo>
                  <a:lnTo>
                    <a:pt x="118" y="250"/>
                  </a:lnTo>
                  <a:lnTo>
                    <a:pt x="117" y="265"/>
                  </a:lnTo>
                  <a:lnTo>
                    <a:pt x="116" y="280"/>
                  </a:lnTo>
                  <a:lnTo>
                    <a:pt x="113" y="295"/>
                  </a:lnTo>
                  <a:lnTo>
                    <a:pt x="110" y="311"/>
                  </a:lnTo>
                  <a:lnTo>
                    <a:pt x="106" y="325"/>
                  </a:lnTo>
                  <a:lnTo>
                    <a:pt x="100" y="341"/>
                  </a:lnTo>
                  <a:lnTo>
                    <a:pt x="95" y="355"/>
                  </a:lnTo>
                  <a:lnTo>
                    <a:pt x="87" y="370"/>
                  </a:lnTo>
                  <a:lnTo>
                    <a:pt x="79" y="384"/>
                  </a:lnTo>
                  <a:lnTo>
                    <a:pt x="71" y="399"/>
                  </a:lnTo>
                  <a:lnTo>
                    <a:pt x="61" y="412"/>
                  </a:lnTo>
                  <a:lnTo>
                    <a:pt x="52" y="425"/>
                  </a:lnTo>
                  <a:lnTo>
                    <a:pt x="41" y="439"/>
                  </a:lnTo>
                  <a:lnTo>
                    <a:pt x="30" y="451"/>
                  </a:lnTo>
                  <a:lnTo>
                    <a:pt x="18" y="462"/>
                  </a:lnTo>
                  <a:lnTo>
                    <a:pt x="6" y="473"/>
                  </a:lnTo>
                  <a:lnTo>
                    <a:pt x="3" y="475"/>
                  </a:lnTo>
                  <a:lnTo>
                    <a:pt x="1" y="478"/>
                  </a:lnTo>
                  <a:lnTo>
                    <a:pt x="0" y="481"/>
                  </a:lnTo>
                  <a:lnTo>
                    <a:pt x="0" y="483"/>
                  </a:lnTo>
                  <a:lnTo>
                    <a:pt x="0" y="487"/>
                  </a:lnTo>
                  <a:lnTo>
                    <a:pt x="0" y="490"/>
                  </a:lnTo>
                  <a:lnTo>
                    <a:pt x="2" y="492"/>
                  </a:lnTo>
                  <a:lnTo>
                    <a:pt x="3" y="495"/>
                  </a:lnTo>
                  <a:lnTo>
                    <a:pt x="6" y="498"/>
                  </a:lnTo>
                  <a:lnTo>
                    <a:pt x="9" y="500"/>
                  </a:lnTo>
                  <a:lnTo>
                    <a:pt x="12" y="500"/>
                  </a:lnTo>
                  <a:lnTo>
                    <a:pt x="16" y="501"/>
                  </a:lnTo>
                  <a:lnTo>
                    <a:pt x="21" y="500"/>
                  </a:lnTo>
                  <a:lnTo>
                    <a:pt x="26" y="498"/>
                  </a:lnTo>
                  <a:lnTo>
                    <a:pt x="39" y="485"/>
                  </a:lnTo>
                  <a:lnTo>
                    <a:pt x="52" y="472"/>
                  </a:lnTo>
                  <a:lnTo>
                    <a:pt x="65" y="459"/>
                  </a:lnTo>
                  <a:lnTo>
                    <a:pt x="77" y="444"/>
                  </a:lnTo>
                  <a:lnTo>
                    <a:pt x="87" y="430"/>
                  </a:lnTo>
                  <a:lnTo>
                    <a:pt x="98" y="415"/>
                  </a:lnTo>
                  <a:lnTo>
                    <a:pt x="107" y="400"/>
                  </a:lnTo>
                  <a:lnTo>
                    <a:pt x="116" y="383"/>
                  </a:lnTo>
                  <a:lnTo>
                    <a:pt x="122" y="368"/>
                  </a:lnTo>
                  <a:lnTo>
                    <a:pt x="129" y="351"/>
                  </a:lnTo>
                  <a:lnTo>
                    <a:pt x="136" y="334"/>
                  </a:lnTo>
                  <a:lnTo>
                    <a:pt x="140" y="318"/>
                  </a:lnTo>
                  <a:lnTo>
                    <a:pt x="143" y="300"/>
                  </a:lnTo>
                  <a:lnTo>
                    <a:pt x="147" y="283"/>
                  </a:lnTo>
                  <a:lnTo>
                    <a:pt x="148" y="267"/>
                  </a:lnTo>
                  <a:lnTo>
                    <a:pt x="149" y="250"/>
                  </a:lnTo>
                  <a:lnTo>
                    <a:pt x="148" y="233"/>
                  </a:lnTo>
                  <a:lnTo>
                    <a:pt x="147" y="217"/>
                  </a:lnTo>
                  <a:lnTo>
                    <a:pt x="143" y="200"/>
                  </a:lnTo>
                  <a:lnTo>
                    <a:pt x="140" y="183"/>
                  </a:lnTo>
                  <a:lnTo>
                    <a:pt x="136" y="167"/>
                  </a:lnTo>
                  <a:lnTo>
                    <a:pt x="129" y="150"/>
                  </a:lnTo>
                  <a:lnTo>
                    <a:pt x="122" y="133"/>
                  </a:lnTo>
                  <a:lnTo>
                    <a:pt x="116" y="117"/>
                  </a:lnTo>
                  <a:lnTo>
                    <a:pt x="107" y="101"/>
                  </a:lnTo>
                  <a:lnTo>
                    <a:pt x="98" y="85"/>
                  </a:lnTo>
                  <a:lnTo>
                    <a:pt x="87" y="70"/>
                  </a:lnTo>
                  <a:lnTo>
                    <a:pt x="77" y="55"/>
                  </a:lnTo>
                  <a:lnTo>
                    <a:pt x="65" y="41"/>
                  </a:lnTo>
                  <a:lnTo>
                    <a:pt x="52" y="28"/>
                  </a:lnTo>
                  <a:lnTo>
                    <a:pt x="39" y="15"/>
                  </a:lnTo>
                  <a:lnTo>
                    <a:pt x="2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54">
              <a:extLst>
                <a:ext uri="{FF2B5EF4-FFF2-40B4-BE49-F238E27FC236}">
                  <a16:creationId xmlns:a16="http://schemas.microsoft.com/office/drawing/2014/main" id="{680AEEEE-717C-4E28-9843-D9DF68F65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9023" y="3187934"/>
              <a:ext cx="34500" cy="94876"/>
            </a:xfrm>
            <a:custGeom>
              <a:avLst/>
              <a:gdLst>
                <a:gd name="T0" fmla="*/ 22 w 110"/>
                <a:gd name="T1" fmla="*/ 1 h 305"/>
                <a:gd name="T2" fmla="*/ 17 w 110"/>
                <a:gd name="T3" fmla="*/ 0 h 305"/>
                <a:gd name="T4" fmla="*/ 11 w 110"/>
                <a:gd name="T5" fmla="*/ 1 h 305"/>
                <a:gd name="T6" fmla="*/ 6 w 110"/>
                <a:gd name="T7" fmla="*/ 3 h 305"/>
                <a:gd name="T8" fmla="*/ 2 w 110"/>
                <a:gd name="T9" fmla="*/ 9 h 305"/>
                <a:gd name="T10" fmla="*/ 0 w 110"/>
                <a:gd name="T11" fmla="*/ 14 h 305"/>
                <a:gd name="T12" fmla="*/ 1 w 110"/>
                <a:gd name="T13" fmla="*/ 21 h 305"/>
                <a:gd name="T14" fmla="*/ 5 w 110"/>
                <a:gd name="T15" fmla="*/ 25 h 305"/>
                <a:gd name="T16" fmla="*/ 19 w 110"/>
                <a:gd name="T17" fmla="*/ 37 h 305"/>
                <a:gd name="T18" fmla="*/ 45 w 110"/>
                <a:gd name="T19" fmla="*/ 62 h 305"/>
                <a:gd name="T20" fmla="*/ 60 w 110"/>
                <a:gd name="T21" fmla="*/ 84 h 305"/>
                <a:gd name="T22" fmla="*/ 69 w 110"/>
                <a:gd name="T23" fmla="*/ 102 h 305"/>
                <a:gd name="T24" fmla="*/ 75 w 110"/>
                <a:gd name="T25" fmla="*/ 121 h 305"/>
                <a:gd name="T26" fmla="*/ 79 w 110"/>
                <a:gd name="T27" fmla="*/ 141 h 305"/>
                <a:gd name="T28" fmla="*/ 79 w 110"/>
                <a:gd name="T29" fmla="*/ 163 h 305"/>
                <a:gd name="T30" fmla="*/ 75 w 110"/>
                <a:gd name="T31" fmla="*/ 184 h 305"/>
                <a:gd name="T32" fmla="*/ 69 w 110"/>
                <a:gd name="T33" fmla="*/ 203 h 305"/>
                <a:gd name="T34" fmla="*/ 60 w 110"/>
                <a:gd name="T35" fmla="*/ 220 h 305"/>
                <a:gd name="T36" fmla="*/ 45 w 110"/>
                <a:gd name="T37" fmla="*/ 243 h 305"/>
                <a:gd name="T38" fmla="*/ 19 w 110"/>
                <a:gd name="T39" fmla="*/ 267 h 305"/>
                <a:gd name="T40" fmla="*/ 5 w 110"/>
                <a:gd name="T41" fmla="*/ 279 h 305"/>
                <a:gd name="T42" fmla="*/ 1 w 110"/>
                <a:gd name="T43" fmla="*/ 284 h 305"/>
                <a:gd name="T44" fmla="*/ 0 w 110"/>
                <a:gd name="T45" fmla="*/ 290 h 305"/>
                <a:gd name="T46" fmla="*/ 2 w 110"/>
                <a:gd name="T47" fmla="*/ 295 h 305"/>
                <a:gd name="T48" fmla="*/ 6 w 110"/>
                <a:gd name="T49" fmla="*/ 301 h 305"/>
                <a:gd name="T50" fmla="*/ 12 w 110"/>
                <a:gd name="T51" fmla="*/ 304 h 305"/>
                <a:gd name="T52" fmla="*/ 21 w 110"/>
                <a:gd name="T53" fmla="*/ 304 h 305"/>
                <a:gd name="T54" fmla="*/ 36 w 110"/>
                <a:gd name="T55" fmla="*/ 294 h 305"/>
                <a:gd name="T56" fmla="*/ 54 w 110"/>
                <a:gd name="T57" fmla="*/ 279 h 305"/>
                <a:gd name="T58" fmla="*/ 69 w 110"/>
                <a:gd name="T59" fmla="*/ 261 h 305"/>
                <a:gd name="T60" fmla="*/ 82 w 110"/>
                <a:gd name="T61" fmla="*/ 243 h 305"/>
                <a:gd name="T62" fmla="*/ 94 w 110"/>
                <a:gd name="T63" fmla="*/ 224 h 305"/>
                <a:gd name="T64" fmla="*/ 101 w 110"/>
                <a:gd name="T65" fmla="*/ 204 h 305"/>
                <a:gd name="T66" fmla="*/ 107 w 110"/>
                <a:gd name="T67" fmla="*/ 184 h 305"/>
                <a:gd name="T68" fmla="*/ 110 w 110"/>
                <a:gd name="T69" fmla="*/ 163 h 305"/>
                <a:gd name="T70" fmla="*/ 110 w 110"/>
                <a:gd name="T71" fmla="*/ 142 h 305"/>
                <a:gd name="T72" fmla="*/ 107 w 110"/>
                <a:gd name="T73" fmla="*/ 121 h 305"/>
                <a:gd name="T74" fmla="*/ 101 w 110"/>
                <a:gd name="T75" fmla="*/ 101 h 305"/>
                <a:gd name="T76" fmla="*/ 94 w 110"/>
                <a:gd name="T77" fmla="*/ 81 h 305"/>
                <a:gd name="T78" fmla="*/ 82 w 110"/>
                <a:gd name="T79" fmla="*/ 62 h 305"/>
                <a:gd name="T80" fmla="*/ 69 w 110"/>
                <a:gd name="T81" fmla="*/ 43 h 305"/>
                <a:gd name="T82" fmla="*/ 54 w 110"/>
                <a:gd name="T83" fmla="*/ 26 h 305"/>
                <a:gd name="T84" fmla="*/ 36 w 110"/>
                <a:gd name="T85" fmla="*/ 1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305">
                  <a:moveTo>
                    <a:pt x="26" y="2"/>
                  </a:moveTo>
                  <a:lnTo>
                    <a:pt x="22" y="1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19" y="37"/>
                  </a:lnTo>
                  <a:lnTo>
                    <a:pt x="32" y="49"/>
                  </a:lnTo>
                  <a:lnTo>
                    <a:pt x="45" y="62"/>
                  </a:lnTo>
                  <a:lnTo>
                    <a:pt x="56" y="76"/>
                  </a:lnTo>
                  <a:lnTo>
                    <a:pt x="60" y="84"/>
                  </a:lnTo>
                  <a:lnTo>
                    <a:pt x="65" y="93"/>
                  </a:lnTo>
                  <a:lnTo>
                    <a:pt x="69" y="102"/>
                  </a:lnTo>
                  <a:lnTo>
                    <a:pt x="72" y="111"/>
                  </a:lnTo>
                  <a:lnTo>
                    <a:pt x="75" y="121"/>
                  </a:lnTo>
                  <a:lnTo>
                    <a:pt x="77" y="131"/>
                  </a:lnTo>
                  <a:lnTo>
                    <a:pt x="79" y="141"/>
                  </a:lnTo>
                  <a:lnTo>
                    <a:pt x="79" y="152"/>
                  </a:lnTo>
                  <a:lnTo>
                    <a:pt x="79" y="163"/>
                  </a:lnTo>
                  <a:lnTo>
                    <a:pt x="77" y="174"/>
                  </a:lnTo>
                  <a:lnTo>
                    <a:pt x="75" y="184"/>
                  </a:lnTo>
                  <a:lnTo>
                    <a:pt x="72" y="193"/>
                  </a:lnTo>
                  <a:lnTo>
                    <a:pt x="69" y="203"/>
                  </a:lnTo>
                  <a:lnTo>
                    <a:pt x="65" y="212"/>
                  </a:lnTo>
                  <a:lnTo>
                    <a:pt x="60" y="220"/>
                  </a:lnTo>
                  <a:lnTo>
                    <a:pt x="56" y="227"/>
                  </a:lnTo>
                  <a:lnTo>
                    <a:pt x="45" y="243"/>
                  </a:lnTo>
                  <a:lnTo>
                    <a:pt x="32" y="255"/>
                  </a:lnTo>
                  <a:lnTo>
                    <a:pt x="19" y="267"/>
                  </a:lnTo>
                  <a:lnTo>
                    <a:pt x="7" y="276"/>
                  </a:lnTo>
                  <a:lnTo>
                    <a:pt x="5" y="279"/>
                  </a:lnTo>
                  <a:lnTo>
                    <a:pt x="2" y="281"/>
                  </a:lnTo>
                  <a:lnTo>
                    <a:pt x="1" y="284"/>
                  </a:lnTo>
                  <a:lnTo>
                    <a:pt x="1" y="286"/>
                  </a:lnTo>
                  <a:lnTo>
                    <a:pt x="0" y="290"/>
                  </a:lnTo>
                  <a:lnTo>
                    <a:pt x="1" y="293"/>
                  </a:lnTo>
                  <a:lnTo>
                    <a:pt x="2" y="295"/>
                  </a:lnTo>
                  <a:lnTo>
                    <a:pt x="4" y="299"/>
                  </a:lnTo>
                  <a:lnTo>
                    <a:pt x="6" y="301"/>
                  </a:lnTo>
                  <a:lnTo>
                    <a:pt x="9" y="303"/>
                  </a:lnTo>
                  <a:lnTo>
                    <a:pt x="12" y="304"/>
                  </a:lnTo>
                  <a:lnTo>
                    <a:pt x="16" y="305"/>
                  </a:lnTo>
                  <a:lnTo>
                    <a:pt x="21" y="304"/>
                  </a:lnTo>
                  <a:lnTo>
                    <a:pt x="26" y="302"/>
                  </a:lnTo>
                  <a:lnTo>
                    <a:pt x="36" y="294"/>
                  </a:lnTo>
                  <a:lnTo>
                    <a:pt x="45" y="286"/>
                  </a:lnTo>
                  <a:lnTo>
                    <a:pt x="54" y="279"/>
                  </a:lnTo>
                  <a:lnTo>
                    <a:pt x="61" y="270"/>
                  </a:lnTo>
                  <a:lnTo>
                    <a:pt x="69" y="261"/>
                  </a:lnTo>
                  <a:lnTo>
                    <a:pt x="76" y="252"/>
                  </a:lnTo>
                  <a:lnTo>
                    <a:pt x="82" y="243"/>
                  </a:lnTo>
                  <a:lnTo>
                    <a:pt x="88" y="233"/>
                  </a:lnTo>
                  <a:lnTo>
                    <a:pt x="94" y="224"/>
                  </a:lnTo>
                  <a:lnTo>
                    <a:pt x="98" y="214"/>
                  </a:lnTo>
                  <a:lnTo>
                    <a:pt x="101" y="204"/>
                  </a:lnTo>
                  <a:lnTo>
                    <a:pt x="105" y="194"/>
                  </a:lnTo>
                  <a:lnTo>
                    <a:pt x="107" y="184"/>
                  </a:lnTo>
                  <a:lnTo>
                    <a:pt x="109" y="173"/>
                  </a:lnTo>
                  <a:lnTo>
                    <a:pt x="110" y="163"/>
                  </a:lnTo>
                  <a:lnTo>
                    <a:pt x="110" y="152"/>
                  </a:lnTo>
                  <a:lnTo>
                    <a:pt x="110" y="142"/>
                  </a:lnTo>
                  <a:lnTo>
                    <a:pt x="109" y="131"/>
                  </a:lnTo>
                  <a:lnTo>
                    <a:pt x="107" y="121"/>
                  </a:lnTo>
                  <a:lnTo>
                    <a:pt x="105" y="111"/>
                  </a:lnTo>
                  <a:lnTo>
                    <a:pt x="101" y="101"/>
                  </a:lnTo>
                  <a:lnTo>
                    <a:pt x="98" y="91"/>
                  </a:lnTo>
                  <a:lnTo>
                    <a:pt x="94" y="81"/>
                  </a:lnTo>
                  <a:lnTo>
                    <a:pt x="88" y="71"/>
                  </a:lnTo>
                  <a:lnTo>
                    <a:pt x="82" y="62"/>
                  </a:lnTo>
                  <a:lnTo>
                    <a:pt x="76" y="52"/>
                  </a:lnTo>
                  <a:lnTo>
                    <a:pt x="69" y="43"/>
                  </a:lnTo>
                  <a:lnTo>
                    <a:pt x="61" y="34"/>
                  </a:lnTo>
                  <a:lnTo>
                    <a:pt x="54" y="26"/>
                  </a:lnTo>
                  <a:lnTo>
                    <a:pt x="45" y="17"/>
                  </a:lnTo>
                  <a:lnTo>
                    <a:pt x="36" y="1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55">
              <a:extLst>
                <a:ext uri="{FF2B5EF4-FFF2-40B4-BE49-F238E27FC236}">
                  <a16:creationId xmlns:a16="http://schemas.microsoft.com/office/drawing/2014/main" id="{E1CDCB70-C933-45C2-A82B-B180762A01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897" y="3110308"/>
              <a:ext cx="154019" cy="247662"/>
            </a:xfrm>
            <a:custGeom>
              <a:avLst/>
              <a:gdLst>
                <a:gd name="T0" fmla="*/ 224 w 497"/>
                <a:gd name="T1" fmla="*/ 531 h 807"/>
                <a:gd name="T2" fmla="*/ 213 w 497"/>
                <a:gd name="T3" fmla="*/ 527 h 807"/>
                <a:gd name="T4" fmla="*/ 67 w 497"/>
                <a:gd name="T5" fmla="*/ 526 h 807"/>
                <a:gd name="T6" fmla="*/ 52 w 497"/>
                <a:gd name="T7" fmla="*/ 519 h 807"/>
                <a:gd name="T8" fmla="*/ 41 w 497"/>
                <a:gd name="T9" fmla="*/ 508 h 807"/>
                <a:gd name="T10" fmla="*/ 34 w 497"/>
                <a:gd name="T11" fmla="*/ 492 h 807"/>
                <a:gd name="T12" fmla="*/ 31 w 497"/>
                <a:gd name="T13" fmla="*/ 356 h 807"/>
                <a:gd name="T14" fmla="*/ 33 w 497"/>
                <a:gd name="T15" fmla="*/ 341 h 807"/>
                <a:gd name="T16" fmla="*/ 37 w 497"/>
                <a:gd name="T17" fmla="*/ 326 h 807"/>
                <a:gd name="T18" fmla="*/ 48 w 497"/>
                <a:gd name="T19" fmla="*/ 314 h 807"/>
                <a:gd name="T20" fmla="*/ 55 w 497"/>
                <a:gd name="T21" fmla="*/ 310 h 807"/>
                <a:gd name="T22" fmla="*/ 65 w 497"/>
                <a:gd name="T23" fmla="*/ 309 h 807"/>
                <a:gd name="T24" fmla="*/ 205 w 497"/>
                <a:gd name="T25" fmla="*/ 309 h 807"/>
                <a:gd name="T26" fmla="*/ 211 w 497"/>
                <a:gd name="T27" fmla="*/ 307 h 807"/>
                <a:gd name="T28" fmla="*/ 466 w 497"/>
                <a:gd name="T29" fmla="*/ 52 h 807"/>
                <a:gd name="T30" fmla="*/ 487 w 497"/>
                <a:gd name="T31" fmla="*/ 0 h 807"/>
                <a:gd name="T32" fmla="*/ 478 w 497"/>
                <a:gd name="T33" fmla="*/ 0 h 807"/>
                <a:gd name="T34" fmla="*/ 471 w 497"/>
                <a:gd name="T35" fmla="*/ 5 h 807"/>
                <a:gd name="T36" fmla="*/ 65 w 497"/>
                <a:gd name="T37" fmla="*/ 278 h 807"/>
                <a:gd name="T38" fmla="*/ 51 w 497"/>
                <a:gd name="T39" fmla="*/ 279 h 807"/>
                <a:gd name="T40" fmla="*/ 38 w 497"/>
                <a:gd name="T41" fmla="*/ 284 h 807"/>
                <a:gd name="T42" fmla="*/ 27 w 497"/>
                <a:gd name="T43" fmla="*/ 290 h 807"/>
                <a:gd name="T44" fmla="*/ 18 w 497"/>
                <a:gd name="T45" fmla="*/ 300 h 807"/>
                <a:gd name="T46" fmla="*/ 11 w 497"/>
                <a:gd name="T47" fmla="*/ 311 h 807"/>
                <a:gd name="T48" fmla="*/ 5 w 497"/>
                <a:gd name="T49" fmla="*/ 325 h 807"/>
                <a:gd name="T50" fmla="*/ 1 w 497"/>
                <a:gd name="T51" fmla="*/ 339 h 807"/>
                <a:gd name="T52" fmla="*/ 0 w 497"/>
                <a:gd name="T53" fmla="*/ 356 h 807"/>
                <a:gd name="T54" fmla="*/ 2 w 497"/>
                <a:gd name="T55" fmla="*/ 491 h 807"/>
                <a:gd name="T56" fmla="*/ 5 w 497"/>
                <a:gd name="T57" fmla="*/ 506 h 807"/>
                <a:gd name="T58" fmla="*/ 11 w 497"/>
                <a:gd name="T59" fmla="*/ 519 h 807"/>
                <a:gd name="T60" fmla="*/ 18 w 497"/>
                <a:gd name="T61" fmla="*/ 530 h 807"/>
                <a:gd name="T62" fmla="*/ 28 w 497"/>
                <a:gd name="T63" fmla="*/ 541 h 807"/>
                <a:gd name="T64" fmla="*/ 41 w 497"/>
                <a:gd name="T65" fmla="*/ 549 h 807"/>
                <a:gd name="T66" fmla="*/ 54 w 497"/>
                <a:gd name="T67" fmla="*/ 555 h 807"/>
                <a:gd name="T68" fmla="*/ 68 w 497"/>
                <a:gd name="T69" fmla="*/ 558 h 807"/>
                <a:gd name="T70" fmla="*/ 207 w 497"/>
                <a:gd name="T71" fmla="*/ 558 h 807"/>
                <a:gd name="T72" fmla="*/ 476 w 497"/>
                <a:gd name="T73" fmla="*/ 806 h 807"/>
                <a:gd name="T74" fmla="*/ 485 w 497"/>
                <a:gd name="T75" fmla="*/ 806 h 807"/>
                <a:gd name="T76" fmla="*/ 492 w 497"/>
                <a:gd name="T77" fmla="*/ 802 h 807"/>
                <a:gd name="T78" fmla="*/ 496 w 497"/>
                <a:gd name="T79" fmla="*/ 796 h 807"/>
                <a:gd name="T80" fmla="*/ 497 w 497"/>
                <a:gd name="T81" fmla="*/ 16 h 807"/>
                <a:gd name="T82" fmla="*/ 495 w 497"/>
                <a:gd name="T83" fmla="*/ 7 h 807"/>
                <a:gd name="T84" fmla="*/ 487 w 497"/>
                <a:gd name="T85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7" h="807">
                  <a:moveTo>
                    <a:pt x="466" y="756"/>
                  </a:moveTo>
                  <a:lnTo>
                    <a:pt x="224" y="531"/>
                  </a:lnTo>
                  <a:lnTo>
                    <a:pt x="219" y="528"/>
                  </a:lnTo>
                  <a:lnTo>
                    <a:pt x="213" y="527"/>
                  </a:lnTo>
                  <a:lnTo>
                    <a:pt x="76" y="527"/>
                  </a:lnTo>
                  <a:lnTo>
                    <a:pt x="67" y="526"/>
                  </a:lnTo>
                  <a:lnTo>
                    <a:pt x="60" y="524"/>
                  </a:lnTo>
                  <a:lnTo>
                    <a:pt x="52" y="519"/>
                  </a:lnTo>
                  <a:lnTo>
                    <a:pt x="45" y="514"/>
                  </a:lnTo>
                  <a:lnTo>
                    <a:pt x="41" y="508"/>
                  </a:lnTo>
                  <a:lnTo>
                    <a:pt x="36" y="500"/>
                  </a:lnTo>
                  <a:lnTo>
                    <a:pt x="34" y="492"/>
                  </a:lnTo>
                  <a:lnTo>
                    <a:pt x="33" y="484"/>
                  </a:lnTo>
                  <a:lnTo>
                    <a:pt x="31" y="356"/>
                  </a:lnTo>
                  <a:lnTo>
                    <a:pt x="32" y="349"/>
                  </a:lnTo>
                  <a:lnTo>
                    <a:pt x="33" y="341"/>
                  </a:lnTo>
                  <a:lnTo>
                    <a:pt x="34" y="334"/>
                  </a:lnTo>
                  <a:lnTo>
                    <a:pt x="37" y="326"/>
                  </a:lnTo>
                  <a:lnTo>
                    <a:pt x="42" y="319"/>
                  </a:lnTo>
                  <a:lnTo>
                    <a:pt x="48" y="314"/>
                  </a:lnTo>
                  <a:lnTo>
                    <a:pt x="52" y="312"/>
                  </a:lnTo>
                  <a:lnTo>
                    <a:pt x="55" y="310"/>
                  </a:lnTo>
                  <a:lnTo>
                    <a:pt x="60" y="309"/>
                  </a:lnTo>
                  <a:lnTo>
                    <a:pt x="65" y="309"/>
                  </a:lnTo>
                  <a:lnTo>
                    <a:pt x="202" y="309"/>
                  </a:lnTo>
                  <a:lnTo>
                    <a:pt x="205" y="309"/>
                  </a:lnTo>
                  <a:lnTo>
                    <a:pt x="207" y="308"/>
                  </a:lnTo>
                  <a:lnTo>
                    <a:pt x="211" y="307"/>
                  </a:lnTo>
                  <a:lnTo>
                    <a:pt x="213" y="305"/>
                  </a:lnTo>
                  <a:lnTo>
                    <a:pt x="466" y="52"/>
                  </a:lnTo>
                  <a:lnTo>
                    <a:pt x="466" y="756"/>
                  </a:lnTo>
                  <a:close/>
                  <a:moveTo>
                    <a:pt x="487" y="0"/>
                  </a:moveTo>
                  <a:lnTo>
                    <a:pt x="483" y="0"/>
                  </a:lnTo>
                  <a:lnTo>
                    <a:pt x="478" y="0"/>
                  </a:lnTo>
                  <a:lnTo>
                    <a:pt x="474" y="1"/>
                  </a:lnTo>
                  <a:lnTo>
                    <a:pt x="471" y="5"/>
                  </a:lnTo>
                  <a:lnTo>
                    <a:pt x="195" y="278"/>
                  </a:lnTo>
                  <a:lnTo>
                    <a:pt x="65" y="278"/>
                  </a:lnTo>
                  <a:lnTo>
                    <a:pt x="57" y="278"/>
                  </a:lnTo>
                  <a:lnTo>
                    <a:pt x="51" y="279"/>
                  </a:lnTo>
                  <a:lnTo>
                    <a:pt x="44" y="281"/>
                  </a:lnTo>
                  <a:lnTo>
                    <a:pt x="38" y="284"/>
                  </a:lnTo>
                  <a:lnTo>
                    <a:pt x="33" y="287"/>
                  </a:lnTo>
                  <a:lnTo>
                    <a:pt x="27" y="290"/>
                  </a:lnTo>
                  <a:lnTo>
                    <a:pt x="23" y="295"/>
                  </a:lnTo>
                  <a:lnTo>
                    <a:pt x="18" y="300"/>
                  </a:lnTo>
                  <a:lnTo>
                    <a:pt x="14" y="305"/>
                  </a:lnTo>
                  <a:lnTo>
                    <a:pt x="11" y="311"/>
                  </a:lnTo>
                  <a:lnTo>
                    <a:pt x="7" y="318"/>
                  </a:lnTo>
                  <a:lnTo>
                    <a:pt x="5" y="325"/>
                  </a:lnTo>
                  <a:lnTo>
                    <a:pt x="3" y="331"/>
                  </a:lnTo>
                  <a:lnTo>
                    <a:pt x="1" y="339"/>
                  </a:lnTo>
                  <a:lnTo>
                    <a:pt x="0" y="348"/>
                  </a:lnTo>
                  <a:lnTo>
                    <a:pt x="0" y="356"/>
                  </a:lnTo>
                  <a:lnTo>
                    <a:pt x="2" y="484"/>
                  </a:lnTo>
                  <a:lnTo>
                    <a:pt x="2" y="491"/>
                  </a:lnTo>
                  <a:lnTo>
                    <a:pt x="3" y="498"/>
                  </a:lnTo>
                  <a:lnTo>
                    <a:pt x="5" y="506"/>
                  </a:lnTo>
                  <a:lnTo>
                    <a:pt x="7" y="512"/>
                  </a:lnTo>
                  <a:lnTo>
                    <a:pt x="11" y="519"/>
                  </a:lnTo>
                  <a:lnTo>
                    <a:pt x="14" y="525"/>
                  </a:lnTo>
                  <a:lnTo>
                    <a:pt x="18" y="530"/>
                  </a:lnTo>
                  <a:lnTo>
                    <a:pt x="24" y="536"/>
                  </a:lnTo>
                  <a:lnTo>
                    <a:pt x="28" y="541"/>
                  </a:lnTo>
                  <a:lnTo>
                    <a:pt x="35" y="545"/>
                  </a:lnTo>
                  <a:lnTo>
                    <a:pt x="41" y="549"/>
                  </a:lnTo>
                  <a:lnTo>
                    <a:pt x="47" y="552"/>
                  </a:lnTo>
                  <a:lnTo>
                    <a:pt x="54" y="555"/>
                  </a:lnTo>
                  <a:lnTo>
                    <a:pt x="61" y="556"/>
                  </a:lnTo>
                  <a:lnTo>
                    <a:pt x="68" y="558"/>
                  </a:lnTo>
                  <a:lnTo>
                    <a:pt x="76" y="558"/>
                  </a:lnTo>
                  <a:lnTo>
                    <a:pt x="207" y="558"/>
                  </a:lnTo>
                  <a:lnTo>
                    <a:pt x="471" y="802"/>
                  </a:lnTo>
                  <a:lnTo>
                    <a:pt x="476" y="806"/>
                  </a:lnTo>
                  <a:lnTo>
                    <a:pt x="482" y="807"/>
                  </a:lnTo>
                  <a:lnTo>
                    <a:pt x="485" y="806"/>
                  </a:lnTo>
                  <a:lnTo>
                    <a:pt x="487" y="805"/>
                  </a:lnTo>
                  <a:lnTo>
                    <a:pt x="492" y="802"/>
                  </a:lnTo>
                  <a:lnTo>
                    <a:pt x="495" y="799"/>
                  </a:lnTo>
                  <a:lnTo>
                    <a:pt x="496" y="796"/>
                  </a:lnTo>
                  <a:lnTo>
                    <a:pt x="497" y="791"/>
                  </a:lnTo>
                  <a:lnTo>
                    <a:pt x="497" y="16"/>
                  </a:lnTo>
                  <a:lnTo>
                    <a:pt x="496" y="10"/>
                  </a:lnTo>
                  <a:lnTo>
                    <a:pt x="495" y="7"/>
                  </a:lnTo>
                  <a:lnTo>
                    <a:pt x="492" y="4"/>
                  </a:lnTo>
                  <a:lnTo>
                    <a:pt x="4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87CC12-62C4-43FF-84FF-9C1931072666}"/>
              </a:ext>
            </a:extLst>
          </p:cNvPr>
          <p:cNvGrpSpPr/>
          <p:nvPr/>
        </p:nvGrpSpPr>
        <p:grpSpPr>
          <a:xfrm>
            <a:off x="9273643" y="3101555"/>
            <a:ext cx="501664" cy="465232"/>
            <a:chOff x="9888538" y="2498726"/>
            <a:chExt cx="284162" cy="263525"/>
          </a:xfrm>
          <a:solidFill>
            <a:schemeClr val="accent4"/>
          </a:solidFill>
        </p:grpSpPr>
        <p:sp>
          <p:nvSpPr>
            <p:cNvPr id="72" name="Freeform 274">
              <a:extLst>
                <a:ext uri="{FF2B5EF4-FFF2-40B4-BE49-F238E27FC236}">
                  <a16:creationId xmlns:a16="http://schemas.microsoft.com/office/drawing/2014/main" id="{500F3238-BCA1-486A-AFE3-AEC1B249C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8538" y="2498726"/>
              <a:ext cx="284162" cy="263525"/>
            </a:xfrm>
            <a:custGeom>
              <a:avLst/>
              <a:gdLst>
                <a:gd name="T0" fmla="*/ 573 w 896"/>
                <a:gd name="T1" fmla="*/ 758 h 829"/>
                <a:gd name="T2" fmla="*/ 509 w 896"/>
                <a:gd name="T3" fmla="*/ 637 h 829"/>
                <a:gd name="T4" fmla="*/ 549 w 896"/>
                <a:gd name="T5" fmla="*/ 506 h 829"/>
                <a:gd name="T6" fmla="*/ 670 w 896"/>
                <a:gd name="T7" fmla="*/ 441 h 829"/>
                <a:gd name="T8" fmla="*/ 801 w 896"/>
                <a:gd name="T9" fmla="*/ 481 h 829"/>
                <a:gd name="T10" fmla="*/ 867 w 896"/>
                <a:gd name="T11" fmla="*/ 601 h 829"/>
                <a:gd name="T12" fmla="*/ 826 w 896"/>
                <a:gd name="T13" fmla="*/ 734 h 829"/>
                <a:gd name="T14" fmla="*/ 706 w 896"/>
                <a:gd name="T15" fmla="*/ 798 h 829"/>
                <a:gd name="T16" fmla="*/ 109 w 896"/>
                <a:gd name="T17" fmla="*/ 768 h 829"/>
                <a:gd name="T18" fmla="*/ 33 w 896"/>
                <a:gd name="T19" fmla="*/ 655 h 829"/>
                <a:gd name="T20" fmla="*/ 61 w 896"/>
                <a:gd name="T21" fmla="*/ 520 h 829"/>
                <a:gd name="T22" fmla="*/ 173 w 896"/>
                <a:gd name="T23" fmla="*/ 444 h 829"/>
                <a:gd name="T24" fmla="*/ 309 w 896"/>
                <a:gd name="T25" fmla="*/ 471 h 829"/>
                <a:gd name="T26" fmla="*/ 385 w 896"/>
                <a:gd name="T27" fmla="*/ 583 h 829"/>
                <a:gd name="T28" fmla="*/ 358 w 896"/>
                <a:gd name="T29" fmla="*/ 720 h 829"/>
                <a:gd name="T30" fmla="*/ 245 w 896"/>
                <a:gd name="T31" fmla="*/ 795 h 829"/>
                <a:gd name="T32" fmla="*/ 744 w 896"/>
                <a:gd name="T33" fmla="*/ 235 h 829"/>
                <a:gd name="T34" fmla="*/ 596 w 896"/>
                <a:gd name="T35" fmla="*/ 8 h 829"/>
                <a:gd name="T36" fmla="*/ 516 w 896"/>
                <a:gd name="T37" fmla="*/ 8 h 829"/>
                <a:gd name="T38" fmla="*/ 478 w 896"/>
                <a:gd name="T39" fmla="*/ 36 h 829"/>
                <a:gd name="T40" fmla="*/ 490 w 896"/>
                <a:gd name="T41" fmla="*/ 201 h 829"/>
                <a:gd name="T42" fmla="*/ 508 w 896"/>
                <a:gd name="T43" fmla="*/ 189 h 829"/>
                <a:gd name="T44" fmla="*/ 557 w 896"/>
                <a:gd name="T45" fmla="*/ 31 h 829"/>
                <a:gd name="T46" fmla="*/ 660 w 896"/>
                <a:gd name="T47" fmla="*/ 195 h 829"/>
                <a:gd name="T48" fmla="*/ 735 w 896"/>
                <a:gd name="T49" fmla="*/ 416 h 829"/>
                <a:gd name="T50" fmla="*/ 619 w 896"/>
                <a:gd name="T51" fmla="*/ 421 h 829"/>
                <a:gd name="T52" fmla="*/ 532 w 896"/>
                <a:gd name="T53" fmla="*/ 480 h 829"/>
                <a:gd name="T54" fmla="*/ 563 w 896"/>
                <a:gd name="T55" fmla="*/ 320 h 829"/>
                <a:gd name="T56" fmla="*/ 584 w 896"/>
                <a:gd name="T57" fmla="*/ 356 h 829"/>
                <a:gd name="T58" fmla="*/ 603 w 896"/>
                <a:gd name="T59" fmla="*/ 365 h 829"/>
                <a:gd name="T60" fmla="*/ 610 w 896"/>
                <a:gd name="T61" fmla="*/ 332 h 829"/>
                <a:gd name="T62" fmla="*/ 541 w 896"/>
                <a:gd name="T63" fmla="*/ 276 h 829"/>
                <a:gd name="T64" fmla="*/ 414 w 896"/>
                <a:gd name="T65" fmla="*/ 263 h 829"/>
                <a:gd name="T66" fmla="*/ 311 w 896"/>
                <a:gd name="T67" fmla="*/ 299 h 829"/>
                <a:gd name="T68" fmla="*/ 286 w 896"/>
                <a:gd name="T69" fmla="*/ 356 h 829"/>
                <a:gd name="T70" fmla="*/ 305 w 896"/>
                <a:gd name="T71" fmla="*/ 365 h 829"/>
                <a:gd name="T72" fmla="*/ 316 w 896"/>
                <a:gd name="T73" fmla="*/ 342 h 829"/>
                <a:gd name="T74" fmla="*/ 388 w 896"/>
                <a:gd name="T75" fmla="*/ 297 h 829"/>
                <a:gd name="T76" fmla="*/ 325 w 896"/>
                <a:gd name="T77" fmla="*/ 446 h 829"/>
                <a:gd name="T78" fmla="*/ 224 w 896"/>
                <a:gd name="T79" fmla="*/ 411 h 829"/>
                <a:gd name="T80" fmla="*/ 105 w 896"/>
                <a:gd name="T81" fmla="*/ 438 h 829"/>
                <a:gd name="T82" fmla="*/ 306 w 896"/>
                <a:gd name="T83" fmla="*/ 39 h 829"/>
                <a:gd name="T84" fmla="*/ 379 w 896"/>
                <a:gd name="T85" fmla="*/ 37 h 829"/>
                <a:gd name="T86" fmla="*/ 396 w 896"/>
                <a:gd name="T87" fmla="*/ 199 h 829"/>
                <a:gd name="T88" fmla="*/ 416 w 896"/>
                <a:gd name="T89" fmla="*/ 195 h 829"/>
                <a:gd name="T90" fmla="*/ 414 w 896"/>
                <a:gd name="T91" fmla="*/ 26 h 829"/>
                <a:gd name="T92" fmla="*/ 343 w 896"/>
                <a:gd name="T93" fmla="*/ 0 h 829"/>
                <a:gd name="T94" fmla="*/ 274 w 896"/>
                <a:gd name="T95" fmla="*/ 26 h 829"/>
                <a:gd name="T96" fmla="*/ 31 w 896"/>
                <a:gd name="T97" fmla="*/ 510 h 829"/>
                <a:gd name="T98" fmla="*/ 1 w 896"/>
                <a:gd name="T99" fmla="*/ 604 h 829"/>
                <a:gd name="T100" fmla="*/ 26 w 896"/>
                <a:gd name="T101" fmla="*/ 719 h 829"/>
                <a:gd name="T102" fmla="*/ 148 w 896"/>
                <a:gd name="T103" fmla="*/ 819 h 829"/>
                <a:gd name="T104" fmla="*/ 272 w 896"/>
                <a:gd name="T105" fmla="*/ 819 h 829"/>
                <a:gd name="T106" fmla="*/ 394 w 896"/>
                <a:gd name="T107" fmla="*/ 719 h 829"/>
                <a:gd name="T108" fmla="*/ 418 w 896"/>
                <a:gd name="T109" fmla="*/ 292 h 829"/>
                <a:gd name="T110" fmla="*/ 480 w 896"/>
                <a:gd name="T111" fmla="*/ 651 h 829"/>
                <a:gd name="T112" fmla="*/ 554 w 896"/>
                <a:gd name="T113" fmla="*/ 781 h 829"/>
                <a:gd name="T114" fmla="*/ 677 w 896"/>
                <a:gd name="T115" fmla="*/ 829 h 829"/>
                <a:gd name="T116" fmla="*/ 821 w 896"/>
                <a:gd name="T117" fmla="*/ 781 h 829"/>
                <a:gd name="T118" fmla="*/ 894 w 896"/>
                <a:gd name="T119" fmla="*/ 651 h 829"/>
                <a:gd name="T120" fmla="*/ 885 w 896"/>
                <a:gd name="T121" fmla="*/ 54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6" h="829">
                  <a:moveTo>
                    <a:pt x="688" y="799"/>
                  </a:moveTo>
                  <a:lnTo>
                    <a:pt x="670" y="798"/>
                  </a:lnTo>
                  <a:lnTo>
                    <a:pt x="652" y="795"/>
                  </a:lnTo>
                  <a:lnTo>
                    <a:pt x="634" y="790"/>
                  </a:lnTo>
                  <a:lnTo>
                    <a:pt x="618" y="785"/>
                  </a:lnTo>
                  <a:lnTo>
                    <a:pt x="602" y="777"/>
                  </a:lnTo>
                  <a:lnTo>
                    <a:pt x="587" y="768"/>
                  </a:lnTo>
                  <a:lnTo>
                    <a:pt x="573" y="758"/>
                  </a:lnTo>
                  <a:lnTo>
                    <a:pt x="561" y="746"/>
                  </a:lnTo>
                  <a:lnTo>
                    <a:pt x="549" y="734"/>
                  </a:lnTo>
                  <a:lnTo>
                    <a:pt x="539" y="720"/>
                  </a:lnTo>
                  <a:lnTo>
                    <a:pt x="530" y="705"/>
                  </a:lnTo>
                  <a:lnTo>
                    <a:pt x="522" y="689"/>
                  </a:lnTo>
                  <a:lnTo>
                    <a:pt x="517" y="673"/>
                  </a:lnTo>
                  <a:lnTo>
                    <a:pt x="512" y="655"/>
                  </a:lnTo>
                  <a:lnTo>
                    <a:pt x="509" y="637"/>
                  </a:lnTo>
                  <a:lnTo>
                    <a:pt x="508" y="619"/>
                  </a:lnTo>
                  <a:lnTo>
                    <a:pt x="509" y="601"/>
                  </a:lnTo>
                  <a:lnTo>
                    <a:pt x="512" y="583"/>
                  </a:lnTo>
                  <a:lnTo>
                    <a:pt x="517" y="566"/>
                  </a:lnTo>
                  <a:lnTo>
                    <a:pt x="522" y="550"/>
                  </a:lnTo>
                  <a:lnTo>
                    <a:pt x="530" y="534"/>
                  </a:lnTo>
                  <a:lnTo>
                    <a:pt x="539" y="520"/>
                  </a:lnTo>
                  <a:lnTo>
                    <a:pt x="549" y="506"/>
                  </a:lnTo>
                  <a:lnTo>
                    <a:pt x="561" y="493"/>
                  </a:lnTo>
                  <a:lnTo>
                    <a:pt x="573" y="481"/>
                  </a:lnTo>
                  <a:lnTo>
                    <a:pt x="587" y="471"/>
                  </a:lnTo>
                  <a:lnTo>
                    <a:pt x="602" y="462"/>
                  </a:lnTo>
                  <a:lnTo>
                    <a:pt x="618" y="454"/>
                  </a:lnTo>
                  <a:lnTo>
                    <a:pt x="634" y="448"/>
                  </a:lnTo>
                  <a:lnTo>
                    <a:pt x="652" y="444"/>
                  </a:lnTo>
                  <a:lnTo>
                    <a:pt x="670" y="441"/>
                  </a:lnTo>
                  <a:lnTo>
                    <a:pt x="688" y="441"/>
                  </a:lnTo>
                  <a:lnTo>
                    <a:pt x="706" y="441"/>
                  </a:lnTo>
                  <a:lnTo>
                    <a:pt x="724" y="444"/>
                  </a:lnTo>
                  <a:lnTo>
                    <a:pt x="741" y="448"/>
                  </a:lnTo>
                  <a:lnTo>
                    <a:pt x="757" y="454"/>
                  </a:lnTo>
                  <a:lnTo>
                    <a:pt x="773" y="462"/>
                  </a:lnTo>
                  <a:lnTo>
                    <a:pt x="787" y="471"/>
                  </a:lnTo>
                  <a:lnTo>
                    <a:pt x="801" y="481"/>
                  </a:lnTo>
                  <a:lnTo>
                    <a:pt x="814" y="493"/>
                  </a:lnTo>
                  <a:lnTo>
                    <a:pt x="826" y="506"/>
                  </a:lnTo>
                  <a:lnTo>
                    <a:pt x="837" y="520"/>
                  </a:lnTo>
                  <a:lnTo>
                    <a:pt x="845" y="534"/>
                  </a:lnTo>
                  <a:lnTo>
                    <a:pt x="853" y="550"/>
                  </a:lnTo>
                  <a:lnTo>
                    <a:pt x="859" y="566"/>
                  </a:lnTo>
                  <a:lnTo>
                    <a:pt x="863" y="583"/>
                  </a:lnTo>
                  <a:lnTo>
                    <a:pt x="867" y="601"/>
                  </a:lnTo>
                  <a:lnTo>
                    <a:pt x="867" y="619"/>
                  </a:lnTo>
                  <a:lnTo>
                    <a:pt x="867" y="637"/>
                  </a:lnTo>
                  <a:lnTo>
                    <a:pt x="863" y="655"/>
                  </a:lnTo>
                  <a:lnTo>
                    <a:pt x="859" y="673"/>
                  </a:lnTo>
                  <a:lnTo>
                    <a:pt x="853" y="689"/>
                  </a:lnTo>
                  <a:lnTo>
                    <a:pt x="845" y="705"/>
                  </a:lnTo>
                  <a:lnTo>
                    <a:pt x="837" y="720"/>
                  </a:lnTo>
                  <a:lnTo>
                    <a:pt x="826" y="734"/>
                  </a:lnTo>
                  <a:lnTo>
                    <a:pt x="814" y="746"/>
                  </a:lnTo>
                  <a:lnTo>
                    <a:pt x="801" y="758"/>
                  </a:lnTo>
                  <a:lnTo>
                    <a:pt x="787" y="768"/>
                  </a:lnTo>
                  <a:lnTo>
                    <a:pt x="773" y="777"/>
                  </a:lnTo>
                  <a:lnTo>
                    <a:pt x="757" y="785"/>
                  </a:lnTo>
                  <a:lnTo>
                    <a:pt x="741" y="790"/>
                  </a:lnTo>
                  <a:lnTo>
                    <a:pt x="724" y="795"/>
                  </a:lnTo>
                  <a:lnTo>
                    <a:pt x="706" y="798"/>
                  </a:lnTo>
                  <a:lnTo>
                    <a:pt x="688" y="799"/>
                  </a:lnTo>
                  <a:close/>
                  <a:moveTo>
                    <a:pt x="210" y="799"/>
                  </a:moveTo>
                  <a:lnTo>
                    <a:pt x="192" y="798"/>
                  </a:lnTo>
                  <a:lnTo>
                    <a:pt x="173" y="795"/>
                  </a:lnTo>
                  <a:lnTo>
                    <a:pt x="156" y="790"/>
                  </a:lnTo>
                  <a:lnTo>
                    <a:pt x="140" y="785"/>
                  </a:lnTo>
                  <a:lnTo>
                    <a:pt x="124" y="777"/>
                  </a:lnTo>
                  <a:lnTo>
                    <a:pt x="109" y="768"/>
                  </a:lnTo>
                  <a:lnTo>
                    <a:pt x="95" y="758"/>
                  </a:lnTo>
                  <a:lnTo>
                    <a:pt x="82" y="746"/>
                  </a:lnTo>
                  <a:lnTo>
                    <a:pt x="71" y="734"/>
                  </a:lnTo>
                  <a:lnTo>
                    <a:pt x="61" y="720"/>
                  </a:lnTo>
                  <a:lnTo>
                    <a:pt x="51" y="705"/>
                  </a:lnTo>
                  <a:lnTo>
                    <a:pt x="44" y="689"/>
                  </a:lnTo>
                  <a:lnTo>
                    <a:pt x="39" y="673"/>
                  </a:lnTo>
                  <a:lnTo>
                    <a:pt x="33" y="655"/>
                  </a:lnTo>
                  <a:lnTo>
                    <a:pt x="31" y="637"/>
                  </a:lnTo>
                  <a:lnTo>
                    <a:pt x="30" y="619"/>
                  </a:lnTo>
                  <a:lnTo>
                    <a:pt x="31" y="601"/>
                  </a:lnTo>
                  <a:lnTo>
                    <a:pt x="33" y="583"/>
                  </a:lnTo>
                  <a:lnTo>
                    <a:pt x="39" y="566"/>
                  </a:lnTo>
                  <a:lnTo>
                    <a:pt x="44" y="550"/>
                  </a:lnTo>
                  <a:lnTo>
                    <a:pt x="51" y="534"/>
                  </a:lnTo>
                  <a:lnTo>
                    <a:pt x="61" y="520"/>
                  </a:lnTo>
                  <a:lnTo>
                    <a:pt x="71" y="506"/>
                  </a:lnTo>
                  <a:lnTo>
                    <a:pt x="82" y="493"/>
                  </a:lnTo>
                  <a:lnTo>
                    <a:pt x="95" y="481"/>
                  </a:lnTo>
                  <a:lnTo>
                    <a:pt x="109" y="471"/>
                  </a:lnTo>
                  <a:lnTo>
                    <a:pt x="124" y="462"/>
                  </a:lnTo>
                  <a:lnTo>
                    <a:pt x="140" y="454"/>
                  </a:lnTo>
                  <a:lnTo>
                    <a:pt x="156" y="448"/>
                  </a:lnTo>
                  <a:lnTo>
                    <a:pt x="173" y="444"/>
                  </a:lnTo>
                  <a:lnTo>
                    <a:pt x="192" y="441"/>
                  </a:lnTo>
                  <a:lnTo>
                    <a:pt x="210" y="441"/>
                  </a:lnTo>
                  <a:lnTo>
                    <a:pt x="228" y="441"/>
                  </a:lnTo>
                  <a:lnTo>
                    <a:pt x="245" y="444"/>
                  </a:lnTo>
                  <a:lnTo>
                    <a:pt x="263" y="448"/>
                  </a:lnTo>
                  <a:lnTo>
                    <a:pt x="279" y="454"/>
                  </a:lnTo>
                  <a:lnTo>
                    <a:pt x="295" y="462"/>
                  </a:lnTo>
                  <a:lnTo>
                    <a:pt x="309" y="471"/>
                  </a:lnTo>
                  <a:lnTo>
                    <a:pt x="323" y="481"/>
                  </a:lnTo>
                  <a:lnTo>
                    <a:pt x="336" y="493"/>
                  </a:lnTo>
                  <a:lnTo>
                    <a:pt x="348" y="506"/>
                  </a:lnTo>
                  <a:lnTo>
                    <a:pt x="358" y="520"/>
                  </a:lnTo>
                  <a:lnTo>
                    <a:pt x="367" y="534"/>
                  </a:lnTo>
                  <a:lnTo>
                    <a:pt x="374" y="550"/>
                  </a:lnTo>
                  <a:lnTo>
                    <a:pt x="381" y="566"/>
                  </a:lnTo>
                  <a:lnTo>
                    <a:pt x="385" y="583"/>
                  </a:lnTo>
                  <a:lnTo>
                    <a:pt x="387" y="601"/>
                  </a:lnTo>
                  <a:lnTo>
                    <a:pt x="388" y="619"/>
                  </a:lnTo>
                  <a:lnTo>
                    <a:pt x="387" y="637"/>
                  </a:lnTo>
                  <a:lnTo>
                    <a:pt x="385" y="655"/>
                  </a:lnTo>
                  <a:lnTo>
                    <a:pt x="381" y="673"/>
                  </a:lnTo>
                  <a:lnTo>
                    <a:pt x="374" y="689"/>
                  </a:lnTo>
                  <a:lnTo>
                    <a:pt x="367" y="705"/>
                  </a:lnTo>
                  <a:lnTo>
                    <a:pt x="358" y="720"/>
                  </a:lnTo>
                  <a:lnTo>
                    <a:pt x="348" y="734"/>
                  </a:lnTo>
                  <a:lnTo>
                    <a:pt x="336" y="746"/>
                  </a:lnTo>
                  <a:lnTo>
                    <a:pt x="323" y="758"/>
                  </a:lnTo>
                  <a:lnTo>
                    <a:pt x="309" y="768"/>
                  </a:lnTo>
                  <a:lnTo>
                    <a:pt x="295" y="777"/>
                  </a:lnTo>
                  <a:lnTo>
                    <a:pt x="279" y="785"/>
                  </a:lnTo>
                  <a:lnTo>
                    <a:pt x="263" y="790"/>
                  </a:lnTo>
                  <a:lnTo>
                    <a:pt x="245" y="795"/>
                  </a:lnTo>
                  <a:lnTo>
                    <a:pt x="228" y="798"/>
                  </a:lnTo>
                  <a:lnTo>
                    <a:pt x="210" y="799"/>
                  </a:lnTo>
                  <a:close/>
                  <a:moveTo>
                    <a:pt x="867" y="511"/>
                  </a:moveTo>
                  <a:lnTo>
                    <a:pt x="865" y="510"/>
                  </a:lnTo>
                  <a:lnTo>
                    <a:pt x="865" y="509"/>
                  </a:lnTo>
                  <a:lnTo>
                    <a:pt x="746" y="240"/>
                  </a:lnTo>
                  <a:lnTo>
                    <a:pt x="745" y="237"/>
                  </a:lnTo>
                  <a:lnTo>
                    <a:pt x="744" y="235"/>
                  </a:lnTo>
                  <a:lnTo>
                    <a:pt x="686" y="178"/>
                  </a:lnTo>
                  <a:lnTo>
                    <a:pt x="632" y="32"/>
                  </a:lnTo>
                  <a:lnTo>
                    <a:pt x="631" y="29"/>
                  </a:lnTo>
                  <a:lnTo>
                    <a:pt x="629" y="26"/>
                  </a:lnTo>
                  <a:lnTo>
                    <a:pt x="622" y="20"/>
                  </a:lnTo>
                  <a:lnTo>
                    <a:pt x="614" y="15"/>
                  </a:lnTo>
                  <a:lnTo>
                    <a:pt x="606" y="11"/>
                  </a:lnTo>
                  <a:lnTo>
                    <a:pt x="596" y="8"/>
                  </a:lnTo>
                  <a:lnTo>
                    <a:pt x="586" y="4"/>
                  </a:lnTo>
                  <a:lnTo>
                    <a:pt x="577" y="2"/>
                  </a:lnTo>
                  <a:lnTo>
                    <a:pt x="566" y="1"/>
                  </a:lnTo>
                  <a:lnTo>
                    <a:pt x="555" y="1"/>
                  </a:lnTo>
                  <a:lnTo>
                    <a:pt x="546" y="1"/>
                  </a:lnTo>
                  <a:lnTo>
                    <a:pt x="535" y="2"/>
                  </a:lnTo>
                  <a:lnTo>
                    <a:pt x="525" y="4"/>
                  </a:lnTo>
                  <a:lnTo>
                    <a:pt x="516" y="8"/>
                  </a:lnTo>
                  <a:lnTo>
                    <a:pt x="506" y="11"/>
                  </a:lnTo>
                  <a:lnTo>
                    <a:pt x="497" y="15"/>
                  </a:lnTo>
                  <a:lnTo>
                    <a:pt x="490" y="20"/>
                  </a:lnTo>
                  <a:lnTo>
                    <a:pt x="483" y="26"/>
                  </a:lnTo>
                  <a:lnTo>
                    <a:pt x="481" y="29"/>
                  </a:lnTo>
                  <a:lnTo>
                    <a:pt x="479" y="31"/>
                  </a:lnTo>
                  <a:lnTo>
                    <a:pt x="478" y="34"/>
                  </a:lnTo>
                  <a:lnTo>
                    <a:pt x="478" y="36"/>
                  </a:lnTo>
                  <a:lnTo>
                    <a:pt x="478" y="186"/>
                  </a:lnTo>
                  <a:lnTo>
                    <a:pt x="478" y="189"/>
                  </a:lnTo>
                  <a:lnTo>
                    <a:pt x="479" y="191"/>
                  </a:lnTo>
                  <a:lnTo>
                    <a:pt x="481" y="195"/>
                  </a:lnTo>
                  <a:lnTo>
                    <a:pt x="483" y="197"/>
                  </a:lnTo>
                  <a:lnTo>
                    <a:pt x="485" y="199"/>
                  </a:lnTo>
                  <a:lnTo>
                    <a:pt x="488" y="200"/>
                  </a:lnTo>
                  <a:lnTo>
                    <a:pt x="490" y="201"/>
                  </a:lnTo>
                  <a:lnTo>
                    <a:pt x="493" y="201"/>
                  </a:lnTo>
                  <a:lnTo>
                    <a:pt x="496" y="201"/>
                  </a:lnTo>
                  <a:lnTo>
                    <a:pt x="500" y="200"/>
                  </a:lnTo>
                  <a:lnTo>
                    <a:pt x="502" y="199"/>
                  </a:lnTo>
                  <a:lnTo>
                    <a:pt x="504" y="197"/>
                  </a:lnTo>
                  <a:lnTo>
                    <a:pt x="506" y="195"/>
                  </a:lnTo>
                  <a:lnTo>
                    <a:pt x="507" y="191"/>
                  </a:lnTo>
                  <a:lnTo>
                    <a:pt x="508" y="189"/>
                  </a:lnTo>
                  <a:lnTo>
                    <a:pt x="508" y="186"/>
                  </a:lnTo>
                  <a:lnTo>
                    <a:pt x="508" y="44"/>
                  </a:lnTo>
                  <a:lnTo>
                    <a:pt x="514" y="41"/>
                  </a:lnTo>
                  <a:lnTo>
                    <a:pt x="519" y="37"/>
                  </a:lnTo>
                  <a:lnTo>
                    <a:pt x="524" y="35"/>
                  </a:lnTo>
                  <a:lnTo>
                    <a:pt x="531" y="33"/>
                  </a:lnTo>
                  <a:lnTo>
                    <a:pt x="543" y="31"/>
                  </a:lnTo>
                  <a:lnTo>
                    <a:pt x="557" y="31"/>
                  </a:lnTo>
                  <a:lnTo>
                    <a:pt x="571" y="32"/>
                  </a:lnTo>
                  <a:lnTo>
                    <a:pt x="584" y="34"/>
                  </a:lnTo>
                  <a:lnTo>
                    <a:pt x="591" y="36"/>
                  </a:lnTo>
                  <a:lnTo>
                    <a:pt x="596" y="39"/>
                  </a:lnTo>
                  <a:lnTo>
                    <a:pt x="601" y="42"/>
                  </a:lnTo>
                  <a:lnTo>
                    <a:pt x="606" y="45"/>
                  </a:lnTo>
                  <a:lnTo>
                    <a:pt x="659" y="191"/>
                  </a:lnTo>
                  <a:lnTo>
                    <a:pt x="660" y="195"/>
                  </a:lnTo>
                  <a:lnTo>
                    <a:pt x="662" y="197"/>
                  </a:lnTo>
                  <a:lnTo>
                    <a:pt x="720" y="255"/>
                  </a:lnTo>
                  <a:lnTo>
                    <a:pt x="806" y="447"/>
                  </a:lnTo>
                  <a:lnTo>
                    <a:pt x="793" y="438"/>
                  </a:lnTo>
                  <a:lnTo>
                    <a:pt x="779" y="431"/>
                  </a:lnTo>
                  <a:lnTo>
                    <a:pt x="765" y="425"/>
                  </a:lnTo>
                  <a:lnTo>
                    <a:pt x="750" y="420"/>
                  </a:lnTo>
                  <a:lnTo>
                    <a:pt x="735" y="416"/>
                  </a:lnTo>
                  <a:lnTo>
                    <a:pt x="720" y="413"/>
                  </a:lnTo>
                  <a:lnTo>
                    <a:pt x="704" y="411"/>
                  </a:lnTo>
                  <a:lnTo>
                    <a:pt x="688" y="411"/>
                  </a:lnTo>
                  <a:lnTo>
                    <a:pt x="674" y="411"/>
                  </a:lnTo>
                  <a:lnTo>
                    <a:pt x="660" y="412"/>
                  </a:lnTo>
                  <a:lnTo>
                    <a:pt x="646" y="415"/>
                  </a:lnTo>
                  <a:lnTo>
                    <a:pt x="632" y="418"/>
                  </a:lnTo>
                  <a:lnTo>
                    <a:pt x="619" y="421"/>
                  </a:lnTo>
                  <a:lnTo>
                    <a:pt x="607" y="427"/>
                  </a:lnTo>
                  <a:lnTo>
                    <a:pt x="595" y="432"/>
                  </a:lnTo>
                  <a:lnTo>
                    <a:pt x="583" y="438"/>
                  </a:lnTo>
                  <a:lnTo>
                    <a:pt x="572" y="446"/>
                  </a:lnTo>
                  <a:lnTo>
                    <a:pt x="561" y="453"/>
                  </a:lnTo>
                  <a:lnTo>
                    <a:pt x="551" y="462"/>
                  </a:lnTo>
                  <a:lnTo>
                    <a:pt x="541" y="471"/>
                  </a:lnTo>
                  <a:lnTo>
                    <a:pt x="532" y="480"/>
                  </a:lnTo>
                  <a:lnTo>
                    <a:pt x="523" y="491"/>
                  </a:lnTo>
                  <a:lnTo>
                    <a:pt x="516" y="502"/>
                  </a:lnTo>
                  <a:lnTo>
                    <a:pt x="508" y="512"/>
                  </a:lnTo>
                  <a:lnTo>
                    <a:pt x="508" y="297"/>
                  </a:lnTo>
                  <a:lnTo>
                    <a:pt x="525" y="302"/>
                  </a:lnTo>
                  <a:lnTo>
                    <a:pt x="539" y="307"/>
                  </a:lnTo>
                  <a:lnTo>
                    <a:pt x="552" y="313"/>
                  </a:lnTo>
                  <a:lnTo>
                    <a:pt x="563" y="320"/>
                  </a:lnTo>
                  <a:lnTo>
                    <a:pt x="571" y="327"/>
                  </a:lnTo>
                  <a:lnTo>
                    <a:pt x="578" y="335"/>
                  </a:lnTo>
                  <a:lnTo>
                    <a:pt x="580" y="339"/>
                  </a:lnTo>
                  <a:lnTo>
                    <a:pt x="582" y="342"/>
                  </a:lnTo>
                  <a:lnTo>
                    <a:pt x="583" y="346"/>
                  </a:lnTo>
                  <a:lnTo>
                    <a:pt x="583" y="351"/>
                  </a:lnTo>
                  <a:lnTo>
                    <a:pt x="583" y="354"/>
                  </a:lnTo>
                  <a:lnTo>
                    <a:pt x="584" y="356"/>
                  </a:lnTo>
                  <a:lnTo>
                    <a:pt x="585" y="359"/>
                  </a:lnTo>
                  <a:lnTo>
                    <a:pt x="587" y="361"/>
                  </a:lnTo>
                  <a:lnTo>
                    <a:pt x="589" y="363"/>
                  </a:lnTo>
                  <a:lnTo>
                    <a:pt x="593" y="365"/>
                  </a:lnTo>
                  <a:lnTo>
                    <a:pt x="595" y="365"/>
                  </a:lnTo>
                  <a:lnTo>
                    <a:pt x="598" y="366"/>
                  </a:lnTo>
                  <a:lnTo>
                    <a:pt x="601" y="365"/>
                  </a:lnTo>
                  <a:lnTo>
                    <a:pt x="603" y="365"/>
                  </a:lnTo>
                  <a:lnTo>
                    <a:pt x="607" y="363"/>
                  </a:lnTo>
                  <a:lnTo>
                    <a:pt x="609" y="361"/>
                  </a:lnTo>
                  <a:lnTo>
                    <a:pt x="611" y="359"/>
                  </a:lnTo>
                  <a:lnTo>
                    <a:pt x="612" y="356"/>
                  </a:lnTo>
                  <a:lnTo>
                    <a:pt x="613" y="354"/>
                  </a:lnTo>
                  <a:lnTo>
                    <a:pt x="613" y="351"/>
                  </a:lnTo>
                  <a:lnTo>
                    <a:pt x="612" y="341"/>
                  </a:lnTo>
                  <a:lnTo>
                    <a:pt x="610" y="332"/>
                  </a:lnTo>
                  <a:lnTo>
                    <a:pt x="606" y="323"/>
                  </a:lnTo>
                  <a:lnTo>
                    <a:pt x="600" y="314"/>
                  </a:lnTo>
                  <a:lnTo>
                    <a:pt x="594" y="307"/>
                  </a:lnTo>
                  <a:lnTo>
                    <a:pt x="585" y="299"/>
                  </a:lnTo>
                  <a:lnTo>
                    <a:pt x="577" y="293"/>
                  </a:lnTo>
                  <a:lnTo>
                    <a:pt x="566" y="287"/>
                  </a:lnTo>
                  <a:lnTo>
                    <a:pt x="554" y="281"/>
                  </a:lnTo>
                  <a:lnTo>
                    <a:pt x="541" y="276"/>
                  </a:lnTo>
                  <a:lnTo>
                    <a:pt x="528" y="272"/>
                  </a:lnTo>
                  <a:lnTo>
                    <a:pt x="514" y="267"/>
                  </a:lnTo>
                  <a:lnTo>
                    <a:pt x="499" y="265"/>
                  </a:lnTo>
                  <a:lnTo>
                    <a:pt x="483" y="263"/>
                  </a:lnTo>
                  <a:lnTo>
                    <a:pt x="465" y="261"/>
                  </a:lnTo>
                  <a:lnTo>
                    <a:pt x="448" y="261"/>
                  </a:lnTo>
                  <a:lnTo>
                    <a:pt x="431" y="261"/>
                  </a:lnTo>
                  <a:lnTo>
                    <a:pt x="414" y="263"/>
                  </a:lnTo>
                  <a:lnTo>
                    <a:pt x="399" y="265"/>
                  </a:lnTo>
                  <a:lnTo>
                    <a:pt x="383" y="267"/>
                  </a:lnTo>
                  <a:lnTo>
                    <a:pt x="369" y="272"/>
                  </a:lnTo>
                  <a:lnTo>
                    <a:pt x="355" y="276"/>
                  </a:lnTo>
                  <a:lnTo>
                    <a:pt x="342" y="281"/>
                  </a:lnTo>
                  <a:lnTo>
                    <a:pt x="332" y="287"/>
                  </a:lnTo>
                  <a:lnTo>
                    <a:pt x="321" y="293"/>
                  </a:lnTo>
                  <a:lnTo>
                    <a:pt x="311" y="299"/>
                  </a:lnTo>
                  <a:lnTo>
                    <a:pt x="304" y="307"/>
                  </a:lnTo>
                  <a:lnTo>
                    <a:pt x="296" y="314"/>
                  </a:lnTo>
                  <a:lnTo>
                    <a:pt x="291" y="323"/>
                  </a:lnTo>
                  <a:lnTo>
                    <a:pt x="288" y="332"/>
                  </a:lnTo>
                  <a:lnTo>
                    <a:pt x="285" y="341"/>
                  </a:lnTo>
                  <a:lnTo>
                    <a:pt x="285" y="351"/>
                  </a:lnTo>
                  <a:lnTo>
                    <a:pt x="285" y="354"/>
                  </a:lnTo>
                  <a:lnTo>
                    <a:pt x="286" y="356"/>
                  </a:lnTo>
                  <a:lnTo>
                    <a:pt x="287" y="359"/>
                  </a:lnTo>
                  <a:lnTo>
                    <a:pt x="289" y="361"/>
                  </a:lnTo>
                  <a:lnTo>
                    <a:pt x="291" y="363"/>
                  </a:lnTo>
                  <a:lnTo>
                    <a:pt x="293" y="365"/>
                  </a:lnTo>
                  <a:lnTo>
                    <a:pt x="296" y="365"/>
                  </a:lnTo>
                  <a:lnTo>
                    <a:pt x="300" y="366"/>
                  </a:lnTo>
                  <a:lnTo>
                    <a:pt x="302" y="365"/>
                  </a:lnTo>
                  <a:lnTo>
                    <a:pt x="305" y="365"/>
                  </a:lnTo>
                  <a:lnTo>
                    <a:pt x="307" y="363"/>
                  </a:lnTo>
                  <a:lnTo>
                    <a:pt x="309" y="361"/>
                  </a:lnTo>
                  <a:lnTo>
                    <a:pt x="311" y="359"/>
                  </a:lnTo>
                  <a:lnTo>
                    <a:pt x="312" y="356"/>
                  </a:lnTo>
                  <a:lnTo>
                    <a:pt x="313" y="354"/>
                  </a:lnTo>
                  <a:lnTo>
                    <a:pt x="313" y="351"/>
                  </a:lnTo>
                  <a:lnTo>
                    <a:pt x="315" y="346"/>
                  </a:lnTo>
                  <a:lnTo>
                    <a:pt x="316" y="342"/>
                  </a:lnTo>
                  <a:lnTo>
                    <a:pt x="317" y="339"/>
                  </a:lnTo>
                  <a:lnTo>
                    <a:pt x="319" y="335"/>
                  </a:lnTo>
                  <a:lnTo>
                    <a:pt x="325" y="327"/>
                  </a:lnTo>
                  <a:lnTo>
                    <a:pt x="334" y="320"/>
                  </a:lnTo>
                  <a:lnTo>
                    <a:pt x="345" y="313"/>
                  </a:lnTo>
                  <a:lnTo>
                    <a:pt x="357" y="307"/>
                  </a:lnTo>
                  <a:lnTo>
                    <a:pt x="372" y="302"/>
                  </a:lnTo>
                  <a:lnTo>
                    <a:pt x="388" y="297"/>
                  </a:lnTo>
                  <a:lnTo>
                    <a:pt x="388" y="512"/>
                  </a:lnTo>
                  <a:lnTo>
                    <a:pt x="382" y="500"/>
                  </a:lnTo>
                  <a:lnTo>
                    <a:pt x="373" y="490"/>
                  </a:lnTo>
                  <a:lnTo>
                    <a:pt x="365" y="480"/>
                  </a:lnTo>
                  <a:lnTo>
                    <a:pt x="356" y="471"/>
                  </a:lnTo>
                  <a:lnTo>
                    <a:pt x="347" y="462"/>
                  </a:lnTo>
                  <a:lnTo>
                    <a:pt x="336" y="453"/>
                  </a:lnTo>
                  <a:lnTo>
                    <a:pt x="325" y="446"/>
                  </a:lnTo>
                  <a:lnTo>
                    <a:pt x="313" y="438"/>
                  </a:lnTo>
                  <a:lnTo>
                    <a:pt x="302" y="432"/>
                  </a:lnTo>
                  <a:lnTo>
                    <a:pt x="290" y="427"/>
                  </a:lnTo>
                  <a:lnTo>
                    <a:pt x="277" y="421"/>
                  </a:lnTo>
                  <a:lnTo>
                    <a:pt x="264" y="418"/>
                  </a:lnTo>
                  <a:lnTo>
                    <a:pt x="251" y="415"/>
                  </a:lnTo>
                  <a:lnTo>
                    <a:pt x="238" y="412"/>
                  </a:lnTo>
                  <a:lnTo>
                    <a:pt x="224" y="411"/>
                  </a:lnTo>
                  <a:lnTo>
                    <a:pt x="210" y="411"/>
                  </a:lnTo>
                  <a:lnTo>
                    <a:pt x="194" y="411"/>
                  </a:lnTo>
                  <a:lnTo>
                    <a:pt x="178" y="413"/>
                  </a:lnTo>
                  <a:lnTo>
                    <a:pt x="162" y="416"/>
                  </a:lnTo>
                  <a:lnTo>
                    <a:pt x="147" y="420"/>
                  </a:lnTo>
                  <a:lnTo>
                    <a:pt x="133" y="425"/>
                  </a:lnTo>
                  <a:lnTo>
                    <a:pt x="118" y="431"/>
                  </a:lnTo>
                  <a:lnTo>
                    <a:pt x="105" y="438"/>
                  </a:lnTo>
                  <a:lnTo>
                    <a:pt x="92" y="447"/>
                  </a:lnTo>
                  <a:lnTo>
                    <a:pt x="178" y="255"/>
                  </a:lnTo>
                  <a:lnTo>
                    <a:pt x="235" y="197"/>
                  </a:lnTo>
                  <a:lnTo>
                    <a:pt x="236" y="195"/>
                  </a:lnTo>
                  <a:lnTo>
                    <a:pt x="239" y="191"/>
                  </a:lnTo>
                  <a:lnTo>
                    <a:pt x="296" y="45"/>
                  </a:lnTo>
                  <a:lnTo>
                    <a:pt x="302" y="42"/>
                  </a:lnTo>
                  <a:lnTo>
                    <a:pt x="306" y="39"/>
                  </a:lnTo>
                  <a:lnTo>
                    <a:pt x="311" y="36"/>
                  </a:lnTo>
                  <a:lnTo>
                    <a:pt x="317" y="34"/>
                  </a:lnTo>
                  <a:lnTo>
                    <a:pt x="330" y="31"/>
                  </a:lnTo>
                  <a:lnTo>
                    <a:pt x="342" y="30"/>
                  </a:lnTo>
                  <a:lnTo>
                    <a:pt x="355" y="31"/>
                  </a:lnTo>
                  <a:lnTo>
                    <a:pt x="367" y="33"/>
                  </a:lnTo>
                  <a:lnTo>
                    <a:pt x="373" y="35"/>
                  </a:lnTo>
                  <a:lnTo>
                    <a:pt x="379" y="37"/>
                  </a:lnTo>
                  <a:lnTo>
                    <a:pt x="384" y="41"/>
                  </a:lnTo>
                  <a:lnTo>
                    <a:pt x="388" y="44"/>
                  </a:lnTo>
                  <a:lnTo>
                    <a:pt x="388" y="186"/>
                  </a:lnTo>
                  <a:lnTo>
                    <a:pt x="389" y="189"/>
                  </a:lnTo>
                  <a:lnTo>
                    <a:pt x="389" y="191"/>
                  </a:lnTo>
                  <a:lnTo>
                    <a:pt x="392" y="195"/>
                  </a:lnTo>
                  <a:lnTo>
                    <a:pt x="393" y="197"/>
                  </a:lnTo>
                  <a:lnTo>
                    <a:pt x="396" y="199"/>
                  </a:lnTo>
                  <a:lnTo>
                    <a:pt x="398" y="200"/>
                  </a:lnTo>
                  <a:lnTo>
                    <a:pt x="401" y="201"/>
                  </a:lnTo>
                  <a:lnTo>
                    <a:pt x="403" y="201"/>
                  </a:lnTo>
                  <a:lnTo>
                    <a:pt x="407" y="201"/>
                  </a:lnTo>
                  <a:lnTo>
                    <a:pt x="410" y="200"/>
                  </a:lnTo>
                  <a:lnTo>
                    <a:pt x="412" y="199"/>
                  </a:lnTo>
                  <a:lnTo>
                    <a:pt x="414" y="197"/>
                  </a:lnTo>
                  <a:lnTo>
                    <a:pt x="416" y="195"/>
                  </a:lnTo>
                  <a:lnTo>
                    <a:pt x="417" y="191"/>
                  </a:lnTo>
                  <a:lnTo>
                    <a:pt x="418" y="189"/>
                  </a:lnTo>
                  <a:lnTo>
                    <a:pt x="418" y="186"/>
                  </a:lnTo>
                  <a:lnTo>
                    <a:pt x="418" y="36"/>
                  </a:lnTo>
                  <a:lnTo>
                    <a:pt x="418" y="34"/>
                  </a:lnTo>
                  <a:lnTo>
                    <a:pt x="417" y="31"/>
                  </a:lnTo>
                  <a:lnTo>
                    <a:pt x="416" y="29"/>
                  </a:lnTo>
                  <a:lnTo>
                    <a:pt x="414" y="26"/>
                  </a:lnTo>
                  <a:lnTo>
                    <a:pt x="408" y="20"/>
                  </a:lnTo>
                  <a:lnTo>
                    <a:pt x="400" y="15"/>
                  </a:lnTo>
                  <a:lnTo>
                    <a:pt x="392" y="11"/>
                  </a:lnTo>
                  <a:lnTo>
                    <a:pt x="383" y="6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4" y="1"/>
                  </a:lnTo>
                  <a:lnTo>
                    <a:pt x="343" y="0"/>
                  </a:lnTo>
                  <a:lnTo>
                    <a:pt x="334" y="1"/>
                  </a:lnTo>
                  <a:lnTo>
                    <a:pt x="324" y="2"/>
                  </a:lnTo>
                  <a:lnTo>
                    <a:pt x="315" y="4"/>
                  </a:lnTo>
                  <a:lnTo>
                    <a:pt x="305" y="6"/>
                  </a:lnTo>
                  <a:lnTo>
                    <a:pt x="296" y="11"/>
                  </a:lnTo>
                  <a:lnTo>
                    <a:pt x="288" y="15"/>
                  </a:lnTo>
                  <a:lnTo>
                    <a:pt x="280" y="20"/>
                  </a:lnTo>
                  <a:lnTo>
                    <a:pt x="274" y="26"/>
                  </a:lnTo>
                  <a:lnTo>
                    <a:pt x="272" y="29"/>
                  </a:lnTo>
                  <a:lnTo>
                    <a:pt x="271" y="31"/>
                  </a:lnTo>
                  <a:lnTo>
                    <a:pt x="212" y="178"/>
                  </a:lnTo>
                  <a:lnTo>
                    <a:pt x="154" y="235"/>
                  </a:lnTo>
                  <a:lnTo>
                    <a:pt x="152" y="237"/>
                  </a:lnTo>
                  <a:lnTo>
                    <a:pt x="151" y="240"/>
                  </a:lnTo>
                  <a:lnTo>
                    <a:pt x="31" y="509"/>
                  </a:lnTo>
                  <a:lnTo>
                    <a:pt x="31" y="510"/>
                  </a:lnTo>
                  <a:lnTo>
                    <a:pt x="31" y="511"/>
                  </a:lnTo>
                  <a:lnTo>
                    <a:pt x="24" y="523"/>
                  </a:lnTo>
                  <a:lnTo>
                    <a:pt x="18" y="536"/>
                  </a:lnTo>
                  <a:lnTo>
                    <a:pt x="13" y="549"/>
                  </a:lnTo>
                  <a:lnTo>
                    <a:pt x="9" y="562"/>
                  </a:lnTo>
                  <a:lnTo>
                    <a:pt x="4" y="576"/>
                  </a:lnTo>
                  <a:lnTo>
                    <a:pt x="2" y="590"/>
                  </a:lnTo>
                  <a:lnTo>
                    <a:pt x="1" y="604"/>
                  </a:lnTo>
                  <a:lnTo>
                    <a:pt x="0" y="619"/>
                  </a:lnTo>
                  <a:lnTo>
                    <a:pt x="0" y="630"/>
                  </a:lnTo>
                  <a:lnTo>
                    <a:pt x="1" y="641"/>
                  </a:lnTo>
                  <a:lnTo>
                    <a:pt x="2" y="651"/>
                  </a:lnTo>
                  <a:lnTo>
                    <a:pt x="4" y="662"/>
                  </a:lnTo>
                  <a:lnTo>
                    <a:pt x="10" y="681"/>
                  </a:lnTo>
                  <a:lnTo>
                    <a:pt x="17" y="700"/>
                  </a:lnTo>
                  <a:lnTo>
                    <a:pt x="26" y="719"/>
                  </a:lnTo>
                  <a:lnTo>
                    <a:pt x="36" y="736"/>
                  </a:lnTo>
                  <a:lnTo>
                    <a:pt x="48" y="753"/>
                  </a:lnTo>
                  <a:lnTo>
                    <a:pt x="61" y="767"/>
                  </a:lnTo>
                  <a:lnTo>
                    <a:pt x="76" y="781"/>
                  </a:lnTo>
                  <a:lnTo>
                    <a:pt x="92" y="792"/>
                  </a:lnTo>
                  <a:lnTo>
                    <a:pt x="110" y="803"/>
                  </a:lnTo>
                  <a:lnTo>
                    <a:pt x="128" y="812"/>
                  </a:lnTo>
                  <a:lnTo>
                    <a:pt x="148" y="819"/>
                  </a:lnTo>
                  <a:lnTo>
                    <a:pt x="167" y="824"/>
                  </a:lnTo>
                  <a:lnTo>
                    <a:pt x="178" y="827"/>
                  </a:lnTo>
                  <a:lnTo>
                    <a:pt x="188" y="828"/>
                  </a:lnTo>
                  <a:lnTo>
                    <a:pt x="199" y="829"/>
                  </a:lnTo>
                  <a:lnTo>
                    <a:pt x="210" y="829"/>
                  </a:lnTo>
                  <a:lnTo>
                    <a:pt x="231" y="828"/>
                  </a:lnTo>
                  <a:lnTo>
                    <a:pt x="251" y="824"/>
                  </a:lnTo>
                  <a:lnTo>
                    <a:pt x="272" y="819"/>
                  </a:lnTo>
                  <a:lnTo>
                    <a:pt x="291" y="812"/>
                  </a:lnTo>
                  <a:lnTo>
                    <a:pt x="309" y="803"/>
                  </a:lnTo>
                  <a:lnTo>
                    <a:pt x="326" y="792"/>
                  </a:lnTo>
                  <a:lnTo>
                    <a:pt x="342" y="781"/>
                  </a:lnTo>
                  <a:lnTo>
                    <a:pt x="357" y="767"/>
                  </a:lnTo>
                  <a:lnTo>
                    <a:pt x="371" y="753"/>
                  </a:lnTo>
                  <a:lnTo>
                    <a:pt x="383" y="737"/>
                  </a:lnTo>
                  <a:lnTo>
                    <a:pt x="394" y="719"/>
                  </a:lnTo>
                  <a:lnTo>
                    <a:pt x="402" y="700"/>
                  </a:lnTo>
                  <a:lnTo>
                    <a:pt x="409" y="681"/>
                  </a:lnTo>
                  <a:lnTo>
                    <a:pt x="414" y="662"/>
                  </a:lnTo>
                  <a:lnTo>
                    <a:pt x="416" y="651"/>
                  </a:lnTo>
                  <a:lnTo>
                    <a:pt x="417" y="641"/>
                  </a:lnTo>
                  <a:lnTo>
                    <a:pt x="418" y="630"/>
                  </a:lnTo>
                  <a:lnTo>
                    <a:pt x="418" y="619"/>
                  </a:lnTo>
                  <a:lnTo>
                    <a:pt x="418" y="292"/>
                  </a:lnTo>
                  <a:lnTo>
                    <a:pt x="433" y="291"/>
                  </a:lnTo>
                  <a:lnTo>
                    <a:pt x="448" y="291"/>
                  </a:lnTo>
                  <a:lnTo>
                    <a:pt x="464" y="291"/>
                  </a:lnTo>
                  <a:lnTo>
                    <a:pt x="478" y="292"/>
                  </a:lnTo>
                  <a:lnTo>
                    <a:pt x="478" y="619"/>
                  </a:lnTo>
                  <a:lnTo>
                    <a:pt x="478" y="630"/>
                  </a:lnTo>
                  <a:lnTo>
                    <a:pt x="479" y="641"/>
                  </a:lnTo>
                  <a:lnTo>
                    <a:pt x="480" y="651"/>
                  </a:lnTo>
                  <a:lnTo>
                    <a:pt x="483" y="662"/>
                  </a:lnTo>
                  <a:lnTo>
                    <a:pt x="488" y="681"/>
                  </a:lnTo>
                  <a:lnTo>
                    <a:pt x="495" y="700"/>
                  </a:lnTo>
                  <a:lnTo>
                    <a:pt x="504" y="719"/>
                  </a:lnTo>
                  <a:lnTo>
                    <a:pt x="515" y="736"/>
                  </a:lnTo>
                  <a:lnTo>
                    <a:pt x="526" y="753"/>
                  </a:lnTo>
                  <a:lnTo>
                    <a:pt x="540" y="767"/>
                  </a:lnTo>
                  <a:lnTo>
                    <a:pt x="554" y="781"/>
                  </a:lnTo>
                  <a:lnTo>
                    <a:pt x="570" y="792"/>
                  </a:lnTo>
                  <a:lnTo>
                    <a:pt x="588" y="803"/>
                  </a:lnTo>
                  <a:lnTo>
                    <a:pt x="607" y="812"/>
                  </a:lnTo>
                  <a:lnTo>
                    <a:pt x="626" y="819"/>
                  </a:lnTo>
                  <a:lnTo>
                    <a:pt x="645" y="824"/>
                  </a:lnTo>
                  <a:lnTo>
                    <a:pt x="656" y="827"/>
                  </a:lnTo>
                  <a:lnTo>
                    <a:pt x="666" y="828"/>
                  </a:lnTo>
                  <a:lnTo>
                    <a:pt x="677" y="829"/>
                  </a:lnTo>
                  <a:lnTo>
                    <a:pt x="688" y="829"/>
                  </a:lnTo>
                  <a:lnTo>
                    <a:pt x="709" y="828"/>
                  </a:lnTo>
                  <a:lnTo>
                    <a:pt x="730" y="824"/>
                  </a:lnTo>
                  <a:lnTo>
                    <a:pt x="750" y="819"/>
                  </a:lnTo>
                  <a:lnTo>
                    <a:pt x="769" y="812"/>
                  </a:lnTo>
                  <a:lnTo>
                    <a:pt x="787" y="803"/>
                  </a:lnTo>
                  <a:lnTo>
                    <a:pt x="804" y="792"/>
                  </a:lnTo>
                  <a:lnTo>
                    <a:pt x="821" y="781"/>
                  </a:lnTo>
                  <a:lnTo>
                    <a:pt x="835" y="767"/>
                  </a:lnTo>
                  <a:lnTo>
                    <a:pt x="849" y="753"/>
                  </a:lnTo>
                  <a:lnTo>
                    <a:pt x="861" y="737"/>
                  </a:lnTo>
                  <a:lnTo>
                    <a:pt x="872" y="719"/>
                  </a:lnTo>
                  <a:lnTo>
                    <a:pt x="880" y="700"/>
                  </a:lnTo>
                  <a:lnTo>
                    <a:pt x="888" y="681"/>
                  </a:lnTo>
                  <a:lnTo>
                    <a:pt x="892" y="662"/>
                  </a:lnTo>
                  <a:lnTo>
                    <a:pt x="894" y="651"/>
                  </a:lnTo>
                  <a:lnTo>
                    <a:pt x="895" y="641"/>
                  </a:lnTo>
                  <a:lnTo>
                    <a:pt x="896" y="630"/>
                  </a:lnTo>
                  <a:lnTo>
                    <a:pt x="896" y="619"/>
                  </a:lnTo>
                  <a:lnTo>
                    <a:pt x="896" y="604"/>
                  </a:lnTo>
                  <a:lnTo>
                    <a:pt x="894" y="590"/>
                  </a:lnTo>
                  <a:lnTo>
                    <a:pt x="892" y="576"/>
                  </a:lnTo>
                  <a:lnTo>
                    <a:pt x="889" y="562"/>
                  </a:lnTo>
                  <a:lnTo>
                    <a:pt x="885" y="549"/>
                  </a:lnTo>
                  <a:lnTo>
                    <a:pt x="879" y="536"/>
                  </a:lnTo>
                  <a:lnTo>
                    <a:pt x="873" y="523"/>
                  </a:lnTo>
                  <a:lnTo>
                    <a:pt x="867" y="511"/>
                  </a:lnTo>
                  <a:lnTo>
                    <a:pt x="867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5">
              <a:extLst>
                <a:ext uri="{FF2B5EF4-FFF2-40B4-BE49-F238E27FC236}">
                  <a16:creationId xmlns:a16="http://schemas.microsoft.com/office/drawing/2014/main" id="{427B517F-E8D1-42AD-89F2-088C58C56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50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1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1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9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1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6">
              <a:extLst>
                <a:ext uri="{FF2B5EF4-FFF2-40B4-BE49-F238E27FC236}">
                  <a16:creationId xmlns:a16="http://schemas.microsoft.com/office/drawing/2014/main" id="{A1F53E1B-6FC5-4EEE-A42A-E3559808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2657476"/>
              <a:ext cx="44450" cy="44450"/>
            </a:xfrm>
            <a:custGeom>
              <a:avLst/>
              <a:gdLst>
                <a:gd name="T0" fmla="*/ 114 w 142"/>
                <a:gd name="T1" fmla="*/ 1 h 144"/>
                <a:gd name="T2" fmla="*/ 90 w 142"/>
                <a:gd name="T3" fmla="*/ 6 h 144"/>
                <a:gd name="T4" fmla="*/ 66 w 142"/>
                <a:gd name="T5" fmla="*/ 15 h 144"/>
                <a:gd name="T6" fmla="*/ 46 w 142"/>
                <a:gd name="T7" fmla="*/ 29 h 144"/>
                <a:gd name="T8" fmla="*/ 29 w 142"/>
                <a:gd name="T9" fmla="*/ 47 h 144"/>
                <a:gd name="T10" fmla="*/ 15 w 142"/>
                <a:gd name="T11" fmla="*/ 68 h 144"/>
                <a:gd name="T12" fmla="*/ 5 w 142"/>
                <a:gd name="T13" fmla="*/ 90 h 144"/>
                <a:gd name="T14" fmla="*/ 0 w 142"/>
                <a:gd name="T15" fmla="*/ 116 h 144"/>
                <a:gd name="T16" fmla="*/ 0 w 142"/>
                <a:gd name="T17" fmla="*/ 132 h 144"/>
                <a:gd name="T18" fmla="*/ 2 w 142"/>
                <a:gd name="T19" fmla="*/ 136 h 144"/>
                <a:gd name="T20" fmla="*/ 6 w 142"/>
                <a:gd name="T21" fmla="*/ 140 h 144"/>
                <a:gd name="T22" fmla="*/ 12 w 142"/>
                <a:gd name="T23" fmla="*/ 142 h 144"/>
                <a:gd name="T24" fmla="*/ 17 w 142"/>
                <a:gd name="T25" fmla="*/ 142 h 144"/>
                <a:gd name="T26" fmla="*/ 22 w 142"/>
                <a:gd name="T27" fmla="*/ 140 h 144"/>
                <a:gd name="T28" fmla="*/ 27 w 142"/>
                <a:gd name="T29" fmla="*/ 137 h 144"/>
                <a:gd name="T30" fmla="*/ 29 w 142"/>
                <a:gd name="T31" fmla="*/ 132 h 144"/>
                <a:gd name="T32" fmla="*/ 30 w 142"/>
                <a:gd name="T33" fmla="*/ 118 h 144"/>
                <a:gd name="T34" fmla="*/ 34 w 142"/>
                <a:gd name="T35" fmla="*/ 99 h 144"/>
                <a:gd name="T36" fmla="*/ 42 w 142"/>
                <a:gd name="T37" fmla="*/ 82 h 144"/>
                <a:gd name="T38" fmla="*/ 51 w 142"/>
                <a:gd name="T39" fmla="*/ 65 h 144"/>
                <a:gd name="T40" fmla="*/ 65 w 142"/>
                <a:gd name="T41" fmla="*/ 53 h 144"/>
                <a:gd name="T42" fmla="*/ 81 w 142"/>
                <a:gd name="T43" fmla="*/ 42 h 144"/>
                <a:gd name="T44" fmla="*/ 98 w 142"/>
                <a:gd name="T45" fmla="*/ 34 h 144"/>
                <a:gd name="T46" fmla="*/ 118 w 142"/>
                <a:gd name="T47" fmla="*/ 30 h 144"/>
                <a:gd name="T48" fmla="*/ 130 w 142"/>
                <a:gd name="T49" fmla="*/ 30 h 144"/>
                <a:gd name="T50" fmla="*/ 136 w 142"/>
                <a:gd name="T51" fmla="*/ 28 h 144"/>
                <a:gd name="T52" fmla="*/ 140 w 142"/>
                <a:gd name="T53" fmla="*/ 24 h 144"/>
                <a:gd name="T54" fmla="*/ 142 w 142"/>
                <a:gd name="T55" fmla="*/ 18 h 144"/>
                <a:gd name="T56" fmla="*/ 142 w 142"/>
                <a:gd name="T57" fmla="*/ 12 h 144"/>
                <a:gd name="T58" fmla="*/ 140 w 142"/>
                <a:gd name="T59" fmla="*/ 7 h 144"/>
                <a:gd name="T60" fmla="*/ 136 w 142"/>
                <a:gd name="T61" fmla="*/ 2 h 144"/>
                <a:gd name="T62" fmla="*/ 130 w 142"/>
                <a:gd name="T63" fmla="*/ 0 h 144"/>
                <a:gd name="T64" fmla="*/ 127 w 142"/>
                <a:gd name="T6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44">
                  <a:moveTo>
                    <a:pt x="127" y="0"/>
                  </a:moveTo>
                  <a:lnTo>
                    <a:pt x="114" y="1"/>
                  </a:lnTo>
                  <a:lnTo>
                    <a:pt x="102" y="2"/>
                  </a:lnTo>
                  <a:lnTo>
                    <a:pt x="90" y="6"/>
                  </a:lnTo>
                  <a:lnTo>
                    <a:pt x="78" y="10"/>
                  </a:lnTo>
                  <a:lnTo>
                    <a:pt x="66" y="15"/>
                  </a:lnTo>
                  <a:lnTo>
                    <a:pt x="56" y="22"/>
                  </a:lnTo>
                  <a:lnTo>
                    <a:pt x="46" y="29"/>
                  </a:lnTo>
                  <a:lnTo>
                    <a:pt x="37" y="38"/>
                  </a:lnTo>
                  <a:lnTo>
                    <a:pt x="29" y="47"/>
                  </a:lnTo>
                  <a:lnTo>
                    <a:pt x="21" y="57"/>
                  </a:lnTo>
                  <a:lnTo>
                    <a:pt x="15" y="68"/>
                  </a:lnTo>
                  <a:lnTo>
                    <a:pt x="10" y="78"/>
                  </a:lnTo>
                  <a:lnTo>
                    <a:pt x="5" y="90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4" y="139"/>
                  </a:lnTo>
                  <a:lnTo>
                    <a:pt x="6" y="140"/>
                  </a:lnTo>
                  <a:lnTo>
                    <a:pt x="8" y="142"/>
                  </a:lnTo>
                  <a:lnTo>
                    <a:pt x="12" y="142"/>
                  </a:lnTo>
                  <a:lnTo>
                    <a:pt x="15" y="144"/>
                  </a:lnTo>
                  <a:lnTo>
                    <a:pt x="17" y="142"/>
                  </a:lnTo>
                  <a:lnTo>
                    <a:pt x="20" y="142"/>
                  </a:lnTo>
                  <a:lnTo>
                    <a:pt x="22" y="140"/>
                  </a:lnTo>
                  <a:lnTo>
                    <a:pt x="25" y="139"/>
                  </a:lnTo>
                  <a:lnTo>
                    <a:pt x="27" y="137"/>
                  </a:lnTo>
                  <a:lnTo>
                    <a:pt x="28" y="134"/>
                  </a:lnTo>
                  <a:lnTo>
                    <a:pt x="29" y="132"/>
                  </a:lnTo>
                  <a:lnTo>
                    <a:pt x="30" y="129"/>
                  </a:lnTo>
                  <a:lnTo>
                    <a:pt x="30" y="118"/>
                  </a:lnTo>
                  <a:lnTo>
                    <a:pt x="31" y="108"/>
                  </a:lnTo>
                  <a:lnTo>
                    <a:pt x="34" y="99"/>
                  </a:lnTo>
                  <a:lnTo>
                    <a:pt x="37" y="90"/>
                  </a:lnTo>
                  <a:lnTo>
                    <a:pt x="42" y="82"/>
                  </a:lnTo>
                  <a:lnTo>
                    <a:pt x="46" y="73"/>
                  </a:lnTo>
                  <a:lnTo>
                    <a:pt x="51" y="65"/>
                  </a:lnTo>
                  <a:lnTo>
                    <a:pt x="58" y="59"/>
                  </a:lnTo>
                  <a:lnTo>
                    <a:pt x="65" y="53"/>
                  </a:lnTo>
                  <a:lnTo>
                    <a:pt x="73" y="47"/>
                  </a:lnTo>
                  <a:lnTo>
                    <a:pt x="81" y="42"/>
                  </a:lnTo>
                  <a:lnTo>
                    <a:pt x="90" y="38"/>
                  </a:lnTo>
                  <a:lnTo>
                    <a:pt x="98" y="34"/>
                  </a:lnTo>
                  <a:lnTo>
                    <a:pt x="108" y="32"/>
                  </a:lnTo>
                  <a:lnTo>
                    <a:pt x="118" y="30"/>
                  </a:lnTo>
                  <a:lnTo>
                    <a:pt x="127" y="30"/>
                  </a:lnTo>
                  <a:lnTo>
                    <a:pt x="130" y="30"/>
                  </a:lnTo>
                  <a:lnTo>
                    <a:pt x="134" y="29"/>
                  </a:lnTo>
                  <a:lnTo>
                    <a:pt x="136" y="28"/>
                  </a:lnTo>
                  <a:lnTo>
                    <a:pt x="138" y="26"/>
                  </a:lnTo>
                  <a:lnTo>
                    <a:pt x="140" y="24"/>
                  </a:lnTo>
                  <a:lnTo>
                    <a:pt x="141" y="21"/>
                  </a:lnTo>
                  <a:lnTo>
                    <a:pt x="142" y="18"/>
                  </a:lnTo>
                  <a:lnTo>
                    <a:pt x="142" y="15"/>
                  </a:lnTo>
                  <a:lnTo>
                    <a:pt x="142" y="12"/>
                  </a:lnTo>
                  <a:lnTo>
                    <a:pt x="141" y="10"/>
                  </a:lnTo>
                  <a:lnTo>
                    <a:pt x="140" y="7"/>
                  </a:lnTo>
                  <a:lnTo>
                    <a:pt x="138" y="5"/>
                  </a:lnTo>
                  <a:lnTo>
                    <a:pt x="136" y="2"/>
                  </a:lnTo>
                  <a:lnTo>
                    <a:pt x="134" y="1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E11FB7E-0557-4F2A-9B2D-91F3A0060AB3}"/>
              </a:ext>
            </a:extLst>
          </p:cNvPr>
          <p:cNvSpPr txBox="1"/>
          <p:nvPr/>
        </p:nvSpPr>
        <p:spPr>
          <a:xfrm>
            <a:off x="1481303" y="1585542"/>
            <a:ext cx="226875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+mj-lt"/>
              </a:rPr>
              <a:t>SKILL 01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FE8A07-40F6-41F4-A8BF-2D75FC2750EC}"/>
              </a:ext>
            </a:extLst>
          </p:cNvPr>
          <p:cNvSpPr txBox="1"/>
          <p:nvPr/>
        </p:nvSpPr>
        <p:spPr>
          <a:xfrm>
            <a:off x="4961625" y="1654688"/>
            <a:ext cx="226875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+mj-lt"/>
              </a:rPr>
              <a:t>SKILL 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4DA0D8-BF2A-46AD-82EE-A1C143BDAAC2}"/>
              </a:ext>
            </a:extLst>
          </p:cNvPr>
          <p:cNvSpPr txBox="1"/>
          <p:nvPr/>
        </p:nvSpPr>
        <p:spPr>
          <a:xfrm>
            <a:off x="8390098" y="1654688"/>
            <a:ext cx="2268750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+mj-lt"/>
              </a:rPr>
              <a:t>SKILL 03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C18201-4A92-4E8C-82AD-F60B7637A7B2}"/>
              </a:ext>
            </a:extLst>
          </p:cNvPr>
          <p:cNvSpPr txBox="1"/>
          <p:nvPr/>
        </p:nvSpPr>
        <p:spPr>
          <a:xfrm>
            <a:off x="1404258" y="4639955"/>
            <a:ext cx="2494196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Computer Programming</a:t>
            </a:r>
          </a:p>
          <a:p>
            <a:pPr algn="ctr"/>
            <a:r>
              <a:rPr lang="en-US" sz="1600" b="1" dirty="0">
                <a:latin typeface="+mj-lt"/>
              </a:rPr>
              <a:t>Knowledge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3AB072-CDC5-48AF-AAC9-B2660ACB40E6}"/>
              </a:ext>
            </a:extLst>
          </p:cNvPr>
          <p:cNvSpPr txBox="1"/>
          <p:nvPr/>
        </p:nvSpPr>
        <p:spPr>
          <a:xfrm>
            <a:off x="4848901" y="4655460"/>
            <a:ext cx="2596927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Project</a:t>
            </a:r>
            <a:r>
              <a:rPr lang="en-US" b="1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Management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C7DF93-9ABA-4CBA-8160-1417917AACF8}"/>
              </a:ext>
            </a:extLst>
          </p:cNvPr>
          <p:cNvSpPr txBox="1"/>
          <p:nvPr/>
        </p:nvSpPr>
        <p:spPr>
          <a:xfrm>
            <a:off x="8277375" y="4655459"/>
            <a:ext cx="3177745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MS Word/ Excel/ PowerPoint/</a:t>
            </a:r>
          </a:p>
          <a:p>
            <a:pPr algn="ctr"/>
            <a:r>
              <a:rPr lang="en-US" sz="1600" b="1" dirty="0">
                <a:latin typeface="+mj-lt"/>
              </a:rPr>
              <a:t>OneNote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6F01C6-F100-4A24-8351-F4FBFB5C2957}"/>
              </a:ext>
            </a:extLst>
          </p:cNvPr>
          <p:cNvSpPr/>
          <p:nvPr/>
        </p:nvSpPr>
        <p:spPr>
          <a:xfrm>
            <a:off x="10358438" y="0"/>
            <a:ext cx="1543050" cy="304800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62D02D-0473-4C7F-BE16-14B1286C5409}"/>
              </a:ext>
            </a:extLst>
          </p:cNvPr>
          <p:cNvCxnSpPr>
            <a:cxnSpLocks/>
          </p:cNvCxnSpPr>
          <p:nvPr/>
        </p:nvCxnSpPr>
        <p:spPr>
          <a:xfrm>
            <a:off x="0" y="6538912"/>
            <a:ext cx="959167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1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41E593-2E4B-44F9-AC5B-4FB30A7BFCC5}"/>
              </a:ext>
            </a:extLst>
          </p:cNvPr>
          <p:cNvCxnSpPr>
            <a:cxnSpLocks/>
          </p:cNvCxnSpPr>
          <p:nvPr/>
        </p:nvCxnSpPr>
        <p:spPr>
          <a:xfrm>
            <a:off x="252468" y="3429000"/>
            <a:ext cx="1168706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5A036ED-F30A-46EC-951D-03EFE5A149A0}"/>
              </a:ext>
            </a:extLst>
          </p:cNvPr>
          <p:cNvSpPr/>
          <p:nvPr/>
        </p:nvSpPr>
        <p:spPr>
          <a:xfrm>
            <a:off x="4114800" y="1447800"/>
            <a:ext cx="3962400" cy="396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E5F451-D22A-49A1-AA7C-334F46CAD7BB}"/>
              </a:ext>
            </a:extLst>
          </p:cNvPr>
          <p:cNvSpPr txBox="1"/>
          <p:nvPr/>
        </p:nvSpPr>
        <p:spPr>
          <a:xfrm>
            <a:off x="4114800" y="2197894"/>
            <a:ext cx="3962400" cy="24622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675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CE4F"/>
      </a:accent1>
      <a:accent2>
        <a:srgbClr val="ED7D31"/>
      </a:accent2>
      <a:accent3>
        <a:srgbClr val="70AD47"/>
      </a:accent3>
      <a:accent4>
        <a:srgbClr val="5B9BD5"/>
      </a:accent4>
      <a:accent5>
        <a:srgbClr val="EECE4F"/>
      </a:accent5>
      <a:accent6>
        <a:srgbClr val="ED7D31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240</Words>
  <Application>Microsoft Office PowerPoint</Application>
  <PresentationFormat>Widescreen</PresentationFormat>
  <Paragraphs>60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Md Mominul Islam</cp:lastModifiedBy>
  <cp:revision>49</cp:revision>
  <dcterms:created xsi:type="dcterms:W3CDTF">2019-04-29T08:31:32Z</dcterms:created>
  <dcterms:modified xsi:type="dcterms:W3CDTF">2025-01-16T20:50:33Z</dcterms:modified>
</cp:coreProperties>
</file>