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5056-5D9A-4BFD-8EEF-DE2D5154DEE1}" type="datetimeFigureOut">
              <a:rPr lang="id-ID" smtClean="0"/>
              <a:t>19/04/2017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2980-8F80-4412-BFC6-44F9ECF3D38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500042"/>
            <a:ext cx="8143932" cy="5929354"/>
          </a:xfrm>
        </p:spPr>
        <p:txBody>
          <a:bodyPr/>
          <a:lstStyle/>
          <a:p>
            <a:endParaRPr lang="id-ID" dirty="0" smtClean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2" y="785790"/>
          <a:ext cx="8358248" cy="514354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4781"/>
                <a:gridCol w="1044781"/>
                <a:gridCol w="1044781"/>
                <a:gridCol w="1044781"/>
                <a:gridCol w="1044781"/>
                <a:gridCol w="1044781"/>
                <a:gridCol w="1044781"/>
                <a:gridCol w="1044781"/>
              </a:tblGrid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S2b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8b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13b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16b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17b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19b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21b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22b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23b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24b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25b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26b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27b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29b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30b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31b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32b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32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24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929190" y="5572140"/>
            <a:ext cx="128588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6715140" y="5572140"/>
            <a:ext cx="20002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PENGEMBANGAN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2786050" y="4143380"/>
            <a:ext cx="16954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PERLENGKAPAN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3357554" y="5572140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DIVISI CV</a:t>
            </a:r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1857356" y="5572140"/>
            <a:ext cx="135732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DIVISI RC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0" y="4071942"/>
            <a:ext cx="92866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HUMAS INTERN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7429520" y="3500438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SDM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5929322" y="4786322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LITBANG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4071934" y="3500438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PERKAP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1785918" y="4786322"/>
            <a:ext cx="148592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KEPALA DIVISI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500034" y="3429000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HUMAS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5500694" y="2714620"/>
            <a:ext cx="139543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BENDAHARA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1714480" y="2714620"/>
            <a:ext cx="138591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SEKRETARIS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3714744" y="2714620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WAKIL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3714744" y="2071678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KETUA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3714744" y="1428736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PEMBINA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3714744" y="857232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REKTOR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500034" y="5572140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DIVISI GH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42976" y="4071942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HUMAS EKSTERN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4714876" y="4143380"/>
            <a:ext cx="16954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PERLENGKAPAN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6715140" y="4071942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PENG. ATLIT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8000992" y="4071942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OFFICIAL. ATLIT</a:t>
            </a:r>
            <a:endParaRPr lang="id-ID" dirty="0"/>
          </a:p>
        </p:txBody>
      </p:sp>
      <p:cxnSp>
        <p:nvCxnSpPr>
          <p:cNvPr id="45" name="Straight Connector 44"/>
          <p:cNvCxnSpPr>
            <a:stCxn id="37" idx="2"/>
            <a:endCxn id="36" idx="0"/>
          </p:cNvCxnSpPr>
          <p:nvPr/>
        </p:nvCxnSpPr>
        <p:spPr>
          <a:xfrm rot="5400000">
            <a:off x="4179091" y="132157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2"/>
            <a:endCxn id="35" idx="0"/>
          </p:cNvCxnSpPr>
          <p:nvPr/>
        </p:nvCxnSpPr>
        <p:spPr>
          <a:xfrm rot="5400000">
            <a:off x="4143372" y="192880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31" idx="0"/>
            <a:endCxn id="27" idx="0"/>
          </p:cNvCxnSpPr>
          <p:nvPr/>
        </p:nvCxnSpPr>
        <p:spPr>
          <a:xfrm rot="16200000" flipH="1">
            <a:off x="4500562" y="-24"/>
            <a:ext cx="71438" cy="6929486"/>
          </a:xfrm>
          <a:prstGeom prst="bentConnector3">
            <a:avLst>
              <a:gd name="adj1" fmla="val -31999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59"/>
          <p:cNvCxnSpPr>
            <a:stCxn id="33" idx="0"/>
            <a:endCxn id="32" idx="0"/>
          </p:cNvCxnSpPr>
          <p:nvPr/>
        </p:nvCxnSpPr>
        <p:spPr>
          <a:xfrm rot="5400000" flipH="1" flipV="1">
            <a:off x="4302923" y="819132"/>
            <a:ext cx="1588" cy="3790976"/>
          </a:xfrm>
          <a:prstGeom prst="bentConnector3">
            <a:avLst>
              <a:gd name="adj1" fmla="val 1085195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3" idx="3"/>
            <a:endCxn id="34" idx="1"/>
          </p:cNvCxnSpPr>
          <p:nvPr/>
        </p:nvCxnSpPr>
        <p:spPr>
          <a:xfrm>
            <a:off x="3100390" y="2893215"/>
            <a:ext cx="6143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1"/>
            <a:endCxn id="34" idx="3"/>
          </p:cNvCxnSpPr>
          <p:nvPr/>
        </p:nvCxnSpPr>
        <p:spPr>
          <a:xfrm rot="10800000">
            <a:off x="4857752" y="289321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0" idx="0"/>
          </p:cNvCxnSpPr>
          <p:nvPr/>
        </p:nvCxnSpPr>
        <p:spPr>
          <a:xfrm rot="16200000" flipH="1">
            <a:off x="1728770" y="3986214"/>
            <a:ext cx="1571636" cy="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36281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5750727" y="3964785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59"/>
          <p:cNvCxnSpPr>
            <a:stCxn id="26" idx="0"/>
            <a:endCxn id="39" idx="0"/>
          </p:cNvCxnSpPr>
          <p:nvPr/>
        </p:nvCxnSpPr>
        <p:spPr>
          <a:xfrm rot="5400000" flipH="1" flipV="1">
            <a:off x="1089405" y="3446868"/>
            <a:ext cx="1588" cy="1250149"/>
          </a:xfrm>
          <a:prstGeom prst="bentConnector3">
            <a:avLst>
              <a:gd name="adj1" fmla="val 819408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1" idx="2"/>
          </p:cNvCxnSpPr>
          <p:nvPr/>
        </p:nvCxnSpPr>
        <p:spPr>
          <a:xfrm rot="5400000">
            <a:off x="1000100" y="385762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59"/>
          <p:cNvCxnSpPr>
            <a:stCxn id="38" idx="0"/>
            <a:endCxn id="24" idx="0"/>
          </p:cNvCxnSpPr>
          <p:nvPr/>
        </p:nvCxnSpPr>
        <p:spPr>
          <a:xfrm rot="5400000" flipH="1" flipV="1">
            <a:off x="2500298" y="4143380"/>
            <a:ext cx="1588" cy="2857520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0" idx="2"/>
            <a:endCxn id="25" idx="0"/>
          </p:cNvCxnSpPr>
          <p:nvPr/>
        </p:nvCxnSpPr>
        <p:spPr>
          <a:xfrm rot="16200000" flipH="1">
            <a:off x="2318133" y="5354256"/>
            <a:ext cx="428628" cy="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59"/>
          <p:cNvCxnSpPr/>
          <p:nvPr/>
        </p:nvCxnSpPr>
        <p:spPr>
          <a:xfrm rot="5400000" flipH="1" flipV="1">
            <a:off x="6750065" y="4249743"/>
            <a:ext cx="1588" cy="2643206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8" idx="2"/>
          </p:cNvCxnSpPr>
          <p:nvPr/>
        </p:nvCxnSpPr>
        <p:spPr>
          <a:xfrm rot="5400000">
            <a:off x="6393669" y="525066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59"/>
          <p:cNvCxnSpPr>
            <a:stCxn id="23" idx="0"/>
            <a:endCxn id="41" idx="0"/>
          </p:cNvCxnSpPr>
          <p:nvPr/>
        </p:nvCxnSpPr>
        <p:spPr>
          <a:xfrm rot="5400000" flipH="1" flipV="1">
            <a:off x="4598195" y="3178967"/>
            <a:ext cx="1588" cy="1928826"/>
          </a:xfrm>
          <a:prstGeom prst="bentConnector3">
            <a:avLst>
              <a:gd name="adj1" fmla="val 996606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9" idx="2"/>
          </p:cNvCxnSpPr>
          <p:nvPr/>
        </p:nvCxnSpPr>
        <p:spPr>
          <a:xfrm rot="5400000">
            <a:off x="4572000" y="392906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59"/>
          <p:cNvCxnSpPr>
            <a:stCxn id="42" idx="0"/>
            <a:endCxn id="43" idx="0"/>
          </p:cNvCxnSpPr>
          <p:nvPr/>
        </p:nvCxnSpPr>
        <p:spPr>
          <a:xfrm rot="5400000" flipH="1" flipV="1">
            <a:off x="7929570" y="3429016"/>
            <a:ext cx="1588" cy="1285852"/>
          </a:xfrm>
          <a:prstGeom prst="bentConnector3">
            <a:avLst>
              <a:gd name="adj1" fmla="val 90802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27" idx="2"/>
          </p:cNvCxnSpPr>
          <p:nvPr/>
        </p:nvCxnSpPr>
        <p:spPr>
          <a:xfrm rot="5400000">
            <a:off x="7965305" y="3893347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5" idx="2"/>
            <a:endCxn id="34" idx="0"/>
          </p:cNvCxnSpPr>
          <p:nvPr/>
        </p:nvCxnSpPr>
        <p:spPr>
          <a:xfrm rot="5400000">
            <a:off x="4143372" y="257174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6" idx="3"/>
            <a:endCxn id="39" idx="1"/>
          </p:cNvCxnSpPr>
          <p:nvPr/>
        </p:nvCxnSpPr>
        <p:spPr>
          <a:xfrm>
            <a:off x="928662" y="432197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3" idx="3"/>
            <a:endCxn id="41" idx="1"/>
          </p:cNvCxnSpPr>
          <p:nvPr/>
        </p:nvCxnSpPr>
        <p:spPr>
          <a:xfrm>
            <a:off x="4481514" y="4321975"/>
            <a:ext cx="2333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2" idx="3"/>
            <a:endCxn id="43" idx="1"/>
          </p:cNvCxnSpPr>
          <p:nvPr/>
        </p:nvCxnSpPr>
        <p:spPr>
          <a:xfrm>
            <a:off x="7858148" y="4321975"/>
            <a:ext cx="1428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" idx="3"/>
            <a:endCxn id="22" idx="1"/>
          </p:cNvCxnSpPr>
          <p:nvPr/>
        </p:nvCxnSpPr>
        <p:spPr>
          <a:xfrm>
            <a:off x="6215074" y="575073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38" idx="3"/>
            <a:endCxn id="25" idx="1"/>
          </p:cNvCxnSpPr>
          <p:nvPr/>
        </p:nvCxnSpPr>
        <p:spPr>
          <a:xfrm>
            <a:off x="1643042" y="57507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5" idx="3"/>
            <a:endCxn id="24" idx="1"/>
          </p:cNvCxnSpPr>
          <p:nvPr/>
        </p:nvCxnSpPr>
        <p:spPr>
          <a:xfrm>
            <a:off x="3214678" y="5750735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34" idx="2"/>
          </p:cNvCxnSpPr>
          <p:nvPr/>
        </p:nvCxnSpPr>
        <p:spPr>
          <a:xfrm rot="5400000">
            <a:off x="4214810" y="314324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96</Words>
  <Application>Microsoft Office PowerPoint</Application>
  <PresentationFormat>On-screen Show (4:3)</PresentationFormat>
  <Paragraphs>86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30</cp:revision>
  <dcterms:created xsi:type="dcterms:W3CDTF">2017-04-19T12:18:38Z</dcterms:created>
  <dcterms:modified xsi:type="dcterms:W3CDTF">2017-04-19T17:04:33Z</dcterms:modified>
</cp:coreProperties>
</file>