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7745F-490E-4446-A620-79C88D13840A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C708-C1FA-4092-A7AE-27697BFB5B6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809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8B5C-6676-4863-BC89-A456A459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4E365-695E-4462-84E7-BB67C0B6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940C-2DBC-4A20-B34C-0B2B0C2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5861-54E6-45DB-860E-75DB0B77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54F4-9374-4B53-AF21-9725461E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777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B53A-850A-4ABD-9D7F-3B9B8D30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978-600F-4ED9-8BC4-1BEC15D6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970E-547D-451D-8714-230ADB6F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CC91-9450-4B57-BC57-5D87A03F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766C-ED84-4473-B13B-944FA478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82646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CE9B2-CB81-44AD-BD84-B38C9C3D1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0E4A4-0FF9-4F66-B349-46D11D2C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6669-8BF5-43CC-A832-205EFABC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3A3E-2B68-4EE4-8681-1D9E4AC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1D19-22A5-4A33-843F-E3B055D0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2147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13802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B99-940D-4505-90E7-A9F6C9E5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D5E7-FE18-4E4D-B429-487D8FAD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019B-C37F-44ED-B045-82E8B766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43C8-7AA2-4009-9AA8-A8094E0B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C841-6787-4B3F-96C3-53AEF7D4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11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A69-4D27-4422-B6D3-68D324E9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D872-E01F-42B7-BCD8-EA2935CD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226-D44B-4FF6-B66E-E22BCC13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3798-E79F-42E0-8639-4FD1AE4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4971-B3C3-4888-87C4-F82D4BE3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2031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2D66-B63D-48E4-AAE9-133C25B4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D9F9-BA56-4E68-9263-6711CD6B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6025A-36F8-4F96-8749-DAAD2FEF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7DA6-3457-4224-B142-D8A29BB5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E493-DF68-4239-9B3D-3B6354B8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22C0-261A-4D52-A84E-64065A69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85385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293C-1B0D-418A-B2A7-4B651A52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D85-CE21-4537-9D04-8686E4C1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821E5-1437-41CF-A75D-9D7D8738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D39B3-C51D-4FB5-BF1D-50DD9C08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07EE0-D8ED-4E19-8853-58FBC1F2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CDB7A-9D19-462B-8683-A4000CA5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6A3A-FD1D-445E-9B11-2C429910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6BC2B-F9B7-4D13-B6EF-85B025AD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0691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7808-54AA-4DD4-8BEC-09CFAF42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D76AC-14F7-4215-AA49-05840531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CFB2-5085-46F0-9BD4-5030F969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1287-CEA2-4118-8B97-C2B980A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853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98F02-8959-4130-8A2D-763FD139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1B32F-D52C-4883-96BE-5E9B045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2A1F-3A55-4006-A3F9-26223FF3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203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158F-CD63-4C97-A9C5-67C48323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128F-1F2F-47BA-A441-DBEBCAD96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5C508-E0D4-45D0-AFCC-73836FA62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BE6EE-43E0-48E4-BA21-82E6953B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1F562-0C7B-4974-BA7B-8F079A9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9FF7-F965-49D5-A543-F6BE0A3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497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2A23-9052-4075-AC40-789328C4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31634-BA2C-4935-88A4-C3B5ADD45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5800-B2B7-41E1-BCC3-49D086F7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A0AD-9ADD-476B-BFA6-AC76FCA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052FC-020A-4FE5-AD73-D40B8362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C6509-4A56-442D-BAC2-9B88908F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1974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A199E-1890-4BD2-A5F2-E2017EDC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3B51-ED56-43D2-87BA-0692AB90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C059-958D-49EA-8E96-D31507A3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AECE-F997-4967-AE66-7FDBB6807410}" type="datetimeFigureOut">
              <a:rPr lang="en-RW" smtClean="0"/>
              <a:t>23/02/2023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F7C0-95C8-4CF6-8E37-7AFB6F860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9A56-1D52-4F83-82BE-2534D9181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2152-BA29-460A-8704-6F3A900E6E3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3988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23/02/2023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92" y="130266"/>
            <a:ext cx="9985565" cy="103960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92" y="1169871"/>
            <a:ext cx="10749412" cy="5060127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Neutral Reviews – 360     ---------- 10.6%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           </a:t>
            </a:r>
            <a:r>
              <a:rPr lang="en-US" sz="2000" b="1" dirty="0">
                <a:solidFill>
                  <a:schemeClr val="bg1"/>
                </a:solidFill>
              </a:rPr>
              <a:t>Word represented Most</a:t>
            </a: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C66C7-AA9A-496C-A85B-25D8491F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9" y="1169871"/>
            <a:ext cx="4010585" cy="266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76528-B050-40F2-92E2-7FC15A32C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796" y="4023418"/>
            <a:ext cx="6980992" cy="239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AD6EA-C776-4FDB-9D08-68F114C258CD}"/>
              </a:ext>
            </a:extLst>
          </p:cNvPr>
          <p:cNvSpPr txBox="1"/>
          <p:nvPr/>
        </p:nvSpPr>
        <p:spPr>
          <a:xfrm>
            <a:off x="4399977" y="1354537"/>
            <a:ext cx="7402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 flight booking prediction model achieved high accuracy (</a:t>
            </a:r>
            <a:r>
              <a:rPr lang="en-US" dirty="0">
                <a:solidFill>
                  <a:srgbClr val="00B050"/>
                </a:solidFill>
              </a:rPr>
              <a:t>94.7%</a:t>
            </a:r>
            <a:r>
              <a:rPr lang="en-US" dirty="0"/>
              <a:t>), precision (</a:t>
            </a:r>
            <a:r>
              <a:rPr lang="en-US" dirty="0">
                <a:solidFill>
                  <a:srgbClr val="DA92CB"/>
                </a:solidFill>
              </a:rPr>
              <a:t>91.2%</a:t>
            </a:r>
            <a:r>
              <a:rPr lang="en-US" dirty="0"/>
              <a:t>), recall 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99.0%</a:t>
            </a:r>
            <a:r>
              <a:rPr lang="en-US" dirty="0"/>
              <a:t>), and F1 score (</a:t>
            </a:r>
            <a:r>
              <a:rPr lang="en-US" dirty="0">
                <a:solidFill>
                  <a:srgbClr val="7030A0"/>
                </a:solidFill>
              </a:rPr>
              <a:t>94.9%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model correctly predicted the majority of flight bookings (True Positives and True Negatives) and had a low rate of false positives and false 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 results demonstrate the effectiveness of our model in predicting flight bookings and can help our company optimize our booking process and improve customer satisfaction.</a:t>
            </a:r>
          </a:p>
          <a:p>
            <a:endParaRPr lang="en-R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A3BA3-9C34-4618-98E2-FBFF8F3C8D6F}"/>
              </a:ext>
            </a:extLst>
          </p:cNvPr>
          <p:cNvSpPr txBox="1"/>
          <p:nvPr/>
        </p:nvSpPr>
        <p:spPr>
          <a:xfrm>
            <a:off x="357124" y="3939860"/>
            <a:ext cx="337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Summary of Model Performance</a:t>
            </a:r>
          </a:p>
          <a:p>
            <a:r>
              <a:rPr lang="en-US" dirty="0"/>
              <a:t>True Positives: 12,708 </a:t>
            </a:r>
          </a:p>
          <a:p>
            <a:r>
              <a:rPr lang="en-US" dirty="0"/>
              <a:t>True Negatives: 11,455 </a:t>
            </a:r>
          </a:p>
          <a:p>
            <a:r>
              <a:rPr lang="en-US" dirty="0"/>
              <a:t>False Positives: 1,228 </a:t>
            </a:r>
          </a:p>
          <a:p>
            <a:r>
              <a:rPr lang="en-US" dirty="0"/>
              <a:t>False Negatives: 123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Predicting customer buying behavior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2023-02-23T13:02:20Z</dcterms:created>
  <dcterms:modified xsi:type="dcterms:W3CDTF">2023-02-23T13:40:55Z</dcterms:modified>
</cp:coreProperties>
</file>