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  <p:sldMasterId id="2147483906" r:id="rId7"/>
  </p:sldMasterIdLst>
  <p:notesMasterIdLst>
    <p:notesMasterId r:id="rId10"/>
  </p:notesMasterIdLst>
  <p:handoutMasterIdLst>
    <p:handoutMasterId r:id="rId11"/>
  </p:handoutMasterIdLst>
  <p:sldIdLst>
    <p:sldId id="256" r:id="rId8"/>
    <p:sldId id="257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00" autoAdjust="0"/>
  </p:normalViewPr>
  <p:slideViewPr>
    <p:cSldViewPr snapToGrid="0">
      <p:cViewPr varScale="1">
        <p:scale>
          <a:sx n="62" d="100"/>
          <a:sy n="62" d="100"/>
        </p:scale>
        <p:origin x="10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2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3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1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6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296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7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7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6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53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6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295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44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46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52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17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995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2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33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05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9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60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38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46901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1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6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8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2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4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21/02/2023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1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1621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1049"/>
            <a:ext cx="9144000" cy="313932"/>
          </a:xfrm>
        </p:spPr>
        <p:txBody>
          <a:bodyPr/>
          <a:lstStyle/>
          <a:p>
            <a:r>
              <a:rPr lang="en-GB" sz="1600" dirty="0"/>
              <a:t>21/02/2023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92" y="2171699"/>
            <a:ext cx="10749412" cy="4058299"/>
          </a:xfrm>
        </p:spPr>
        <p:txBody>
          <a:bodyPr/>
          <a:lstStyle/>
          <a:p>
            <a:r>
              <a:rPr lang="en-GB" sz="2000" dirty="0"/>
              <a:t>After </a:t>
            </a:r>
            <a:r>
              <a:rPr lang="en-GB" sz="2000" dirty="0">
                <a:latin typeface="+mn-lt"/>
              </a:rPr>
              <a:t>cleaning </a:t>
            </a:r>
            <a:r>
              <a:rPr lang="en-GB" sz="2000" dirty="0"/>
              <a:t>34</a:t>
            </a:r>
            <a:r>
              <a:rPr lang="en-GB" sz="2000" dirty="0">
                <a:latin typeface="+mn-lt"/>
              </a:rPr>
              <a:t>00 reviews </a:t>
            </a:r>
            <a:r>
              <a:rPr lang="en-GB" sz="2000" dirty="0"/>
              <a:t>from</a:t>
            </a:r>
            <a:r>
              <a:rPr lang="en-GB" sz="2000" dirty="0">
                <a:latin typeface="+mn-lt"/>
              </a:rPr>
              <a:t> the customers, we obtained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Positive Reviews – 2018  ---------- 59.4%</a:t>
            </a:r>
          </a:p>
          <a:p>
            <a:r>
              <a:rPr lang="en-US" sz="2000" dirty="0">
                <a:solidFill>
                  <a:schemeClr val="bg1"/>
                </a:solidFill>
              </a:rPr>
              <a:t>Negative Reviews – 1022 ---------- 30.1%</a:t>
            </a:r>
          </a:p>
          <a:p>
            <a:r>
              <a:rPr lang="en-US" sz="2000" dirty="0">
                <a:solidFill>
                  <a:schemeClr val="bg1"/>
                </a:solidFill>
              </a:rPr>
              <a:t>Neutral Reviews – 360     ---------- 10.6%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                    </a:t>
            </a:r>
            <a:r>
              <a:rPr lang="en-US" sz="2000" b="1" dirty="0">
                <a:solidFill>
                  <a:schemeClr val="bg1"/>
                </a:solidFill>
              </a:rPr>
              <a:t>Word represented Most</a:t>
            </a:r>
            <a:endParaRPr lang="en-US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B70F07-60BB-4B17-8BD8-B70FDA8EC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42" y="3744447"/>
            <a:ext cx="3315163" cy="2981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7A5973-E460-4BD3-A980-B9334B8C5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44447"/>
            <a:ext cx="5880600" cy="30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schemas.microsoft.com/office/2006/documentManagement/types"/>
    <ds:schemaRef ds:uri="86177072-acf3-469b-be5f-1201de6410b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1b85e46-be1c-4d4d-af3f-3ff4749bae0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46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Corbel</vt:lpstr>
      <vt:lpstr>Mylius Modern</vt:lpstr>
      <vt:lpstr>Trebuchet MS</vt:lpstr>
      <vt:lpstr>Section Heading</vt:lpstr>
      <vt:lpstr>Slide Body - Curious Blue (ABBA)</vt:lpstr>
      <vt:lpstr>Berlin</vt:lpstr>
      <vt:lpstr>Basis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User</cp:lastModifiedBy>
  <cp:revision>14</cp:revision>
  <cp:lastPrinted>2022-06-09T07:44:13Z</cp:lastPrinted>
  <dcterms:created xsi:type="dcterms:W3CDTF">2022-02-22T07:39:05Z</dcterms:created>
  <dcterms:modified xsi:type="dcterms:W3CDTF">2023-02-21T09:38:23Z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