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7360" y="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"/>
          <p:cNvSpPr/>
          <p:nvPr/>
        </p:nvSpPr>
        <p:spPr>
          <a:xfrm>
            <a:off x="27360" y="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" name="CustomShape 26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3"/>
          <p:cNvSpPr/>
          <p:nvPr/>
        </p:nvSpPr>
        <p:spPr>
          <a:xfrm>
            <a:off x="27360" y="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989000" y="967320"/>
            <a:ext cx="8451000" cy="14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HIT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097520" y="6211800"/>
            <a:ext cx="4232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  <a:ea typeface="DejaVu Sans"/>
              </a:rPr>
              <a:t>UNIVERSITAS AMIKOM YOGYAKARTA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  <a:ea typeface="DejaVu Sans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222440" y="2412000"/>
            <a:ext cx="3983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  <a:ea typeface="DejaVu Sans"/>
              </a:rPr>
              <a:t>KATEGORI : SME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797840" y="650520"/>
            <a:ext cx="89110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NAMA ANGGOTA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536200" y="1921680"/>
            <a:ext cx="8914680" cy="30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HABIE ADINATA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(15.11.92xx)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WISNU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(15.11.92xx)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ISNAINI TRI WAHYUDI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(15.11.92xx)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JULITA THALIA ARIYATI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(15.11.9245)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VINCINTIA DWI TAMARA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(15.11.9244)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ISNAINI LESTARI NUR FITRIANA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(15.11.9211)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844440" y="5155200"/>
            <a:ext cx="500868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  <a:ea typeface="DejaVu Sans"/>
              </a:rPr>
              <a:t>15-S1 TI-11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155680" y="1087920"/>
            <a:ext cx="891108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HIT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377080" y="2875680"/>
            <a:ext cx="8914680" cy="19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Sebuah website yang menyediakan tempat untuk kegiatan donasi online bagi orang-orang yang memiliki ide kreatif dan imajinatif tetapi tidak memiliki dukungan dana untuk mengembangkan ide-idenya tersebut.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871360" y="942120"/>
            <a:ext cx="891108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LATAR BELAKANG HIT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2966400" y="1934640"/>
            <a:ext cx="808524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Saat ini teknologi komputer semakin berkembang pesat dan disertai dengan daya pikir manusia yang semakin meningkat ke hal positif. Di Indonesia, sebagian besar anak-anak Indonesia mulai berprestasi di bidang teknologi hingga ke Internasional. Karena pada dasarnya anak-anak Indonesia memiliki ide-ide yang sangat kreatif namun karena terbatasan dana, mereka mengurungkan niat untuk mengembangkan ide-ide tersebut.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Hal itulah yang membuat kami untuk menciptakan sebuah website yang berguna untuk anak-anak Indonesia yang memiliki ide-ide kreatif dapat memenuhi dana tersebut dan dapat merealisasikan ide-ide mereka menjadi sebuah produk maupun usaha.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2314800" y="1326600"/>
            <a:ext cx="891108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IMPLEMENTASI TERHADAP HIT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114360" y="2305800"/>
            <a:ext cx="7700400" cy="30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Dapat mendanai ide-ide atau karya-karya dari anak-anak Indonesia yang tidak mendapat dukungan dana dari pemerintah maupun instansi setempat.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Dapat menampung ide-ide atau karya-karya dari anak-anak Indonesia yang terabaikan oleh pihak pemerintah.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Dapat memajukan perekonomian masyarakat Indonesia.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Dapat memacu anak-anak Indonesia untuk menciptakan ide-ide kreatif yang berguna untuk Indonesia.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454480" y="1164960"/>
            <a:ext cx="8316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  <a:ea typeface="DejaVu Sans"/>
              </a:rPr>
              <a:t>Keunikan dan Value yang terdapat pada HIT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2763000" y="2278080"/>
            <a:ext cx="811044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Dapat menetapkan minimal donasi untuk mendapatkan produk atau ide atau saham tersebut.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Hanya ditujukan untuk produk-produk atau ide-ide dari Indonesia saja tetapi dapat menerima donasi dari dalam maupun luar Indonesia.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208600" y="1167480"/>
            <a:ext cx="891108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larendon Blk BT"/>
              </a:rPr>
              <a:t>Fitur-fitur yang terdapat pada Hit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331440" y="1868400"/>
            <a:ext cx="666504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Annonymous Donatur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Recently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 Unggulan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 Terbaru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Kategori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Pencarian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Daftar Donatur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Subscribe Kategori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Newsletter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Deadline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Reminder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098160" y="2769840"/>
            <a:ext cx="613332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ria Hallelujah"/>
                <a:ea typeface="DejaVu Sans"/>
              </a:rPr>
              <a:t>TERIMA KASIH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Application>LibreOffice/5.1.6.2$Linux_X86_64 LibreOffice_project/10m0$Build-2</Application>
  <Words>150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2017-05-23T03:32:06Z</dcterms:created>
  <dc:creator>Julita</dc:creator>
  <dc:description/>
  <dc:language>en-US</dc:language>
  <cp:lastModifiedBy/>
  <dcterms:modified xsi:type="dcterms:W3CDTF">2017-05-23T15:47:31Z</dcterms:modified>
  <cp:revision>9</cp:revision>
  <dc:subject/>
  <dc:title>HIT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