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9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7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B94A-1669-48F0-930F-86016A94698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447E-FD3D-49CB-B708-E66DE65D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7.png"/><Relationship Id="rId18" Type="http://schemas.openxmlformats.org/officeDocument/2006/relationships/image" Target="../media/image50.png"/><Relationship Id="rId3" Type="http://schemas.openxmlformats.org/officeDocument/2006/relationships/image" Target="../media/image23.png"/><Relationship Id="rId7" Type="http://schemas.openxmlformats.org/officeDocument/2006/relationships/image" Target="../media/image55.png"/><Relationship Id="rId12" Type="http://schemas.openxmlformats.org/officeDocument/2006/relationships/image" Target="../media/image45.png"/><Relationship Id="rId17" Type="http://schemas.openxmlformats.org/officeDocument/2006/relationships/image" Target="../media/image33.png"/><Relationship Id="rId2" Type="http://schemas.openxmlformats.org/officeDocument/2006/relationships/image" Target="../media/image22.png"/><Relationship Id="rId16" Type="http://schemas.openxmlformats.org/officeDocument/2006/relationships/image" Target="../media/image6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42.png"/><Relationship Id="rId5" Type="http://schemas.openxmlformats.org/officeDocument/2006/relationships/image" Target="../media/image53.png"/><Relationship Id="rId15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5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3.png"/><Relationship Id="rId5" Type="http://schemas.openxmlformats.org/officeDocument/2006/relationships/image" Target="../media/image54.png"/><Relationship Id="rId15" Type="http://schemas.openxmlformats.org/officeDocument/2006/relationships/image" Target="../media/image50.png"/><Relationship Id="rId10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45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23.png"/><Relationship Id="rId21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22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2.png"/><Relationship Id="rId5" Type="http://schemas.openxmlformats.org/officeDocument/2006/relationships/image" Target="../media/image25.png"/><Relationship Id="rId15" Type="http://schemas.openxmlformats.org/officeDocument/2006/relationships/image" Target="../media/image44.png"/><Relationship Id="rId23" Type="http://schemas.openxmlformats.org/officeDocument/2006/relationships/image" Target="../media/image51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Proyek</a:t>
            </a:r>
            <a:r>
              <a:rPr lang="en-US" dirty="0"/>
              <a:t> 1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Ambil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mereka-reka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TSP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Vincent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diskripsi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Dijelaskan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nanti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Vincent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Modelkan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dengan </a:t>
            </a:r>
            <a:r>
              <a:rPr lang="en-US" dirty="0" err="1"/>
              <a:t>menjelaskan</a:t>
            </a:r>
            <a:r>
              <a:rPr lang="en-US" dirty="0"/>
              <a:t> node, arc,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kapasitas</a:t>
            </a:r>
            <a:r>
              <a:rPr lang="en-US" dirty="0"/>
              <a:t>, dan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jaringannya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node, arc,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jarak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skema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Vincent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yang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nilai</a:t>
            </a:r>
            <a:r>
              <a:rPr lang="en-US" dirty="0">
                <a:solidFill>
                  <a:srgbClr val="FF0000"/>
                </a:solidFill>
              </a:rPr>
              <a:t> arc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Vincent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Selesaikan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Djikstra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Modifikasi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Habib ( 6 ),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Luga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( 5 )  (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iterasi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. )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(arti </a:t>
            </a:r>
            <a:r>
              <a:rPr lang="en-US" dirty="0" err="1"/>
              <a:t>fisik</a:t>
            </a:r>
            <a:r>
              <a:rPr lang="en-US" dirty="0"/>
              <a:t>)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variable-variable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penyelesaian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solusi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Vincent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Penilaian</a:t>
            </a:r>
            <a:r>
              <a:rPr lang="en-US" dirty="0"/>
              <a:t> : </a:t>
            </a:r>
            <a:r>
              <a:rPr lang="en-US" dirty="0" err="1"/>
              <a:t>kompleksitas</a:t>
            </a:r>
            <a:r>
              <a:rPr lang="en-US" dirty="0"/>
              <a:t>,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, </a:t>
            </a:r>
            <a:r>
              <a:rPr lang="en-US" dirty="0" err="1"/>
              <a:t>kejelasan</a:t>
            </a:r>
            <a:r>
              <a:rPr lang="en-US" dirty="0"/>
              <a:t> dan </a:t>
            </a:r>
            <a:r>
              <a:rPr lang="en-US" dirty="0" err="1"/>
              <a:t>kerapian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212">
            <a:extLst>
              <a:ext uri="{FF2B5EF4-FFF2-40B4-BE49-F238E27FC236}">
                <a16:creationId xmlns:a16="http://schemas.microsoft.com/office/drawing/2014/main" id="{D97B0845-ADD3-4E58-A9ED-6399B9602F89}"/>
              </a:ext>
            </a:extLst>
          </p:cNvPr>
          <p:cNvSpPr txBox="1"/>
          <p:nvPr/>
        </p:nvSpPr>
        <p:spPr>
          <a:xfrm>
            <a:off x="6511412" y="3467363"/>
            <a:ext cx="5680587" cy="33391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=5	S={1,3,5,6,4}	S’={2}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)={(4,1), (4,2), (4,3), 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), (4,6)}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d(1)=21+13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d(1)=34, Pred(1)=0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d(2)=21+12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d(2)=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Pred(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)=5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t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d(3)=21+11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d(3)=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Pred(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)=1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d(5)=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1+9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d(5)=30, Pred(5)=5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d(6)=21+3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d(6)=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Pred(6)=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d={0,33,7,21,11,18} </a:t>
            </a: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Pred={0,4,1,6,3,5}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|S|=5&lt;6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dilanjutkan</a:t>
            </a:r>
            <a:endParaRPr lang="en-ID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A4CD8-AB7A-4C01-9499-15B9738EB2F9}"/>
              </a:ext>
            </a:extLst>
          </p:cNvPr>
          <p:cNvCxnSpPr>
            <a:stCxn id="353" idx="0"/>
            <a:endCxn id="361" idx="2"/>
          </p:cNvCxnSpPr>
          <p:nvPr/>
        </p:nvCxnSpPr>
        <p:spPr>
          <a:xfrm flipV="1">
            <a:off x="755554" y="3931187"/>
            <a:ext cx="893216" cy="10262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A1217C7-D473-4C25-BF6B-82B8C44302FE}"/>
              </a:ext>
            </a:extLst>
          </p:cNvPr>
          <p:cNvCxnSpPr>
            <a:cxnSpLocks/>
            <a:stCxn id="353" idx="7"/>
            <a:endCxn id="367" idx="2"/>
          </p:cNvCxnSpPr>
          <p:nvPr/>
        </p:nvCxnSpPr>
        <p:spPr>
          <a:xfrm flipV="1">
            <a:off x="907276" y="3950647"/>
            <a:ext cx="3580017" cy="10726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4A1FE93-41A1-45F1-93A1-B757F386A954}"/>
              </a:ext>
            </a:extLst>
          </p:cNvPr>
          <p:cNvCxnSpPr>
            <a:cxnSpLocks/>
            <a:stCxn id="353" idx="6"/>
            <a:endCxn id="374" idx="2"/>
          </p:cNvCxnSpPr>
          <p:nvPr/>
        </p:nvCxnSpPr>
        <p:spPr>
          <a:xfrm flipV="1">
            <a:off x="970121" y="5151215"/>
            <a:ext cx="4609062" cy="310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EE063EC-2F88-4C9A-A7CE-C531AA0FE4A2}"/>
              </a:ext>
            </a:extLst>
          </p:cNvPr>
          <p:cNvCxnSpPr>
            <a:cxnSpLocks/>
            <a:stCxn id="353" idx="5"/>
            <a:endCxn id="381" idx="2"/>
          </p:cNvCxnSpPr>
          <p:nvPr/>
        </p:nvCxnSpPr>
        <p:spPr>
          <a:xfrm>
            <a:off x="907276" y="5341237"/>
            <a:ext cx="3548725" cy="1100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28E27F7B-2616-476C-8F0C-423D38C7613E}"/>
              </a:ext>
            </a:extLst>
          </p:cNvPr>
          <p:cNvCxnSpPr>
            <a:cxnSpLocks/>
            <a:stCxn id="353" idx="4"/>
            <a:endCxn id="388" idx="2"/>
          </p:cNvCxnSpPr>
          <p:nvPr/>
        </p:nvCxnSpPr>
        <p:spPr>
          <a:xfrm>
            <a:off x="755554" y="5407090"/>
            <a:ext cx="932507" cy="98957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B61726A-9FA4-4D7D-85A0-25C4B1D5259B}"/>
              </a:ext>
            </a:extLst>
          </p:cNvPr>
          <p:cNvCxnSpPr>
            <a:cxnSpLocks/>
            <a:stCxn id="361" idx="4"/>
            <a:endCxn id="388" idx="0"/>
          </p:cNvCxnSpPr>
          <p:nvPr/>
        </p:nvCxnSpPr>
        <p:spPr>
          <a:xfrm>
            <a:off x="1863338" y="4156023"/>
            <a:ext cx="39291" cy="2015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F7DD9648-0540-43E0-B367-491DF24E32DB}"/>
              </a:ext>
            </a:extLst>
          </p:cNvPr>
          <p:cNvCxnSpPr>
            <a:cxnSpLocks/>
            <a:stCxn id="361" idx="7"/>
            <a:endCxn id="367" idx="1"/>
          </p:cNvCxnSpPr>
          <p:nvPr/>
        </p:nvCxnSpPr>
        <p:spPr>
          <a:xfrm>
            <a:off x="2015060" y="3772204"/>
            <a:ext cx="253507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ABEA930-F84C-478D-9EF1-970474B0A76A}"/>
              </a:ext>
            </a:extLst>
          </p:cNvPr>
          <p:cNvCxnSpPr>
            <a:cxnSpLocks/>
            <a:stCxn id="361" idx="6"/>
            <a:endCxn id="374" idx="1"/>
          </p:cNvCxnSpPr>
          <p:nvPr/>
        </p:nvCxnSpPr>
        <p:spPr>
          <a:xfrm>
            <a:off x="2077905" y="3931187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4EF0352-AFEB-4F7D-ADBA-BC5EF03038F3}"/>
              </a:ext>
            </a:extLst>
          </p:cNvPr>
          <p:cNvCxnSpPr>
            <a:cxnSpLocks/>
            <a:stCxn id="361" idx="5"/>
            <a:endCxn id="381" idx="1"/>
          </p:cNvCxnSpPr>
          <p:nvPr/>
        </p:nvCxnSpPr>
        <p:spPr>
          <a:xfrm>
            <a:off x="2015060" y="4090170"/>
            <a:ext cx="2503786" cy="21924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FA8A6CFE-82DC-4E20-A43C-BCB43DC56290}"/>
              </a:ext>
            </a:extLst>
          </p:cNvPr>
          <p:cNvCxnSpPr>
            <a:cxnSpLocks/>
            <a:stCxn id="367" idx="4"/>
            <a:endCxn id="381" idx="0"/>
          </p:cNvCxnSpPr>
          <p:nvPr/>
        </p:nvCxnSpPr>
        <p:spPr>
          <a:xfrm flipH="1">
            <a:off x="4670569" y="4175483"/>
            <a:ext cx="31292" cy="204132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4200CECB-23D3-4D8C-B2F6-96D74BDF024A}"/>
              </a:ext>
            </a:extLst>
          </p:cNvPr>
          <p:cNvCxnSpPr>
            <a:cxnSpLocks/>
            <a:stCxn id="367" idx="3"/>
            <a:endCxn id="388" idx="7"/>
          </p:cNvCxnSpPr>
          <p:nvPr/>
        </p:nvCxnSpPr>
        <p:spPr>
          <a:xfrm flipH="1">
            <a:off x="2054351" y="4109630"/>
            <a:ext cx="2495787" cy="21280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78C64DB3-8AB2-4E0D-9C1B-630B77C246A9}"/>
              </a:ext>
            </a:extLst>
          </p:cNvPr>
          <p:cNvCxnSpPr>
            <a:cxnSpLocks/>
            <a:stCxn id="381" idx="6"/>
            <a:endCxn id="374" idx="4"/>
          </p:cNvCxnSpPr>
          <p:nvPr/>
        </p:nvCxnSpPr>
        <p:spPr>
          <a:xfrm flipV="1">
            <a:off x="4885136" y="5376051"/>
            <a:ext cx="908615" cy="106559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EA4B4DDA-64B2-41F7-9283-576F5BA78DCF}"/>
              </a:ext>
            </a:extLst>
          </p:cNvPr>
          <p:cNvCxnSpPr>
            <a:cxnSpLocks/>
            <a:stCxn id="367" idx="6"/>
            <a:endCxn id="374" idx="0"/>
          </p:cNvCxnSpPr>
          <p:nvPr/>
        </p:nvCxnSpPr>
        <p:spPr>
          <a:xfrm>
            <a:off x="4916428" y="3950647"/>
            <a:ext cx="877323" cy="9757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3121D1F-3A30-4C08-B2C5-CF25ADB4E949}"/>
              </a:ext>
            </a:extLst>
          </p:cNvPr>
          <p:cNvCxnSpPr>
            <a:cxnSpLocks/>
            <a:stCxn id="388" idx="6"/>
            <a:endCxn id="374" idx="3"/>
          </p:cNvCxnSpPr>
          <p:nvPr/>
        </p:nvCxnSpPr>
        <p:spPr>
          <a:xfrm flipV="1">
            <a:off x="2117196" y="5310198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22B826A0-9013-4DA0-8C82-A529ECD0BB04}"/>
              </a:ext>
            </a:extLst>
          </p:cNvPr>
          <p:cNvCxnSpPr>
            <a:cxnSpLocks/>
            <a:stCxn id="388" idx="0"/>
            <a:endCxn id="367" idx="2"/>
          </p:cNvCxnSpPr>
          <p:nvPr/>
        </p:nvCxnSpPr>
        <p:spPr>
          <a:xfrm flipV="1">
            <a:off x="1902629" y="3950647"/>
            <a:ext cx="2584664" cy="2221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92B803D0-EE1C-4E96-A67E-4403BFDEB155}"/>
              </a:ext>
            </a:extLst>
          </p:cNvPr>
          <p:cNvCxnSpPr>
            <a:cxnSpLocks/>
            <a:stCxn id="388" idx="1"/>
            <a:endCxn id="361" idx="3"/>
          </p:cNvCxnSpPr>
          <p:nvPr/>
        </p:nvCxnSpPr>
        <p:spPr>
          <a:xfrm flipH="1" flipV="1">
            <a:off x="1711615" y="4090170"/>
            <a:ext cx="39291" cy="2147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74466E3-EEA1-4430-8AE7-F144E0B5CCC4}"/>
              </a:ext>
            </a:extLst>
          </p:cNvPr>
          <p:cNvCxnSpPr>
            <a:cxnSpLocks/>
            <a:stCxn id="388" idx="1"/>
            <a:endCxn id="353" idx="5"/>
          </p:cNvCxnSpPr>
          <p:nvPr/>
        </p:nvCxnSpPr>
        <p:spPr>
          <a:xfrm flipH="1" flipV="1">
            <a:off x="907276" y="5341237"/>
            <a:ext cx="843630" cy="896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A47AE319-73B8-444F-AB59-C4A2D7C3E028}"/>
              </a:ext>
            </a:extLst>
          </p:cNvPr>
          <p:cNvCxnSpPr>
            <a:cxnSpLocks/>
            <a:stCxn id="361" idx="3"/>
            <a:endCxn id="353" idx="7"/>
          </p:cNvCxnSpPr>
          <p:nvPr/>
        </p:nvCxnSpPr>
        <p:spPr>
          <a:xfrm flipH="1">
            <a:off x="907276" y="4090170"/>
            <a:ext cx="804339" cy="9331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BCBF7137-EA03-46E3-8554-C3AB78FB27EE}"/>
              </a:ext>
            </a:extLst>
          </p:cNvPr>
          <p:cNvCxnSpPr>
            <a:cxnSpLocks/>
            <a:stCxn id="367" idx="3"/>
            <a:endCxn id="353" idx="6"/>
          </p:cNvCxnSpPr>
          <p:nvPr/>
        </p:nvCxnSpPr>
        <p:spPr>
          <a:xfrm flipH="1">
            <a:off x="970121" y="4109630"/>
            <a:ext cx="3580017" cy="1072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6C7C309-F186-45DB-AE38-F64CCB140C3A}"/>
              </a:ext>
            </a:extLst>
          </p:cNvPr>
          <p:cNvCxnSpPr>
            <a:cxnSpLocks/>
            <a:stCxn id="381" idx="1"/>
            <a:endCxn id="353" idx="6"/>
          </p:cNvCxnSpPr>
          <p:nvPr/>
        </p:nvCxnSpPr>
        <p:spPr>
          <a:xfrm flipH="1" flipV="1">
            <a:off x="970121" y="5182254"/>
            <a:ext cx="3548725" cy="1100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AFA91D22-A88E-4BCB-9A21-6343837D41F0}"/>
              </a:ext>
            </a:extLst>
          </p:cNvPr>
          <p:cNvCxnSpPr>
            <a:cxnSpLocks/>
            <a:stCxn id="374" idx="1"/>
            <a:endCxn id="353" idx="7"/>
          </p:cNvCxnSpPr>
          <p:nvPr/>
        </p:nvCxnSpPr>
        <p:spPr>
          <a:xfrm flipH="1">
            <a:off x="907276" y="4992232"/>
            <a:ext cx="4734752" cy="31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A2D06064-391F-4978-9773-66D37F52CFE8}"/>
              </a:ext>
            </a:extLst>
          </p:cNvPr>
          <p:cNvCxnSpPr>
            <a:cxnSpLocks/>
            <a:stCxn id="367" idx="2"/>
            <a:endCxn id="361" idx="6"/>
          </p:cNvCxnSpPr>
          <p:nvPr/>
        </p:nvCxnSpPr>
        <p:spPr>
          <a:xfrm flipH="1" flipV="1">
            <a:off x="2077905" y="3931187"/>
            <a:ext cx="2409388" cy="194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85E150D-9EA1-49C5-8C3F-C70942DDA5A6}"/>
              </a:ext>
            </a:extLst>
          </p:cNvPr>
          <p:cNvCxnSpPr>
            <a:cxnSpLocks/>
            <a:stCxn id="374" idx="1"/>
            <a:endCxn id="367" idx="5"/>
          </p:cNvCxnSpPr>
          <p:nvPr/>
        </p:nvCxnSpPr>
        <p:spPr>
          <a:xfrm flipH="1" flipV="1">
            <a:off x="4853583" y="4109630"/>
            <a:ext cx="788445" cy="8826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1DA0A94A-2B61-4A23-8215-25AE8382C65C}"/>
              </a:ext>
            </a:extLst>
          </p:cNvPr>
          <p:cNvCxnSpPr>
            <a:cxnSpLocks/>
            <a:stCxn id="381" idx="7"/>
            <a:endCxn id="367" idx="5"/>
          </p:cNvCxnSpPr>
          <p:nvPr/>
        </p:nvCxnSpPr>
        <p:spPr>
          <a:xfrm flipV="1">
            <a:off x="4822291" y="4109630"/>
            <a:ext cx="31292" cy="21730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626CE25-2E0F-4D25-A470-DAE4B9AF24F5}"/>
              </a:ext>
            </a:extLst>
          </p:cNvPr>
          <p:cNvCxnSpPr>
            <a:cxnSpLocks/>
            <a:stCxn id="374" idx="3"/>
            <a:endCxn id="381" idx="7"/>
          </p:cNvCxnSpPr>
          <p:nvPr/>
        </p:nvCxnSpPr>
        <p:spPr>
          <a:xfrm flipH="1">
            <a:off x="4822291" y="5310198"/>
            <a:ext cx="819737" cy="972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7A74F3F-C146-4225-A8F2-50BFE6DF7463}"/>
              </a:ext>
            </a:extLst>
          </p:cNvPr>
          <p:cNvCxnSpPr>
            <a:cxnSpLocks/>
            <a:stCxn id="381" idx="2"/>
            <a:endCxn id="388" idx="6"/>
          </p:cNvCxnSpPr>
          <p:nvPr/>
        </p:nvCxnSpPr>
        <p:spPr>
          <a:xfrm flipH="1" flipV="1">
            <a:off x="2117196" y="6396666"/>
            <a:ext cx="2338805" cy="449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75776FC3-7171-47BD-B26E-EC7966527A27}"/>
              </a:ext>
            </a:extLst>
          </p:cNvPr>
          <p:cNvCxnSpPr>
            <a:cxnSpLocks/>
            <a:stCxn id="388" idx="5"/>
            <a:endCxn id="381" idx="3"/>
          </p:cNvCxnSpPr>
          <p:nvPr/>
        </p:nvCxnSpPr>
        <p:spPr>
          <a:xfrm>
            <a:off x="2054351" y="6555649"/>
            <a:ext cx="2464495" cy="4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BE6E5386-F5C5-4C3B-A3D3-A5C24D9EC437}"/>
              </a:ext>
            </a:extLst>
          </p:cNvPr>
          <p:cNvCxnSpPr>
            <a:cxnSpLocks/>
            <a:stCxn id="381" idx="2"/>
            <a:endCxn id="361" idx="4"/>
          </p:cNvCxnSpPr>
          <p:nvPr/>
        </p:nvCxnSpPr>
        <p:spPr>
          <a:xfrm flipH="1" flipV="1">
            <a:off x="1863338" y="4156023"/>
            <a:ext cx="2592663" cy="22856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06A848E-5111-4FAD-A57F-A8F263300B8D}"/>
              </a:ext>
            </a:extLst>
          </p:cNvPr>
          <p:cNvCxnSpPr>
            <a:cxnSpLocks/>
            <a:stCxn id="388" idx="7"/>
            <a:endCxn id="374" idx="2"/>
          </p:cNvCxnSpPr>
          <p:nvPr/>
        </p:nvCxnSpPr>
        <p:spPr>
          <a:xfrm flipV="1">
            <a:off x="2054351" y="5151215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D58A265-E6E5-4E1F-8783-D7311C28680F}"/>
              </a:ext>
            </a:extLst>
          </p:cNvPr>
          <p:cNvCxnSpPr>
            <a:cxnSpLocks/>
            <a:stCxn id="374" idx="2"/>
            <a:endCxn id="361" idx="5"/>
          </p:cNvCxnSpPr>
          <p:nvPr/>
        </p:nvCxnSpPr>
        <p:spPr>
          <a:xfrm flipH="1" flipV="1">
            <a:off x="2015060" y="4090170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id="{D2430D0F-0016-471B-8FBD-F2AAE159C256}"/>
              </a:ext>
            </a:extLst>
          </p:cNvPr>
          <p:cNvSpPr/>
          <p:nvPr/>
        </p:nvSpPr>
        <p:spPr>
          <a:xfrm>
            <a:off x="540986" y="4957418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295A0A16-1D14-4D88-A555-EB7E98DAB833}"/>
                  </a:ext>
                </a:extLst>
              </p:cNvPr>
              <p:cNvSpPr/>
              <p:nvPr/>
            </p:nvSpPr>
            <p:spPr>
              <a:xfrm>
                <a:off x="201988" y="545119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295A0A16-1D14-4D88-A555-EB7E98DAB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8" y="5451195"/>
                <a:ext cx="503516" cy="326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Rectangle 354">
            <a:extLst>
              <a:ext uri="{FF2B5EF4-FFF2-40B4-BE49-F238E27FC236}">
                <a16:creationId xmlns:a16="http://schemas.microsoft.com/office/drawing/2014/main" id="{01346803-6287-4806-A8ED-6C9578FABF9F}"/>
              </a:ext>
            </a:extLst>
          </p:cNvPr>
          <p:cNvSpPr/>
          <p:nvPr/>
        </p:nvSpPr>
        <p:spPr>
          <a:xfrm>
            <a:off x="604928" y="450743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0840830-A254-4C14-8F5C-765E3B25D9AF}"/>
              </a:ext>
            </a:extLst>
          </p:cNvPr>
          <p:cNvSpPr/>
          <p:nvPr/>
        </p:nvSpPr>
        <p:spPr>
          <a:xfrm>
            <a:off x="1029402" y="479168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8987A96-E6E6-47EA-9F41-27AD0C2DE41C}"/>
              </a:ext>
            </a:extLst>
          </p:cNvPr>
          <p:cNvSpPr/>
          <p:nvPr/>
        </p:nvSpPr>
        <p:spPr>
          <a:xfrm>
            <a:off x="907277" y="522755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1B3523B-2B18-4E67-AECC-9711E30EC94F}"/>
              </a:ext>
            </a:extLst>
          </p:cNvPr>
          <p:cNvSpPr/>
          <p:nvPr/>
        </p:nvSpPr>
        <p:spPr>
          <a:xfrm>
            <a:off x="1072651" y="49737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0B89FCD3-A408-42AB-BCAA-867E1A198599}"/>
              </a:ext>
            </a:extLst>
          </p:cNvPr>
          <p:cNvSpPr/>
          <p:nvPr/>
        </p:nvSpPr>
        <p:spPr>
          <a:xfrm>
            <a:off x="637382" y="555882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A9D986AE-D950-48F6-89CA-774610061C10}"/>
                  </a:ext>
                </a:extLst>
              </p:cNvPr>
              <p:cNvSpPr/>
              <p:nvPr/>
            </p:nvSpPr>
            <p:spPr>
              <a:xfrm>
                <a:off x="884755" y="3769728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A9D986AE-D950-48F6-89CA-774610061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55" y="3769728"/>
                <a:ext cx="503516" cy="326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9E2EDD56-5FB0-4787-8998-4483C054CFD7}"/>
              </a:ext>
            </a:extLst>
          </p:cNvPr>
          <p:cNvSpPr/>
          <p:nvPr/>
        </p:nvSpPr>
        <p:spPr>
          <a:xfrm>
            <a:off x="1648770" y="3706351"/>
            <a:ext cx="429135" cy="44967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13264D7-DD07-4587-B7D7-DC7ED9D9DA8C}"/>
              </a:ext>
            </a:extLst>
          </p:cNvPr>
          <p:cNvSpPr/>
          <p:nvPr/>
        </p:nvSpPr>
        <p:spPr>
          <a:xfrm>
            <a:off x="1388271" y="418765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4A2D4BB-9003-40E7-B4D0-CECB42915F9F}"/>
              </a:ext>
            </a:extLst>
          </p:cNvPr>
          <p:cNvSpPr/>
          <p:nvPr/>
        </p:nvSpPr>
        <p:spPr>
          <a:xfrm>
            <a:off x="1551704" y="417071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867C9F24-4139-4327-8729-A46FE92B9BB7}"/>
              </a:ext>
            </a:extLst>
          </p:cNvPr>
          <p:cNvSpPr/>
          <p:nvPr/>
        </p:nvSpPr>
        <p:spPr>
          <a:xfrm>
            <a:off x="1802906" y="410391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C76E205-46A8-4179-8FDD-4241BE45565D}"/>
              </a:ext>
            </a:extLst>
          </p:cNvPr>
          <p:cNvSpPr/>
          <p:nvPr/>
        </p:nvSpPr>
        <p:spPr>
          <a:xfrm>
            <a:off x="1980839" y="39244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5C3CB22-759F-43D5-8CA1-C98921DB5108}"/>
              </a:ext>
            </a:extLst>
          </p:cNvPr>
          <p:cNvSpPr/>
          <p:nvPr/>
        </p:nvSpPr>
        <p:spPr>
          <a:xfrm>
            <a:off x="2036431" y="36825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680BEC05-C51C-47B4-8A82-240B687272AB}"/>
              </a:ext>
            </a:extLst>
          </p:cNvPr>
          <p:cNvSpPr/>
          <p:nvPr/>
        </p:nvSpPr>
        <p:spPr>
          <a:xfrm>
            <a:off x="4487293" y="3725811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4982C982-4DBC-4DBE-9925-7E3EB79105D1}"/>
              </a:ext>
            </a:extLst>
          </p:cNvPr>
          <p:cNvSpPr/>
          <p:nvPr/>
        </p:nvSpPr>
        <p:spPr>
          <a:xfrm>
            <a:off x="4106736" y="371934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929A6A5-C744-4F4D-874C-5B0D2EA8E300}"/>
              </a:ext>
            </a:extLst>
          </p:cNvPr>
          <p:cNvSpPr/>
          <p:nvPr/>
        </p:nvSpPr>
        <p:spPr>
          <a:xfrm>
            <a:off x="3984703" y="399079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363505B1-ACBA-4786-ABB3-C36F3484F62E}"/>
              </a:ext>
            </a:extLst>
          </p:cNvPr>
          <p:cNvSpPr/>
          <p:nvPr/>
        </p:nvSpPr>
        <p:spPr>
          <a:xfrm>
            <a:off x="4074898" y="417465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C6BF1C2-5EDF-4B45-9830-E3A5D9C745EB}"/>
              </a:ext>
            </a:extLst>
          </p:cNvPr>
          <p:cNvSpPr/>
          <p:nvPr/>
        </p:nvSpPr>
        <p:spPr>
          <a:xfrm>
            <a:off x="4378691" y="42220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A7CDD6B-6B71-419E-A536-78A7E931A1DA}"/>
              </a:ext>
            </a:extLst>
          </p:cNvPr>
          <p:cNvSpPr/>
          <p:nvPr/>
        </p:nvSpPr>
        <p:spPr>
          <a:xfrm>
            <a:off x="4785141" y="40325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6F5022B-B85E-4515-95D0-71AAE4E9D04E}"/>
              </a:ext>
            </a:extLst>
          </p:cNvPr>
          <p:cNvSpPr/>
          <p:nvPr/>
        </p:nvSpPr>
        <p:spPr>
          <a:xfrm>
            <a:off x="5579183" y="4926379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9579EBB5-8643-4EE8-8776-37B11E452856}"/>
              </a:ext>
            </a:extLst>
          </p:cNvPr>
          <p:cNvSpPr/>
          <p:nvPr/>
        </p:nvSpPr>
        <p:spPr>
          <a:xfrm>
            <a:off x="5361646" y="467844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9D3D677-D7A7-4757-BD94-D887C16C4E77}"/>
              </a:ext>
            </a:extLst>
          </p:cNvPr>
          <p:cNvSpPr/>
          <p:nvPr/>
        </p:nvSpPr>
        <p:spPr>
          <a:xfrm>
            <a:off x="5029744" y="476242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08C1D8-03C8-47B1-9E20-E4F98BCDC4C1}"/>
              </a:ext>
            </a:extLst>
          </p:cNvPr>
          <p:cNvSpPr/>
          <p:nvPr/>
        </p:nvSpPr>
        <p:spPr>
          <a:xfrm>
            <a:off x="4945505" y="496139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20E2AF12-80CC-4160-9FAC-066BC30A61E7}"/>
              </a:ext>
            </a:extLst>
          </p:cNvPr>
          <p:cNvSpPr/>
          <p:nvPr/>
        </p:nvSpPr>
        <p:spPr>
          <a:xfrm>
            <a:off x="5000247" y="521007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770C918-B9A4-4EBD-92E5-45A55FC6A400}"/>
              </a:ext>
            </a:extLst>
          </p:cNvPr>
          <p:cNvSpPr/>
          <p:nvPr/>
        </p:nvSpPr>
        <p:spPr>
          <a:xfrm>
            <a:off x="5079188" y="540751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FA3961AA-DFE3-4737-8C49-2F775ACFC4AB}"/>
              </a:ext>
            </a:extLst>
          </p:cNvPr>
          <p:cNvSpPr/>
          <p:nvPr/>
        </p:nvSpPr>
        <p:spPr>
          <a:xfrm>
            <a:off x="4456001" y="6216808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329E567-8717-4B0C-B90A-7C03C83C9DC3}"/>
              </a:ext>
            </a:extLst>
          </p:cNvPr>
          <p:cNvSpPr/>
          <p:nvPr/>
        </p:nvSpPr>
        <p:spPr>
          <a:xfrm>
            <a:off x="4753849" y="605290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4D2E243-F8A0-4EF7-A49E-88852FEDC71D}"/>
              </a:ext>
            </a:extLst>
          </p:cNvPr>
          <p:cNvSpPr/>
          <p:nvPr/>
        </p:nvSpPr>
        <p:spPr>
          <a:xfrm>
            <a:off x="4522367" y="586643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728157EE-19ED-47FD-A347-BA8ED1CCDCEE}"/>
              </a:ext>
            </a:extLst>
          </p:cNvPr>
          <p:cNvSpPr/>
          <p:nvPr/>
        </p:nvSpPr>
        <p:spPr>
          <a:xfrm>
            <a:off x="4065145" y="59685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9C73B044-8389-46E0-9453-F920EA5441B8}"/>
              </a:ext>
            </a:extLst>
          </p:cNvPr>
          <p:cNvSpPr/>
          <p:nvPr/>
        </p:nvSpPr>
        <p:spPr>
          <a:xfrm>
            <a:off x="3908046" y="609597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33AC44D8-3885-46EF-B613-B512B3D99940}"/>
              </a:ext>
            </a:extLst>
          </p:cNvPr>
          <p:cNvSpPr/>
          <p:nvPr/>
        </p:nvSpPr>
        <p:spPr>
          <a:xfrm>
            <a:off x="3876207" y="637373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51C5BACA-9296-4F98-92F5-E897522F2056}"/>
              </a:ext>
            </a:extLst>
          </p:cNvPr>
          <p:cNvSpPr/>
          <p:nvPr/>
        </p:nvSpPr>
        <p:spPr>
          <a:xfrm>
            <a:off x="1688061" y="6171830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901BC085-2DD5-45B3-B264-E9F7AC0DDAA0}"/>
                  </a:ext>
                </a:extLst>
              </p:cNvPr>
              <p:cNvSpPr/>
              <p:nvPr/>
            </p:nvSpPr>
            <p:spPr>
              <a:xfrm>
                <a:off x="1001400" y="629504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901BC085-2DD5-45B3-B264-E9F7AC0DD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0" y="6295045"/>
                <a:ext cx="503516" cy="326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Rectangle 389">
            <a:extLst>
              <a:ext uri="{FF2B5EF4-FFF2-40B4-BE49-F238E27FC236}">
                <a16:creationId xmlns:a16="http://schemas.microsoft.com/office/drawing/2014/main" id="{71DE60DD-648A-43B3-ADC3-3E355F2B7C5C}"/>
              </a:ext>
            </a:extLst>
          </p:cNvPr>
          <p:cNvSpPr/>
          <p:nvPr/>
        </p:nvSpPr>
        <p:spPr>
          <a:xfrm>
            <a:off x="1979997" y="632656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8E4B5BE8-2935-422D-8569-D401EF1DAF98}"/>
              </a:ext>
            </a:extLst>
          </p:cNvPr>
          <p:cNvSpPr/>
          <p:nvPr/>
        </p:nvSpPr>
        <p:spPr>
          <a:xfrm>
            <a:off x="1309400" y="596747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AD6A452-529A-449D-8C38-192984F766CB}"/>
              </a:ext>
            </a:extLst>
          </p:cNvPr>
          <p:cNvSpPr/>
          <p:nvPr/>
        </p:nvSpPr>
        <p:spPr>
          <a:xfrm>
            <a:off x="1439824" y="574654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1D3F3073-8686-4A23-A3A5-A486DE98A9D7}"/>
              </a:ext>
            </a:extLst>
          </p:cNvPr>
          <p:cNvSpPr/>
          <p:nvPr/>
        </p:nvSpPr>
        <p:spPr>
          <a:xfrm>
            <a:off x="1793490" y="572475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FAE13967-DD7A-4E12-86EF-36BB9F2CE7D3}"/>
              </a:ext>
            </a:extLst>
          </p:cNvPr>
          <p:cNvSpPr/>
          <p:nvPr/>
        </p:nvSpPr>
        <p:spPr>
          <a:xfrm>
            <a:off x="2083527" y="589098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B93701DF-2A6C-4FC5-975E-BC816E87227D}"/>
                  </a:ext>
                </a:extLst>
              </p:cNvPr>
              <p:cNvSpPr/>
              <p:nvPr/>
            </p:nvSpPr>
            <p:spPr>
              <a:xfrm>
                <a:off x="135283" y="377181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B93701DF-2A6C-4FC5-975E-BC816E87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3" y="3771816"/>
                <a:ext cx="503516" cy="326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06D09DB-3A04-407D-9304-DF1391B4ADB0}"/>
                  </a:ext>
                </a:extLst>
              </p:cNvPr>
              <p:cNvSpPr/>
              <p:nvPr/>
            </p:nvSpPr>
            <p:spPr>
              <a:xfrm>
                <a:off x="5125240" y="372344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06D09DB-3A04-407D-9304-DF1391B4A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40" y="3723447"/>
                <a:ext cx="503516" cy="326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BC2FE46-3481-4594-99D1-B8B75AAC43E6}"/>
                  </a:ext>
                </a:extLst>
              </p:cNvPr>
              <p:cNvSpPr/>
              <p:nvPr/>
            </p:nvSpPr>
            <p:spPr>
              <a:xfrm>
                <a:off x="6145122" y="498798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BC2FE46-3481-4594-99D1-B8B75AAC4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22" y="4987986"/>
                <a:ext cx="503516" cy="326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347401D-4145-465F-95B9-64D0E3598B21}"/>
                  </a:ext>
                </a:extLst>
              </p:cNvPr>
              <p:cNvSpPr/>
              <p:nvPr/>
            </p:nvSpPr>
            <p:spPr>
              <a:xfrm>
                <a:off x="5096914" y="6274170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347401D-4145-465F-95B9-64D0E3598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14" y="6274170"/>
                <a:ext cx="503516" cy="326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4D011A1-93EF-4740-86FB-3AC98D8BBC3C}"/>
              </a:ext>
            </a:extLst>
          </p:cNvPr>
          <p:cNvCxnSpPr>
            <a:cxnSpLocks/>
            <a:stCxn id="360" idx="1"/>
            <a:endCxn id="395" idx="3"/>
          </p:cNvCxnSpPr>
          <p:nvPr/>
        </p:nvCxnSpPr>
        <p:spPr>
          <a:xfrm flipH="1">
            <a:off x="638799" y="3932957"/>
            <a:ext cx="245956" cy="2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8A4548-1D58-434B-905C-BB23FE088C67}"/>
              </a:ext>
            </a:extLst>
          </p:cNvPr>
          <p:cNvSpPr txBox="1"/>
          <p:nvPr/>
        </p:nvSpPr>
        <p:spPr>
          <a:xfrm>
            <a:off x="6468134" y="128179"/>
            <a:ext cx="5595932" cy="33391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=4	S={1,3,5,6}	S’={2,4}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A(6)={(6,1), (6,2), (6,3), (6,4), (6,5)}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d(1)=18+14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d(1)=32, Pred(1)=0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d(2)=18+16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d(2)=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Pred(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)=6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t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d(3)=18+10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d(3)=28, Pred(6)=1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d(4)=18+3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d(4)=21, Pred(4)=6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terpendek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d(5)=18+7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d(5)=25, Pred(5)=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d={0,34,7,21,11,18} </a:t>
            </a: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Pred={0,6,1,6,3,5}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|S|=4&lt;6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dilanjutkan</a:t>
            </a:r>
            <a:endParaRPr lang="en-ID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3A113D-C610-4606-A63A-BE38BCCB2697}"/>
              </a:ext>
            </a:extLst>
          </p:cNvPr>
          <p:cNvCxnSpPr>
            <a:stCxn id="193" idx="0"/>
            <a:endCxn id="201" idx="2"/>
          </p:cNvCxnSpPr>
          <p:nvPr/>
        </p:nvCxnSpPr>
        <p:spPr>
          <a:xfrm flipV="1">
            <a:off x="748205" y="653896"/>
            <a:ext cx="893216" cy="10262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660B7B7-08C9-45DB-B3DE-9F7AC536ED01}"/>
              </a:ext>
            </a:extLst>
          </p:cNvPr>
          <p:cNvCxnSpPr>
            <a:cxnSpLocks/>
            <a:stCxn id="193" idx="7"/>
            <a:endCxn id="207" idx="2"/>
          </p:cNvCxnSpPr>
          <p:nvPr/>
        </p:nvCxnSpPr>
        <p:spPr>
          <a:xfrm flipV="1">
            <a:off x="899927" y="673356"/>
            <a:ext cx="3580017" cy="10726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03BE2B0-6463-4784-8DBC-B3D74EBD527E}"/>
              </a:ext>
            </a:extLst>
          </p:cNvPr>
          <p:cNvCxnSpPr>
            <a:cxnSpLocks/>
            <a:stCxn id="193" idx="6"/>
            <a:endCxn id="216" idx="2"/>
          </p:cNvCxnSpPr>
          <p:nvPr/>
        </p:nvCxnSpPr>
        <p:spPr>
          <a:xfrm flipV="1">
            <a:off x="962772" y="1873924"/>
            <a:ext cx="4609062" cy="310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01DB5E2-360A-43BA-B6A2-5287DD123D8E}"/>
              </a:ext>
            </a:extLst>
          </p:cNvPr>
          <p:cNvCxnSpPr>
            <a:cxnSpLocks/>
            <a:stCxn id="193" idx="5"/>
            <a:endCxn id="223" idx="2"/>
          </p:cNvCxnSpPr>
          <p:nvPr/>
        </p:nvCxnSpPr>
        <p:spPr>
          <a:xfrm>
            <a:off x="899927" y="2063946"/>
            <a:ext cx="3548725" cy="1100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8E3582B-AF2C-4629-8BC8-4218F1506D70}"/>
              </a:ext>
            </a:extLst>
          </p:cNvPr>
          <p:cNvCxnSpPr>
            <a:cxnSpLocks/>
            <a:stCxn id="193" idx="4"/>
            <a:endCxn id="230" idx="2"/>
          </p:cNvCxnSpPr>
          <p:nvPr/>
        </p:nvCxnSpPr>
        <p:spPr>
          <a:xfrm>
            <a:off x="748205" y="2129799"/>
            <a:ext cx="932507" cy="98957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77EEE0C-EDC7-442D-A0E9-4766F9468BC2}"/>
              </a:ext>
            </a:extLst>
          </p:cNvPr>
          <p:cNvCxnSpPr>
            <a:cxnSpLocks/>
            <a:stCxn id="201" idx="4"/>
            <a:endCxn id="230" idx="0"/>
          </p:cNvCxnSpPr>
          <p:nvPr/>
        </p:nvCxnSpPr>
        <p:spPr>
          <a:xfrm>
            <a:off x="1855989" y="878732"/>
            <a:ext cx="39291" cy="2015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9DE6EF4-21FD-475B-924A-A11EA54F1535}"/>
              </a:ext>
            </a:extLst>
          </p:cNvPr>
          <p:cNvCxnSpPr>
            <a:cxnSpLocks/>
            <a:stCxn id="201" idx="7"/>
            <a:endCxn id="207" idx="1"/>
          </p:cNvCxnSpPr>
          <p:nvPr/>
        </p:nvCxnSpPr>
        <p:spPr>
          <a:xfrm>
            <a:off x="2007711" y="494913"/>
            <a:ext cx="253507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5A6376B-E1D0-4D79-8DFA-0A91BBE2B2F6}"/>
              </a:ext>
            </a:extLst>
          </p:cNvPr>
          <p:cNvCxnSpPr>
            <a:cxnSpLocks/>
            <a:stCxn id="201" idx="6"/>
            <a:endCxn id="216" idx="1"/>
          </p:cNvCxnSpPr>
          <p:nvPr/>
        </p:nvCxnSpPr>
        <p:spPr>
          <a:xfrm>
            <a:off x="2070556" y="653896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5C23727-8B60-4999-9BC5-CF10B5BA9F31}"/>
              </a:ext>
            </a:extLst>
          </p:cNvPr>
          <p:cNvCxnSpPr>
            <a:cxnSpLocks/>
            <a:stCxn id="201" idx="5"/>
            <a:endCxn id="223" idx="1"/>
          </p:cNvCxnSpPr>
          <p:nvPr/>
        </p:nvCxnSpPr>
        <p:spPr>
          <a:xfrm>
            <a:off x="2007711" y="812879"/>
            <a:ext cx="2503786" cy="21924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ED7EB7-85D7-43A7-887D-A8F8584EB9E7}"/>
              </a:ext>
            </a:extLst>
          </p:cNvPr>
          <p:cNvCxnSpPr>
            <a:cxnSpLocks/>
            <a:stCxn id="207" idx="4"/>
            <a:endCxn id="223" idx="0"/>
          </p:cNvCxnSpPr>
          <p:nvPr/>
        </p:nvCxnSpPr>
        <p:spPr>
          <a:xfrm flipH="1">
            <a:off x="4663220" y="898192"/>
            <a:ext cx="31292" cy="2041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2598D0C-DD80-4E61-A37E-11A0EB4A70A9}"/>
              </a:ext>
            </a:extLst>
          </p:cNvPr>
          <p:cNvCxnSpPr>
            <a:cxnSpLocks/>
            <a:stCxn id="207" idx="3"/>
            <a:endCxn id="230" idx="7"/>
          </p:cNvCxnSpPr>
          <p:nvPr/>
        </p:nvCxnSpPr>
        <p:spPr>
          <a:xfrm flipH="1">
            <a:off x="2047002" y="832339"/>
            <a:ext cx="2495787" cy="21280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894DAA-F878-4DD1-8F5B-39DB66A0E032}"/>
              </a:ext>
            </a:extLst>
          </p:cNvPr>
          <p:cNvCxnSpPr>
            <a:cxnSpLocks/>
            <a:stCxn id="223" idx="6"/>
            <a:endCxn id="216" idx="4"/>
          </p:cNvCxnSpPr>
          <p:nvPr/>
        </p:nvCxnSpPr>
        <p:spPr>
          <a:xfrm flipV="1">
            <a:off x="4877787" y="2098760"/>
            <a:ext cx="908615" cy="10655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D357B6C-77C1-4108-8CE8-73966B3B892E}"/>
              </a:ext>
            </a:extLst>
          </p:cNvPr>
          <p:cNvCxnSpPr>
            <a:cxnSpLocks/>
            <a:stCxn id="207" idx="6"/>
            <a:endCxn id="216" idx="0"/>
          </p:cNvCxnSpPr>
          <p:nvPr/>
        </p:nvCxnSpPr>
        <p:spPr>
          <a:xfrm>
            <a:off x="4909079" y="673356"/>
            <a:ext cx="877323" cy="9757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D12B2DF-2E27-4741-A1F4-D73BE38B052B}"/>
              </a:ext>
            </a:extLst>
          </p:cNvPr>
          <p:cNvCxnSpPr>
            <a:cxnSpLocks/>
            <a:stCxn id="230" idx="6"/>
            <a:endCxn id="216" idx="3"/>
          </p:cNvCxnSpPr>
          <p:nvPr/>
        </p:nvCxnSpPr>
        <p:spPr>
          <a:xfrm flipV="1">
            <a:off x="2109847" y="2032907"/>
            <a:ext cx="3524832" cy="10864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1D3BB74-71B3-4C73-B134-52EFAFBCD334}"/>
              </a:ext>
            </a:extLst>
          </p:cNvPr>
          <p:cNvCxnSpPr>
            <a:cxnSpLocks/>
            <a:stCxn id="230" idx="0"/>
            <a:endCxn id="207" idx="2"/>
          </p:cNvCxnSpPr>
          <p:nvPr/>
        </p:nvCxnSpPr>
        <p:spPr>
          <a:xfrm flipV="1">
            <a:off x="1895280" y="673356"/>
            <a:ext cx="2584664" cy="222118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D30AD4C-3258-47AD-8BE4-0442B0D11280}"/>
              </a:ext>
            </a:extLst>
          </p:cNvPr>
          <p:cNvCxnSpPr>
            <a:cxnSpLocks/>
            <a:stCxn id="230" idx="1"/>
            <a:endCxn id="201" idx="3"/>
          </p:cNvCxnSpPr>
          <p:nvPr/>
        </p:nvCxnSpPr>
        <p:spPr>
          <a:xfrm flipH="1" flipV="1">
            <a:off x="1704266" y="812879"/>
            <a:ext cx="39291" cy="21475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A2D5C5C-0D15-40B1-87B9-168AE2CB69AA}"/>
              </a:ext>
            </a:extLst>
          </p:cNvPr>
          <p:cNvCxnSpPr>
            <a:cxnSpLocks/>
            <a:stCxn id="230" idx="1"/>
            <a:endCxn id="193" idx="5"/>
          </p:cNvCxnSpPr>
          <p:nvPr/>
        </p:nvCxnSpPr>
        <p:spPr>
          <a:xfrm flipH="1" flipV="1">
            <a:off x="899927" y="2063946"/>
            <a:ext cx="843630" cy="8964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E19B2D9-5C08-41DF-B7B0-2B47B2AE8F70}"/>
              </a:ext>
            </a:extLst>
          </p:cNvPr>
          <p:cNvCxnSpPr>
            <a:cxnSpLocks/>
            <a:stCxn id="201" idx="3"/>
            <a:endCxn id="193" idx="7"/>
          </p:cNvCxnSpPr>
          <p:nvPr/>
        </p:nvCxnSpPr>
        <p:spPr>
          <a:xfrm flipH="1">
            <a:off x="899927" y="812879"/>
            <a:ext cx="804339" cy="9331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75C53D6-707F-41AA-B227-C61D47D9ACBB}"/>
              </a:ext>
            </a:extLst>
          </p:cNvPr>
          <p:cNvCxnSpPr>
            <a:cxnSpLocks/>
            <a:stCxn id="207" idx="3"/>
            <a:endCxn id="193" idx="6"/>
          </p:cNvCxnSpPr>
          <p:nvPr/>
        </p:nvCxnSpPr>
        <p:spPr>
          <a:xfrm flipH="1">
            <a:off x="962772" y="832339"/>
            <a:ext cx="3580017" cy="1072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27D69ED-E2E0-499B-8A52-4021BAAF81E8}"/>
              </a:ext>
            </a:extLst>
          </p:cNvPr>
          <p:cNvCxnSpPr>
            <a:cxnSpLocks/>
            <a:stCxn id="223" idx="1"/>
            <a:endCxn id="193" idx="6"/>
          </p:cNvCxnSpPr>
          <p:nvPr/>
        </p:nvCxnSpPr>
        <p:spPr>
          <a:xfrm flipH="1" flipV="1">
            <a:off x="962772" y="1904963"/>
            <a:ext cx="3548725" cy="1100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1A19CB6-6E56-4961-9F71-0A9312D73F45}"/>
              </a:ext>
            </a:extLst>
          </p:cNvPr>
          <p:cNvCxnSpPr>
            <a:cxnSpLocks/>
            <a:stCxn id="216" idx="1"/>
            <a:endCxn id="193" idx="7"/>
          </p:cNvCxnSpPr>
          <p:nvPr/>
        </p:nvCxnSpPr>
        <p:spPr>
          <a:xfrm flipH="1">
            <a:off x="899927" y="1714941"/>
            <a:ext cx="4734752" cy="310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789C217-5184-45A7-A7C3-FBE3E8EBEAC1}"/>
              </a:ext>
            </a:extLst>
          </p:cNvPr>
          <p:cNvCxnSpPr>
            <a:cxnSpLocks/>
            <a:stCxn id="207" idx="2"/>
            <a:endCxn id="201" idx="6"/>
          </p:cNvCxnSpPr>
          <p:nvPr/>
        </p:nvCxnSpPr>
        <p:spPr>
          <a:xfrm flipH="1" flipV="1">
            <a:off x="2070556" y="653896"/>
            <a:ext cx="240938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8E2408-7E2B-49BB-9AF5-BCBAB3607089}"/>
              </a:ext>
            </a:extLst>
          </p:cNvPr>
          <p:cNvCxnSpPr>
            <a:cxnSpLocks/>
            <a:stCxn id="216" idx="1"/>
            <a:endCxn id="207" idx="5"/>
          </p:cNvCxnSpPr>
          <p:nvPr/>
        </p:nvCxnSpPr>
        <p:spPr>
          <a:xfrm flipH="1" flipV="1">
            <a:off x="4846234" y="832339"/>
            <a:ext cx="788445" cy="882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ECCC277-5FBE-444C-B7F2-56488AE761A8}"/>
              </a:ext>
            </a:extLst>
          </p:cNvPr>
          <p:cNvCxnSpPr>
            <a:cxnSpLocks/>
            <a:stCxn id="223" idx="7"/>
            <a:endCxn id="207" idx="5"/>
          </p:cNvCxnSpPr>
          <p:nvPr/>
        </p:nvCxnSpPr>
        <p:spPr>
          <a:xfrm flipV="1">
            <a:off x="4814942" y="832339"/>
            <a:ext cx="31292" cy="21730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5745D35-401A-436F-B983-7CF4BC12CB01}"/>
              </a:ext>
            </a:extLst>
          </p:cNvPr>
          <p:cNvCxnSpPr>
            <a:cxnSpLocks/>
            <a:stCxn id="216" idx="3"/>
            <a:endCxn id="223" idx="7"/>
          </p:cNvCxnSpPr>
          <p:nvPr/>
        </p:nvCxnSpPr>
        <p:spPr>
          <a:xfrm flipH="1">
            <a:off x="4814942" y="2032907"/>
            <a:ext cx="819737" cy="9724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460A03B-0AA1-47DA-ACD0-9FE4B888C6A5}"/>
              </a:ext>
            </a:extLst>
          </p:cNvPr>
          <p:cNvCxnSpPr>
            <a:cxnSpLocks/>
            <a:stCxn id="223" idx="2"/>
            <a:endCxn id="230" idx="6"/>
          </p:cNvCxnSpPr>
          <p:nvPr/>
        </p:nvCxnSpPr>
        <p:spPr>
          <a:xfrm flipH="1" flipV="1">
            <a:off x="2109847" y="3119375"/>
            <a:ext cx="2338805" cy="4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775737B-8804-42EE-AF00-81E2B0696BA8}"/>
              </a:ext>
            </a:extLst>
          </p:cNvPr>
          <p:cNvCxnSpPr>
            <a:cxnSpLocks/>
            <a:stCxn id="230" idx="5"/>
            <a:endCxn id="223" idx="3"/>
          </p:cNvCxnSpPr>
          <p:nvPr/>
        </p:nvCxnSpPr>
        <p:spPr>
          <a:xfrm>
            <a:off x="2047002" y="3278358"/>
            <a:ext cx="2464495" cy="449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282E27D-C053-4847-BBC9-29B872B20FEE}"/>
              </a:ext>
            </a:extLst>
          </p:cNvPr>
          <p:cNvCxnSpPr>
            <a:cxnSpLocks/>
            <a:stCxn id="223" idx="2"/>
            <a:endCxn id="201" idx="4"/>
          </p:cNvCxnSpPr>
          <p:nvPr/>
        </p:nvCxnSpPr>
        <p:spPr>
          <a:xfrm flipH="1" flipV="1">
            <a:off x="1855989" y="878732"/>
            <a:ext cx="2592663" cy="22856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3211ADA-8A69-47D2-9B4E-359600876C61}"/>
              </a:ext>
            </a:extLst>
          </p:cNvPr>
          <p:cNvCxnSpPr>
            <a:cxnSpLocks/>
            <a:stCxn id="216" idx="2"/>
            <a:endCxn id="230" idx="7"/>
          </p:cNvCxnSpPr>
          <p:nvPr/>
        </p:nvCxnSpPr>
        <p:spPr>
          <a:xfrm flipH="1">
            <a:off x="2047002" y="1873924"/>
            <a:ext cx="3524832" cy="108646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BF6F31-E859-41B3-A900-547E978FD4C7}"/>
              </a:ext>
            </a:extLst>
          </p:cNvPr>
          <p:cNvCxnSpPr>
            <a:cxnSpLocks/>
            <a:stCxn id="216" idx="2"/>
            <a:endCxn id="201" idx="5"/>
          </p:cNvCxnSpPr>
          <p:nvPr/>
        </p:nvCxnSpPr>
        <p:spPr>
          <a:xfrm flipH="1" flipV="1">
            <a:off x="2007711" y="812879"/>
            <a:ext cx="3564123" cy="10610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12ECD792-54F7-42A4-9CC5-547CD72E277E}"/>
              </a:ext>
            </a:extLst>
          </p:cNvPr>
          <p:cNvSpPr/>
          <p:nvPr/>
        </p:nvSpPr>
        <p:spPr>
          <a:xfrm>
            <a:off x="533637" y="1680127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45C5B74-DFEE-43FE-BF3E-01D6C02FE4C1}"/>
                  </a:ext>
                </a:extLst>
              </p:cNvPr>
              <p:cNvSpPr/>
              <p:nvPr/>
            </p:nvSpPr>
            <p:spPr>
              <a:xfrm>
                <a:off x="194639" y="2173904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45C5B74-DFEE-43FE-BF3E-01D6C02FE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39" y="2173904"/>
                <a:ext cx="503516" cy="326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9499076A-FD14-4A15-BF3F-B357BCF8FCB4}"/>
              </a:ext>
            </a:extLst>
          </p:cNvPr>
          <p:cNvSpPr/>
          <p:nvPr/>
        </p:nvSpPr>
        <p:spPr>
          <a:xfrm>
            <a:off x="597579" y="123014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FCA35D-F7B4-42C0-8A6F-A43E108B7746}"/>
              </a:ext>
            </a:extLst>
          </p:cNvPr>
          <p:cNvSpPr/>
          <p:nvPr/>
        </p:nvSpPr>
        <p:spPr>
          <a:xfrm>
            <a:off x="1022053" y="151439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4E3D3B-4AFD-4BF3-B63E-F33F33F20C9B}"/>
              </a:ext>
            </a:extLst>
          </p:cNvPr>
          <p:cNvSpPr/>
          <p:nvPr/>
        </p:nvSpPr>
        <p:spPr>
          <a:xfrm>
            <a:off x="899928" y="195026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F9D9C8F-FD0A-49F8-9737-94E2CEEA9422}"/>
              </a:ext>
            </a:extLst>
          </p:cNvPr>
          <p:cNvSpPr/>
          <p:nvPr/>
        </p:nvSpPr>
        <p:spPr>
          <a:xfrm>
            <a:off x="1065302" y="169643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327FA91-3116-4695-B33F-0E6D839AC395}"/>
              </a:ext>
            </a:extLst>
          </p:cNvPr>
          <p:cNvSpPr/>
          <p:nvPr/>
        </p:nvSpPr>
        <p:spPr>
          <a:xfrm>
            <a:off x="630033" y="2281532"/>
            <a:ext cx="503516" cy="3264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4E1ADAC-805F-48D5-B8F3-3646DA04E5CB}"/>
                  </a:ext>
                </a:extLst>
              </p:cNvPr>
              <p:cNvSpPr/>
              <p:nvPr/>
            </p:nvSpPr>
            <p:spPr>
              <a:xfrm>
                <a:off x="877406" y="49243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4E1ADAC-805F-48D5-B8F3-3646DA04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06" y="492437"/>
                <a:ext cx="503516" cy="326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EA8D19EE-A7A4-4AD8-BBF5-52B8399E98D1}"/>
              </a:ext>
            </a:extLst>
          </p:cNvPr>
          <p:cNvSpPr/>
          <p:nvPr/>
        </p:nvSpPr>
        <p:spPr>
          <a:xfrm>
            <a:off x="1641421" y="429060"/>
            <a:ext cx="429135" cy="44967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3EBF22E-1E21-449F-AC19-51A5995838F5}"/>
              </a:ext>
            </a:extLst>
          </p:cNvPr>
          <p:cNvSpPr/>
          <p:nvPr/>
        </p:nvSpPr>
        <p:spPr>
          <a:xfrm>
            <a:off x="1380922" y="91036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4FCF5CF-A532-4229-9910-C7E8F07A16BA}"/>
              </a:ext>
            </a:extLst>
          </p:cNvPr>
          <p:cNvSpPr/>
          <p:nvPr/>
        </p:nvSpPr>
        <p:spPr>
          <a:xfrm>
            <a:off x="1544355" y="89342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E45D2FF-2497-4FB2-9195-D69D12C74980}"/>
              </a:ext>
            </a:extLst>
          </p:cNvPr>
          <p:cNvSpPr/>
          <p:nvPr/>
        </p:nvSpPr>
        <p:spPr>
          <a:xfrm>
            <a:off x="1795557" y="82662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734DDA0-1D07-4387-B69D-8E159504B578}"/>
              </a:ext>
            </a:extLst>
          </p:cNvPr>
          <p:cNvSpPr/>
          <p:nvPr/>
        </p:nvSpPr>
        <p:spPr>
          <a:xfrm>
            <a:off x="1973490" y="64715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014413F-CCE4-4C33-B934-41802816AB3F}"/>
              </a:ext>
            </a:extLst>
          </p:cNvPr>
          <p:cNvSpPr/>
          <p:nvPr/>
        </p:nvSpPr>
        <p:spPr>
          <a:xfrm>
            <a:off x="2029082" y="40528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5F5D289-B725-4F8F-9092-F4ECEC0D80C0}"/>
              </a:ext>
            </a:extLst>
          </p:cNvPr>
          <p:cNvSpPr/>
          <p:nvPr/>
        </p:nvSpPr>
        <p:spPr>
          <a:xfrm>
            <a:off x="4479944" y="448520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5D6C39A-75B5-4E25-BD65-88EDB6DFC8E6}"/>
                  </a:ext>
                </a:extLst>
              </p:cNvPr>
              <p:cNvSpPr/>
              <p:nvPr/>
            </p:nvSpPr>
            <p:spPr>
              <a:xfrm>
                <a:off x="5086456" y="453852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5D6C39A-75B5-4E25-BD65-88EDB6DFC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456" y="453852"/>
                <a:ext cx="503516" cy="326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ctangle 208">
            <a:extLst>
              <a:ext uri="{FF2B5EF4-FFF2-40B4-BE49-F238E27FC236}">
                <a16:creationId xmlns:a16="http://schemas.microsoft.com/office/drawing/2014/main" id="{1E229A02-218F-4AE0-847E-98071DEDA742}"/>
              </a:ext>
            </a:extLst>
          </p:cNvPr>
          <p:cNvSpPr/>
          <p:nvPr/>
        </p:nvSpPr>
        <p:spPr>
          <a:xfrm>
            <a:off x="4099387" y="4420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31ACF2-A0E5-471A-8105-9846EBD4DC24}"/>
              </a:ext>
            </a:extLst>
          </p:cNvPr>
          <p:cNvSpPr/>
          <p:nvPr/>
        </p:nvSpPr>
        <p:spPr>
          <a:xfrm>
            <a:off x="3977354" y="71350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2CA9EA8-EA1E-4616-A8A2-8F34FFA46A58}"/>
              </a:ext>
            </a:extLst>
          </p:cNvPr>
          <p:cNvSpPr/>
          <p:nvPr/>
        </p:nvSpPr>
        <p:spPr>
          <a:xfrm>
            <a:off x="4067549" y="89736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336CE62-E523-48CB-AA11-171124841D6E}"/>
              </a:ext>
            </a:extLst>
          </p:cNvPr>
          <p:cNvSpPr/>
          <p:nvPr/>
        </p:nvSpPr>
        <p:spPr>
          <a:xfrm>
            <a:off x="4371342" y="94479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93B567-F228-4B44-A82A-5A1B25DCEBEE}"/>
              </a:ext>
            </a:extLst>
          </p:cNvPr>
          <p:cNvSpPr/>
          <p:nvPr/>
        </p:nvSpPr>
        <p:spPr>
          <a:xfrm>
            <a:off x="4777792" y="75529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33C1EA1-BEB4-4734-A8EF-5DEE524CEF70}"/>
              </a:ext>
            </a:extLst>
          </p:cNvPr>
          <p:cNvSpPr/>
          <p:nvPr/>
        </p:nvSpPr>
        <p:spPr>
          <a:xfrm>
            <a:off x="5571834" y="1649088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BD4D4D-9484-4C30-B1C2-A946A0CEAE47}"/>
              </a:ext>
            </a:extLst>
          </p:cNvPr>
          <p:cNvSpPr/>
          <p:nvPr/>
        </p:nvSpPr>
        <p:spPr>
          <a:xfrm>
            <a:off x="5354297" y="140115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FD0DFE1-A32A-467C-8DC6-D62D00A7245D}"/>
              </a:ext>
            </a:extLst>
          </p:cNvPr>
          <p:cNvSpPr/>
          <p:nvPr/>
        </p:nvSpPr>
        <p:spPr>
          <a:xfrm>
            <a:off x="5022395" y="148513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1B0A6C8-2CBC-4BC0-BB6D-E7436CF31F02}"/>
              </a:ext>
            </a:extLst>
          </p:cNvPr>
          <p:cNvSpPr/>
          <p:nvPr/>
        </p:nvSpPr>
        <p:spPr>
          <a:xfrm>
            <a:off x="4938156" y="168410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333667C-064E-4817-8E2D-62A5DD7B41E8}"/>
              </a:ext>
            </a:extLst>
          </p:cNvPr>
          <p:cNvSpPr/>
          <p:nvPr/>
        </p:nvSpPr>
        <p:spPr>
          <a:xfrm>
            <a:off x="4992898" y="193278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E246B92-212A-43AC-8B50-699D188624A2}"/>
              </a:ext>
            </a:extLst>
          </p:cNvPr>
          <p:cNvSpPr/>
          <p:nvPr/>
        </p:nvSpPr>
        <p:spPr>
          <a:xfrm>
            <a:off x="5071839" y="21302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93FE8B3-D6FB-4B4A-8686-5721BEDD3AB1}"/>
              </a:ext>
            </a:extLst>
          </p:cNvPr>
          <p:cNvSpPr/>
          <p:nvPr/>
        </p:nvSpPr>
        <p:spPr>
          <a:xfrm>
            <a:off x="4448652" y="2939517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D584763-A2D1-4891-AB65-E57B09B038E2}"/>
              </a:ext>
            </a:extLst>
          </p:cNvPr>
          <p:cNvSpPr/>
          <p:nvPr/>
        </p:nvSpPr>
        <p:spPr>
          <a:xfrm>
            <a:off x="4746500" y="277561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7B720C-72F7-4806-B8B2-DD33E654CBA2}"/>
              </a:ext>
            </a:extLst>
          </p:cNvPr>
          <p:cNvSpPr/>
          <p:nvPr/>
        </p:nvSpPr>
        <p:spPr>
          <a:xfrm>
            <a:off x="4515018" y="258914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105726B-E225-41E0-A982-B1A2316903D4}"/>
              </a:ext>
            </a:extLst>
          </p:cNvPr>
          <p:cNvSpPr/>
          <p:nvPr/>
        </p:nvSpPr>
        <p:spPr>
          <a:xfrm>
            <a:off x="4057796" y="269123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BC62B3C-6317-4BD9-9CBB-AED84B548984}"/>
              </a:ext>
            </a:extLst>
          </p:cNvPr>
          <p:cNvSpPr/>
          <p:nvPr/>
        </p:nvSpPr>
        <p:spPr>
          <a:xfrm>
            <a:off x="3900697" y="281868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B06F587-0DBA-4DE8-ABA5-0FB45897DC7E}"/>
              </a:ext>
            </a:extLst>
          </p:cNvPr>
          <p:cNvSpPr/>
          <p:nvPr/>
        </p:nvSpPr>
        <p:spPr>
          <a:xfrm>
            <a:off x="3868858" y="309644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B31D585-498D-4D2E-8B26-53ABFF532DFC}"/>
              </a:ext>
            </a:extLst>
          </p:cNvPr>
          <p:cNvSpPr/>
          <p:nvPr/>
        </p:nvSpPr>
        <p:spPr>
          <a:xfrm>
            <a:off x="1680712" y="2894539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685705A-C69D-416D-8A26-734DAEE48B10}"/>
                  </a:ext>
                </a:extLst>
              </p:cNvPr>
              <p:cNvSpPr/>
              <p:nvPr/>
            </p:nvSpPr>
            <p:spPr>
              <a:xfrm>
                <a:off x="994051" y="3017754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685705A-C69D-416D-8A26-734DAEE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51" y="3017754"/>
                <a:ext cx="503516" cy="3264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Rectangle 231">
            <a:extLst>
              <a:ext uri="{FF2B5EF4-FFF2-40B4-BE49-F238E27FC236}">
                <a16:creationId xmlns:a16="http://schemas.microsoft.com/office/drawing/2014/main" id="{C4E063B0-4AA5-4FEC-8178-A1CFFC1D1FCB}"/>
              </a:ext>
            </a:extLst>
          </p:cNvPr>
          <p:cNvSpPr/>
          <p:nvPr/>
        </p:nvSpPr>
        <p:spPr>
          <a:xfrm>
            <a:off x="1972648" y="30492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27D5C5A-9C6F-488F-B4B2-9D0A5FFCD2BC}"/>
              </a:ext>
            </a:extLst>
          </p:cNvPr>
          <p:cNvSpPr/>
          <p:nvPr/>
        </p:nvSpPr>
        <p:spPr>
          <a:xfrm>
            <a:off x="1302051" y="269018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89B19D7-4475-49F6-A8AB-D139E31142D5}"/>
              </a:ext>
            </a:extLst>
          </p:cNvPr>
          <p:cNvSpPr/>
          <p:nvPr/>
        </p:nvSpPr>
        <p:spPr>
          <a:xfrm>
            <a:off x="1432475" y="246925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3D15F0-2AD4-4642-B41B-E4B8C8E2543A}"/>
              </a:ext>
            </a:extLst>
          </p:cNvPr>
          <p:cNvSpPr/>
          <p:nvPr/>
        </p:nvSpPr>
        <p:spPr>
          <a:xfrm>
            <a:off x="1786141" y="244746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39184C8-3AED-4D5B-A895-9AF82CDC4DB8}"/>
              </a:ext>
            </a:extLst>
          </p:cNvPr>
          <p:cNvSpPr/>
          <p:nvPr/>
        </p:nvSpPr>
        <p:spPr>
          <a:xfrm>
            <a:off x="2076178" y="26136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24634B9-476A-4473-AFA3-F9127D01F45F}"/>
                  </a:ext>
                </a:extLst>
              </p:cNvPr>
              <p:cNvSpPr/>
              <p:nvPr/>
            </p:nvSpPr>
            <p:spPr>
              <a:xfrm>
                <a:off x="127934" y="49452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34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24634B9-476A-4473-AFA3-F9127D01F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34" y="494525"/>
                <a:ext cx="503516" cy="3264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5888A3D-436C-4A10-9D63-AF732AE4A096}"/>
                  </a:ext>
                </a:extLst>
              </p:cNvPr>
              <p:cNvSpPr/>
              <p:nvPr/>
            </p:nvSpPr>
            <p:spPr>
              <a:xfrm>
                <a:off x="5879456" y="45903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5888A3D-436C-4A10-9D63-AF732AE4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456" y="459035"/>
                <a:ext cx="503516" cy="326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DF26C72-55B8-4653-B8AA-5840DA05978C}"/>
                  </a:ext>
                </a:extLst>
              </p:cNvPr>
              <p:cNvSpPr/>
              <p:nvPr/>
            </p:nvSpPr>
            <p:spPr>
              <a:xfrm>
                <a:off x="6106735" y="1722250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DF26C72-55B8-4653-B8AA-5840DA059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35" y="1722250"/>
                <a:ext cx="503516" cy="326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52242ED-248D-46C9-AE8D-E4E7E3602623}"/>
                  </a:ext>
                </a:extLst>
              </p:cNvPr>
              <p:cNvSpPr/>
              <p:nvPr/>
            </p:nvSpPr>
            <p:spPr>
              <a:xfrm>
                <a:off x="5008970" y="3065623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52242ED-248D-46C9-AE8D-E4E7E3602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70" y="3065623"/>
                <a:ext cx="503516" cy="3264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9AE7583-DDF3-4E4E-951D-E276890438B8}"/>
              </a:ext>
            </a:extLst>
          </p:cNvPr>
          <p:cNvCxnSpPr>
            <a:cxnSpLocks/>
            <a:stCxn id="200" idx="1"/>
            <a:endCxn id="237" idx="3"/>
          </p:cNvCxnSpPr>
          <p:nvPr/>
        </p:nvCxnSpPr>
        <p:spPr>
          <a:xfrm flipH="1">
            <a:off x="631450" y="655666"/>
            <a:ext cx="245956" cy="2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AA99218-BEB5-4DFA-B158-74C6D857ED16}"/>
              </a:ext>
            </a:extLst>
          </p:cNvPr>
          <p:cNvCxnSpPr>
            <a:cxnSpLocks/>
            <a:stCxn id="208" idx="3"/>
            <a:endCxn id="238" idx="1"/>
          </p:cNvCxnSpPr>
          <p:nvPr/>
        </p:nvCxnSpPr>
        <p:spPr>
          <a:xfrm>
            <a:off x="5589972" y="617081"/>
            <a:ext cx="289484" cy="5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FD75848-33DA-4350-94DE-F6F1415C2DC1}"/>
                  </a:ext>
                </a:extLst>
              </p:cNvPr>
              <p:cNvSpPr/>
              <p:nvPr/>
            </p:nvSpPr>
            <p:spPr>
              <a:xfrm>
                <a:off x="107774" y="5004899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FD75848-33DA-4350-94DE-F6F1415C2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4" y="5004899"/>
                <a:ext cx="503516" cy="3264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8BBB4DD-3D8B-40BE-9BF7-4A5E9498199A}"/>
                  </a:ext>
                </a:extLst>
              </p:cNvPr>
              <p:cNvSpPr/>
              <p:nvPr/>
            </p:nvSpPr>
            <p:spPr>
              <a:xfrm>
                <a:off x="1654330" y="3397266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8BBB4DD-3D8B-40BE-9BF7-4A5E94981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30" y="3397266"/>
                <a:ext cx="503516" cy="3264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FDE6718-3D2F-4B97-82EF-F2D482CEFF4A}"/>
                  </a:ext>
                </a:extLst>
              </p:cNvPr>
              <p:cNvSpPr/>
              <p:nvPr/>
            </p:nvSpPr>
            <p:spPr>
              <a:xfrm>
                <a:off x="106943" y="1684968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FDE6718-3D2F-4B97-82EF-F2D482CEF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3" y="1684968"/>
                <a:ext cx="503516" cy="3264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8CB0BA7-A3A6-4A42-8051-7EDB9ED26E2A}"/>
                  </a:ext>
                </a:extLst>
              </p:cNvPr>
              <p:cNvSpPr/>
              <p:nvPr/>
            </p:nvSpPr>
            <p:spPr>
              <a:xfrm>
                <a:off x="1631225" y="124954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8CB0BA7-A3A6-4A42-8051-7EDB9ED26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25" y="124954"/>
                <a:ext cx="503516" cy="32645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76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212">
            <a:extLst>
              <a:ext uri="{FF2B5EF4-FFF2-40B4-BE49-F238E27FC236}">
                <a16:creationId xmlns:a16="http://schemas.microsoft.com/office/drawing/2014/main" id="{D97B0845-ADD3-4E58-A9ED-6399B9602F89}"/>
              </a:ext>
            </a:extLst>
          </p:cNvPr>
          <p:cNvSpPr txBox="1"/>
          <p:nvPr/>
        </p:nvSpPr>
        <p:spPr>
          <a:xfrm>
            <a:off x="6468135" y="4271516"/>
            <a:ext cx="5616092" cy="9682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terpendek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TSP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ialah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1-3-5-6-4-2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(distance)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42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A4CD8-AB7A-4C01-9499-15B9738EB2F9}"/>
              </a:ext>
            </a:extLst>
          </p:cNvPr>
          <p:cNvCxnSpPr>
            <a:stCxn id="353" idx="0"/>
            <a:endCxn id="361" idx="2"/>
          </p:cNvCxnSpPr>
          <p:nvPr/>
        </p:nvCxnSpPr>
        <p:spPr>
          <a:xfrm flipV="1">
            <a:off x="755554" y="3931187"/>
            <a:ext cx="893216" cy="10262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A1217C7-D473-4C25-BF6B-82B8C44302FE}"/>
              </a:ext>
            </a:extLst>
          </p:cNvPr>
          <p:cNvCxnSpPr>
            <a:cxnSpLocks/>
            <a:stCxn id="353" idx="7"/>
            <a:endCxn id="367" idx="2"/>
          </p:cNvCxnSpPr>
          <p:nvPr/>
        </p:nvCxnSpPr>
        <p:spPr>
          <a:xfrm flipV="1">
            <a:off x="907276" y="3950647"/>
            <a:ext cx="3580017" cy="10726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4A1FE93-41A1-45F1-93A1-B757F386A954}"/>
              </a:ext>
            </a:extLst>
          </p:cNvPr>
          <p:cNvCxnSpPr>
            <a:cxnSpLocks/>
            <a:stCxn id="353" idx="6"/>
            <a:endCxn id="374" idx="2"/>
          </p:cNvCxnSpPr>
          <p:nvPr/>
        </p:nvCxnSpPr>
        <p:spPr>
          <a:xfrm flipV="1">
            <a:off x="970121" y="5151215"/>
            <a:ext cx="4609062" cy="310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EE063EC-2F88-4C9A-A7CE-C531AA0FE4A2}"/>
              </a:ext>
            </a:extLst>
          </p:cNvPr>
          <p:cNvCxnSpPr>
            <a:cxnSpLocks/>
            <a:stCxn id="353" idx="5"/>
            <a:endCxn id="381" idx="2"/>
          </p:cNvCxnSpPr>
          <p:nvPr/>
        </p:nvCxnSpPr>
        <p:spPr>
          <a:xfrm>
            <a:off x="907276" y="5341237"/>
            <a:ext cx="3548725" cy="1100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28E27F7B-2616-476C-8F0C-423D38C7613E}"/>
              </a:ext>
            </a:extLst>
          </p:cNvPr>
          <p:cNvCxnSpPr>
            <a:cxnSpLocks/>
            <a:stCxn id="353" idx="4"/>
            <a:endCxn id="388" idx="2"/>
          </p:cNvCxnSpPr>
          <p:nvPr/>
        </p:nvCxnSpPr>
        <p:spPr>
          <a:xfrm>
            <a:off x="755554" y="5407090"/>
            <a:ext cx="932507" cy="9895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B61726A-9FA4-4D7D-85A0-25C4B1D5259B}"/>
              </a:ext>
            </a:extLst>
          </p:cNvPr>
          <p:cNvCxnSpPr>
            <a:cxnSpLocks/>
            <a:stCxn id="361" idx="4"/>
            <a:endCxn id="388" idx="0"/>
          </p:cNvCxnSpPr>
          <p:nvPr/>
        </p:nvCxnSpPr>
        <p:spPr>
          <a:xfrm>
            <a:off x="1863338" y="4156023"/>
            <a:ext cx="39291" cy="2015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F7DD9648-0540-43E0-B367-491DF24E32DB}"/>
              </a:ext>
            </a:extLst>
          </p:cNvPr>
          <p:cNvCxnSpPr>
            <a:cxnSpLocks/>
            <a:stCxn id="361" idx="7"/>
            <a:endCxn id="367" idx="1"/>
          </p:cNvCxnSpPr>
          <p:nvPr/>
        </p:nvCxnSpPr>
        <p:spPr>
          <a:xfrm>
            <a:off x="2015060" y="3772204"/>
            <a:ext cx="253507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ABEA930-F84C-478D-9EF1-970474B0A76A}"/>
              </a:ext>
            </a:extLst>
          </p:cNvPr>
          <p:cNvCxnSpPr>
            <a:cxnSpLocks/>
            <a:stCxn id="361" idx="6"/>
            <a:endCxn id="374" idx="1"/>
          </p:cNvCxnSpPr>
          <p:nvPr/>
        </p:nvCxnSpPr>
        <p:spPr>
          <a:xfrm>
            <a:off x="2077905" y="3931187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4EF0352-AFEB-4F7D-ADBA-BC5EF03038F3}"/>
              </a:ext>
            </a:extLst>
          </p:cNvPr>
          <p:cNvCxnSpPr>
            <a:cxnSpLocks/>
            <a:stCxn id="361" idx="5"/>
            <a:endCxn id="381" idx="1"/>
          </p:cNvCxnSpPr>
          <p:nvPr/>
        </p:nvCxnSpPr>
        <p:spPr>
          <a:xfrm>
            <a:off x="2015060" y="4090170"/>
            <a:ext cx="2503786" cy="21924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FA8A6CFE-82DC-4E20-A43C-BCB43DC56290}"/>
              </a:ext>
            </a:extLst>
          </p:cNvPr>
          <p:cNvCxnSpPr>
            <a:cxnSpLocks/>
            <a:stCxn id="367" idx="4"/>
            <a:endCxn id="381" idx="0"/>
          </p:cNvCxnSpPr>
          <p:nvPr/>
        </p:nvCxnSpPr>
        <p:spPr>
          <a:xfrm flipH="1">
            <a:off x="4670569" y="4175483"/>
            <a:ext cx="31292" cy="20413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4200CECB-23D3-4D8C-B2F6-96D74BDF024A}"/>
              </a:ext>
            </a:extLst>
          </p:cNvPr>
          <p:cNvCxnSpPr>
            <a:cxnSpLocks/>
            <a:stCxn id="367" idx="3"/>
            <a:endCxn id="388" idx="7"/>
          </p:cNvCxnSpPr>
          <p:nvPr/>
        </p:nvCxnSpPr>
        <p:spPr>
          <a:xfrm flipH="1">
            <a:off x="2054351" y="4109630"/>
            <a:ext cx="2495787" cy="212805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78C64DB3-8AB2-4E0D-9C1B-630B77C246A9}"/>
              </a:ext>
            </a:extLst>
          </p:cNvPr>
          <p:cNvCxnSpPr>
            <a:cxnSpLocks/>
            <a:stCxn id="381" idx="6"/>
            <a:endCxn id="374" idx="4"/>
          </p:cNvCxnSpPr>
          <p:nvPr/>
        </p:nvCxnSpPr>
        <p:spPr>
          <a:xfrm flipV="1">
            <a:off x="4885136" y="5376051"/>
            <a:ext cx="908615" cy="10655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EA4B4DDA-64B2-41F7-9283-576F5BA78DCF}"/>
              </a:ext>
            </a:extLst>
          </p:cNvPr>
          <p:cNvCxnSpPr>
            <a:cxnSpLocks/>
            <a:stCxn id="367" idx="6"/>
            <a:endCxn id="374" idx="0"/>
          </p:cNvCxnSpPr>
          <p:nvPr/>
        </p:nvCxnSpPr>
        <p:spPr>
          <a:xfrm>
            <a:off x="4916428" y="3950647"/>
            <a:ext cx="877323" cy="97573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3121D1F-3A30-4C08-B2C5-CF25ADB4E949}"/>
              </a:ext>
            </a:extLst>
          </p:cNvPr>
          <p:cNvCxnSpPr>
            <a:cxnSpLocks/>
            <a:stCxn id="388" idx="6"/>
            <a:endCxn id="374" idx="3"/>
          </p:cNvCxnSpPr>
          <p:nvPr/>
        </p:nvCxnSpPr>
        <p:spPr>
          <a:xfrm flipV="1">
            <a:off x="2117196" y="5310198"/>
            <a:ext cx="3524832" cy="10864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22B826A0-9013-4DA0-8C82-A529ECD0BB04}"/>
              </a:ext>
            </a:extLst>
          </p:cNvPr>
          <p:cNvCxnSpPr>
            <a:cxnSpLocks/>
            <a:stCxn id="388" idx="0"/>
            <a:endCxn id="367" idx="2"/>
          </p:cNvCxnSpPr>
          <p:nvPr/>
        </p:nvCxnSpPr>
        <p:spPr>
          <a:xfrm flipV="1">
            <a:off x="1902629" y="3950647"/>
            <a:ext cx="2584664" cy="2221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92B803D0-EE1C-4E96-A67E-4403BFDEB155}"/>
              </a:ext>
            </a:extLst>
          </p:cNvPr>
          <p:cNvCxnSpPr>
            <a:cxnSpLocks/>
            <a:stCxn id="388" idx="1"/>
            <a:endCxn id="361" idx="3"/>
          </p:cNvCxnSpPr>
          <p:nvPr/>
        </p:nvCxnSpPr>
        <p:spPr>
          <a:xfrm flipH="1" flipV="1">
            <a:off x="1711615" y="4090170"/>
            <a:ext cx="39291" cy="2147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74466E3-EEA1-4430-8AE7-F144E0B5CCC4}"/>
              </a:ext>
            </a:extLst>
          </p:cNvPr>
          <p:cNvCxnSpPr>
            <a:cxnSpLocks/>
            <a:stCxn id="388" idx="1"/>
            <a:endCxn id="353" idx="5"/>
          </p:cNvCxnSpPr>
          <p:nvPr/>
        </p:nvCxnSpPr>
        <p:spPr>
          <a:xfrm flipH="1" flipV="1">
            <a:off x="907276" y="5341237"/>
            <a:ext cx="843630" cy="896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A47AE319-73B8-444F-AB59-C4A2D7C3E028}"/>
              </a:ext>
            </a:extLst>
          </p:cNvPr>
          <p:cNvCxnSpPr>
            <a:cxnSpLocks/>
            <a:stCxn id="361" idx="3"/>
            <a:endCxn id="353" idx="7"/>
          </p:cNvCxnSpPr>
          <p:nvPr/>
        </p:nvCxnSpPr>
        <p:spPr>
          <a:xfrm flipH="1">
            <a:off x="907276" y="4090170"/>
            <a:ext cx="804339" cy="9331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BCBF7137-EA03-46E3-8554-C3AB78FB27EE}"/>
              </a:ext>
            </a:extLst>
          </p:cNvPr>
          <p:cNvCxnSpPr>
            <a:cxnSpLocks/>
            <a:stCxn id="367" idx="3"/>
            <a:endCxn id="353" idx="6"/>
          </p:cNvCxnSpPr>
          <p:nvPr/>
        </p:nvCxnSpPr>
        <p:spPr>
          <a:xfrm flipH="1">
            <a:off x="970121" y="4109630"/>
            <a:ext cx="3580017" cy="1072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6C7C309-F186-45DB-AE38-F64CCB140C3A}"/>
              </a:ext>
            </a:extLst>
          </p:cNvPr>
          <p:cNvCxnSpPr>
            <a:cxnSpLocks/>
            <a:stCxn id="381" idx="1"/>
            <a:endCxn id="353" idx="6"/>
          </p:cNvCxnSpPr>
          <p:nvPr/>
        </p:nvCxnSpPr>
        <p:spPr>
          <a:xfrm flipH="1" flipV="1">
            <a:off x="970121" y="5182254"/>
            <a:ext cx="3548725" cy="1100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AFA91D22-A88E-4BCB-9A21-6343837D41F0}"/>
              </a:ext>
            </a:extLst>
          </p:cNvPr>
          <p:cNvCxnSpPr>
            <a:cxnSpLocks/>
            <a:stCxn id="374" idx="1"/>
            <a:endCxn id="353" idx="7"/>
          </p:cNvCxnSpPr>
          <p:nvPr/>
        </p:nvCxnSpPr>
        <p:spPr>
          <a:xfrm flipH="1">
            <a:off x="907276" y="4992232"/>
            <a:ext cx="4734752" cy="31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A2D06064-391F-4978-9773-66D37F52CFE8}"/>
              </a:ext>
            </a:extLst>
          </p:cNvPr>
          <p:cNvCxnSpPr>
            <a:cxnSpLocks/>
            <a:stCxn id="367" idx="2"/>
            <a:endCxn id="361" idx="6"/>
          </p:cNvCxnSpPr>
          <p:nvPr/>
        </p:nvCxnSpPr>
        <p:spPr>
          <a:xfrm flipH="1" flipV="1">
            <a:off x="2077905" y="3931187"/>
            <a:ext cx="2409388" cy="194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85E150D-9EA1-49C5-8C3F-C70942DDA5A6}"/>
              </a:ext>
            </a:extLst>
          </p:cNvPr>
          <p:cNvCxnSpPr>
            <a:cxnSpLocks/>
            <a:stCxn id="374" idx="1"/>
            <a:endCxn id="367" idx="5"/>
          </p:cNvCxnSpPr>
          <p:nvPr/>
        </p:nvCxnSpPr>
        <p:spPr>
          <a:xfrm flipH="1" flipV="1">
            <a:off x="4853583" y="4109630"/>
            <a:ext cx="788445" cy="882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1DA0A94A-2B61-4A23-8215-25AE8382C65C}"/>
              </a:ext>
            </a:extLst>
          </p:cNvPr>
          <p:cNvCxnSpPr>
            <a:cxnSpLocks/>
            <a:stCxn id="381" idx="7"/>
            <a:endCxn id="367" idx="5"/>
          </p:cNvCxnSpPr>
          <p:nvPr/>
        </p:nvCxnSpPr>
        <p:spPr>
          <a:xfrm flipV="1">
            <a:off x="4822291" y="4109630"/>
            <a:ext cx="31292" cy="21730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626CE25-2E0F-4D25-A470-DAE4B9AF24F5}"/>
              </a:ext>
            </a:extLst>
          </p:cNvPr>
          <p:cNvCxnSpPr>
            <a:cxnSpLocks/>
            <a:stCxn id="374" idx="3"/>
            <a:endCxn id="381" idx="7"/>
          </p:cNvCxnSpPr>
          <p:nvPr/>
        </p:nvCxnSpPr>
        <p:spPr>
          <a:xfrm flipH="1">
            <a:off x="4822291" y="5310198"/>
            <a:ext cx="819737" cy="972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7A74F3F-C146-4225-A8F2-50BFE6DF7463}"/>
              </a:ext>
            </a:extLst>
          </p:cNvPr>
          <p:cNvCxnSpPr>
            <a:cxnSpLocks/>
            <a:stCxn id="381" idx="2"/>
            <a:endCxn id="388" idx="6"/>
          </p:cNvCxnSpPr>
          <p:nvPr/>
        </p:nvCxnSpPr>
        <p:spPr>
          <a:xfrm flipH="1" flipV="1">
            <a:off x="2117196" y="6396666"/>
            <a:ext cx="2338805" cy="449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75776FC3-7171-47BD-B26E-EC7966527A27}"/>
              </a:ext>
            </a:extLst>
          </p:cNvPr>
          <p:cNvCxnSpPr>
            <a:cxnSpLocks/>
            <a:stCxn id="388" idx="5"/>
            <a:endCxn id="381" idx="3"/>
          </p:cNvCxnSpPr>
          <p:nvPr/>
        </p:nvCxnSpPr>
        <p:spPr>
          <a:xfrm>
            <a:off x="2054351" y="6555649"/>
            <a:ext cx="2464495" cy="449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BE6E5386-F5C5-4C3B-A3D3-A5C24D9EC437}"/>
              </a:ext>
            </a:extLst>
          </p:cNvPr>
          <p:cNvCxnSpPr>
            <a:cxnSpLocks/>
            <a:stCxn id="381" idx="2"/>
            <a:endCxn id="361" idx="4"/>
          </p:cNvCxnSpPr>
          <p:nvPr/>
        </p:nvCxnSpPr>
        <p:spPr>
          <a:xfrm flipH="1" flipV="1">
            <a:off x="1863338" y="4156023"/>
            <a:ext cx="2592663" cy="22856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06A848E-5111-4FAD-A57F-A8F263300B8D}"/>
              </a:ext>
            </a:extLst>
          </p:cNvPr>
          <p:cNvCxnSpPr>
            <a:cxnSpLocks/>
            <a:stCxn id="388" idx="7"/>
            <a:endCxn id="374" idx="2"/>
          </p:cNvCxnSpPr>
          <p:nvPr/>
        </p:nvCxnSpPr>
        <p:spPr>
          <a:xfrm flipV="1">
            <a:off x="2054351" y="5151215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D58A265-E6E5-4E1F-8783-D7311C28680F}"/>
              </a:ext>
            </a:extLst>
          </p:cNvPr>
          <p:cNvCxnSpPr>
            <a:cxnSpLocks/>
            <a:stCxn id="374" idx="2"/>
            <a:endCxn id="361" idx="5"/>
          </p:cNvCxnSpPr>
          <p:nvPr/>
        </p:nvCxnSpPr>
        <p:spPr>
          <a:xfrm flipH="1" flipV="1">
            <a:off x="2015060" y="4090170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id="{D2430D0F-0016-471B-8FBD-F2AAE159C256}"/>
              </a:ext>
            </a:extLst>
          </p:cNvPr>
          <p:cNvSpPr/>
          <p:nvPr/>
        </p:nvSpPr>
        <p:spPr>
          <a:xfrm>
            <a:off x="540986" y="4957418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295A0A16-1D14-4D88-A555-EB7E98DAB833}"/>
                  </a:ext>
                </a:extLst>
              </p:cNvPr>
              <p:cNvSpPr/>
              <p:nvPr/>
            </p:nvSpPr>
            <p:spPr>
              <a:xfrm>
                <a:off x="201988" y="545119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295A0A16-1D14-4D88-A555-EB7E98DAB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8" y="5451195"/>
                <a:ext cx="503516" cy="326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Rectangle 354">
            <a:extLst>
              <a:ext uri="{FF2B5EF4-FFF2-40B4-BE49-F238E27FC236}">
                <a16:creationId xmlns:a16="http://schemas.microsoft.com/office/drawing/2014/main" id="{01346803-6287-4806-A8ED-6C9578FABF9F}"/>
              </a:ext>
            </a:extLst>
          </p:cNvPr>
          <p:cNvSpPr/>
          <p:nvPr/>
        </p:nvSpPr>
        <p:spPr>
          <a:xfrm>
            <a:off x="604928" y="450743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0840830-A254-4C14-8F5C-765E3B25D9AF}"/>
              </a:ext>
            </a:extLst>
          </p:cNvPr>
          <p:cNvSpPr/>
          <p:nvPr/>
        </p:nvSpPr>
        <p:spPr>
          <a:xfrm>
            <a:off x="1029402" y="479168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8987A96-E6E6-47EA-9F41-27AD0C2DE41C}"/>
              </a:ext>
            </a:extLst>
          </p:cNvPr>
          <p:cNvSpPr/>
          <p:nvPr/>
        </p:nvSpPr>
        <p:spPr>
          <a:xfrm>
            <a:off x="907277" y="522755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1B3523B-2B18-4E67-AECC-9711E30EC94F}"/>
              </a:ext>
            </a:extLst>
          </p:cNvPr>
          <p:cNvSpPr/>
          <p:nvPr/>
        </p:nvSpPr>
        <p:spPr>
          <a:xfrm>
            <a:off x="1072651" y="49737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0B89FCD3-A408-42AB-BCAA-867E1A198599}"/>
              </a:ext>
            </a:extLst>
          </p:cNvPr>
          <p:cNvSpPr/>
          <p:nvPr/>
        </p:nvSpPr>
        <p:spPr>
          <a:xfrm>
            <a:off x="637382" y="555882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9E2EDD56-5FB0-4787-8998-4483C054CFD7}"/>
              </a:ext>
            </a:extLst>
          </p:cNvPr>
          <p:cNvSpPr/>
          <p:nvPr/>
        </p:nvSpPr>
        <p:spPr>
          <a:xfrm>
            <a:off x="1648770" y="3706351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13264D7-DD07-4587-B7D7-DC7ED9D9DA8C}"/>
              </a:ext>
            </a:extLst>
          </p:cNvPr>
          <p:cNvSpPr/>
          <p:nvPr/>
        </p:nvSpPr>
        <p:spPr>
          <a:xfrm>
            <a:off x="1388271" y="418765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4A2D4BB-9003-40E7-B4D0-CECB42915F9F}"/>
              </a:ext>
            </a:extLst>
          </p:cNvPr>
          <p:cNvSpPr/>
          <p:nvPr/>
        </p:nvSpPr>
        <p:spPr>
          <a:xfrm>
            <a:off x="1551704" y="417071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867C9F24-4139-4327-8729-A46FE92B9BB7}"/>
              </a:ext>
            </a:extLst>
          </p:cNvPr>
          <p:cNvSpPr/>
          <p:nvPr/>
        </p:nvSpPr>
        <p:spPr>
          <a:xfrm>
            <a:off x="1802906" y="410391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C76E205-46A8-4179-8FDD-4241BE45565D}"/>
              </a:ext>
            </a:extLst>
          </p:cNvPr>
          <p:cNvSpPr/>
          <p:nvPr/>
        </p:nvSpPr>
        <p:spPr>
          <a:xfrm>
            <a:off x="1980839" y="39244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5C3CB22-759F-43D5-8CA1-C98921DB5108}"/>
              </a:ext>
            </a:extLst>
          </p:cNvPr>
          <p:cNvSpPr/>
          <p:nvPr/>
        </p:nvSpPr>
        <p:spPr>
          <a:xfrm>
            <a:off x="2036431" y="36825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680BEC05-C51C-47B4-8A82-240B687272AB}"/>
              </a:ext>
            </a:extLst>
          </p:cNvPr>
          <p:cNvSpPr/>
          <p:nvPr/>
        </p:nvSpPr>
        <p:spPr>
          <a:xfrm>
            <a:off x="4487293" y="3725811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4982C982-4DBC-4DBE-9925-7E3EB79105D1}"/>
              </a:ext>
            </a:extLst>
          </p:cNvPr>
          <p:cNvSpPr/>
          <p:nvPr/>
        </p:nvSpPr>
        <p:spPr>
          <a:xfrm>
            <a:off x="4106736" y="371934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929A6A5-C744-4F4D-874C-5B0D2EA8E300}"/>
              </a:ext>
            </a:extLst>
          </p:cNvPr>
          <p:cNvSpPr/>
          <p:nvPr/>
        </p:nvSpPr>
        <p:spPr>
          <a:xfrm>
            <a:off x="3984703" y="399079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363505B1-ACBA-4786-ABB3-C36F3484F62E}"/>
              </a:ext>
            </a:extLst>
          </p:cNvPr>
          <p:cNvSpPr/>
          <p:nvPr/>
        </p:nvSpPr>
        <p:spPr>
          <a:xfrm>
            <a:off x="4074898" y="417465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C6BF1C2-5EDF-4B45-9830-E3A5D9C745EB}"/>
              </a:ext>
            </a:extLst>
          </p:cNvPr>
          <p:cNvSpPr/>
          <p:nvPr/>
        </p:nvSpPr>
        <p:spPr>
          <a:xfrm>
            <a:off x="4378691" y="42220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A7CDD6B-6B71-419E-A536-78A7E931A1DA}"/>
              </a:ext>
            </a:extLst>
          </p:cNvPr>
          <p:cNvSpPr/>
          <p:nvPr/>
        </p:nvSpPr>
        <p:spPr>
          <a:xfrm>
            <a:off x="4785141" y="40325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6F5022B-B85E-4515-95D0-71AAE4E9D04E}"/>
              </a:ext>
            </a:extLst>
          </p:cNvPr>
          <p:cNvSpPr/>
          <p:nvPr/>
        </p:nvSpPr>
        <p:spPr>
          <a:xfrm>
            <a:off x="5579183" y="4926379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9579EBB5-8643-4EE8-8776-37B11E452856}"/>
              </a:ext>
            </a:extLst>
          </p:cNvPr>
          <p:cNvSpPr/>
          <p:nvPr/>
        </p:nvSpPr>
        <p:spPr>
          <a:xfrm>
            <a:off x="5361646" y="467844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9D3D677-D7A7-4757-BD94-D887C16C4E77}"/>
              </a:ext>
            </a:extLst>
          </p:cNvPr>
          <p:cNvSpPr/>
          <p:nvPr/>
        </p:nvSpPr>
        <p:spPr>
          <a:xfrm>
            <a:off x="5029744" y="476242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08C1D8-03C8-47B1-9E20-E4F98BCDC4C1}"/>
              </a:ext>
            </a:extLst>
          </p:cNvPr>
          <p:cNvSpPr/>
          <p:nvPr/>
        </p:nvSpPr>
        <p:spPr>
          <a:xfrm>
            <a:off x="4945505" y="496139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20E2AF12-80CC-4160-9FAC-066BC30A61E7}"/>
              </a:ext>
            </a:extLst>
          </p:cNvPr>
          <p:cNvSpPr/>
          <p:nvPr/>
        </p:nvSpPr>
        <p:spPr>
          <a:xfrm>
            <a:off x="5000247" y="521007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770C918-B9A4-4EBD-92E5-45A55FC6A400}"/>
              </a:ext>
            </a:extLst>
          </p:cNvPr>
          <p:cNvSpPr/>
          <p:nvPr/>
        </p:nvSpPr>
        <p:spPr>
          <a:xfrm>
            <a:off x="5079188" y="540751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FA3961AA-DFE3-4737-8C49-2F775ACFC4AB}"/>
              </a:ext>
            </a:extLst>
          </p:cNvPr>
          <p:cNvSpPr/>
          <p:nvPr/>
        </p:nvSpPr>
        <p:spPr>
          <a:xfrm>
            <a:off x="4456001" y="6216808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329E567-8717-4B0C-B90A-7C03C83C9DC3}"/>
              </a:ext>
            </a:extLst>
          </p:cNvPr>
          <p:cNvSpPr/>
          <p:nvPr/>
        </p:nvSpPr>
        <p:spPr>
          <a:xfrm>
            <a:off x="4753849" y="605290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4D2E243-F8A0-4EF7-A49E-88852FEDC71D}"/>
              </a:ext>
            </a:extLst>
          </p:cNvPr>
          <p:cNvSpPr/>
          <p:nvPr/>
        </p:nvSpPr>
        <p:spPr>
          <a:xfrm>
            <a:off x="4522367" y="586643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728157EE-19ED-47FD-A347-BA8ED1CCDCEE}"/>
              </a:ext>
            </a:extLst>
          </p:cNvPr>
          <p:cNvSpPr/>
          <p:nvPr/>
        </p:nvSpPr>
        <p:spPr>
          <a:xfrm>
            <a:off x="4065145" y="59685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9C73B044-8389-46E0-9453-F920EA5441B8}"/>
              </a:ext>
            </a:extLst>
          </p:cNvPr>
          <p:cNvSpPr/>
          <p:nvPr/>
        </p:nvSpPr>
        <p:spPr>
          <a:xfrm>
            <a:off x="3908046" y="609597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33AC44D8-3885-46EF-B613-B512B3D99940}"/>
              </a:ext>
            </a:extLst>
          </p:cNvPr>
          <p:cNvSpPr/>
          <p:nvPr/>
        </p:nvSpPr>
        <p:spPr>
          <a:xfrm>
            <a:off x="3876207" y="637373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51C5BACA-9296-4F98-92F5-E897522F2056}"/>
              </a:ext>
            </a:extLst>
          </p:cNvPr>
          <p:cNvSpPr/>
          <p:nvPr/>
        </p:nvSpPr>
        <p:spPr>
          <a:xfrm>
            <a:off x="1688061" y="6171830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901BC085-2DD5-45B3-B264-E9F7AC0DDAA0}"/>
                  </a:ext>
                </a:extLst>
              </p:cNvPr>
              <p:cNvSpPr/>
              <p:nvPr/>
            </p:nvSpPr>
            <p:spPr>
              <a:xfrm>
                <a:off x="1001400" y="629504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901BC085-2DD5-45B3-B264-E9F7AC0DD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0" y="6295045"/>
                <a:ext cx="503516" cy="326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Rectangle 389">
            <a:extLst>
              <a:ext uri="{FF2B5EF4-FFF2-40B4-BE49-F238E27FC236}">
                <a16:creationId xmlns:a16="http://schemas.microsoft.com/office/drawing/2014/main" id="{71DE60DD-648A-43B3-ADC3-3E355F2B7C5C}"/>
              </a:ext>
            </a:extLst>
          </p:cNvPr>
          <p:cNvSpPr/>
          <p:nvPr/>
        </p:nvSpPr>
        <p:spPr>
          <a:xfrm>
            <a:off x="1979997" y="632656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8E4B5BE8-2935-422D-8569-D401EF1DAF98}"/>
              </a:ext>
            </a:extLst>
          </p:cNvPr>
          <p:cNvSpPr/>
          <p:nvPr/>
        </p:nvSpPr>
        <p:spPr>
          <a:xfrm>
            <a:off x="1309400" y="596747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AD6A452-529A-449D-8C38-192984F766CB}"/>
              </a:ext>
            </a:extLst>
          </p:cNvPr>
          <p:cNvSpPr/>
          <p:nvPr/>
        </p:nvSpPr>
        <p:spPr>
          <a:xfrm>
            <a:off x="1439824" y="574654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1D3F3073-8686-4A23-A3A5-A486DE98A9D7}"/>
              </a:ext>
            </a:extLst>
          </p:cNvPr>
          <p:cNvSpPr/>
          <p:nvPr/>
        </p:nvSpPr>
        <p:spPr>
          <a:xfrm>
            <a:off x="1793490" y="572475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FAE13967-DD7A-4E12-86EF-36BB9F2CE7D3}"/>
              </a:ext>
            </a:extLst>
          </p:cNvPr>
          <p:cNvSpPr/>
          <p:nvPr/>
        </p:nvSpPr>
        <p:spPr>
          <a:xfrm>
            <a:off x="2083527" y="589098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B93701DF-2A6C-4FC5-975E-BC816E87227D}"/>
                  </a:ext>
                </a:extLst>
              </p:cNvPr>
              <p:cNvSpPr/>
              <p:nvPr/>
            </p:nvSpPr>
            <p:spPr>
              <a:xfrm>
                <a:off x="1037983" y="3736458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B93701DF-2A6C-4FC5-975E-BC816E87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83" y="3736458"/>
                <a:ext cx="503516" cy="326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06D09DB-3A04-407D-9304-DF1391B4ADB0}"/>
                  </a:ext>
                </a:extLst>
              </p:cNvPr>
              <p:cNvSpPr/>
              <p:nvPr/>
            </p:nvSpPr>
            <p:spPr>
              <a:xfrm>
                <a:off x="5125240" y="372344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06D09DB-3A04-407D-9304-DF1391B4A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40" y="3723447"/>
                <a:ext cx="503516" cy="326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BC2FE46-3481-4594-99D1-B8B75AAC43E6}"/>
                  </a:ext>
                </a:extLst>
              </p:cNvPr>
              <p:cNvSpPr/>
              <p:nvPr/>
            </p:nvSpPr>
            <p:spPr>
              <a:xfrm>
                <a:off x="6145122" y="498798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BC2FE46-3481-4594-99D1-B8B75AAC4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22" y="4987986"/>
                <a:ext cx="503516" cy="326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347401D-4145-465F-95B9-64D0E3598B21}"/>
                  </a:ext>
                </a:extLst>
              </p:cNvPr>
              <p:cNvSpPr/>
              <p:nvPr/>
            </p:nvSpPr>
            <p:spPr>
              <a:xfrm>
                <a:off x="5096914" y="6274170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347401D-4145-465F-95B9-64D0E3598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14" y="6274170"/>
                <a:ext cx="503516" cy="326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A08A4548-1D58-434B-905C-BB23FE088C67}"/>
              </a:ext>
            </a:extLst>
          </p:cNvPr>
          <p:cNvSpPr txBox="1"/>
          <p:nvPr/>
        </p:nvSpPr>
        <p:spPr>
          <a:xfrm>
            <a:off x="6468134" y="128179"/>
            <a:ext cx="5595932" cy="33391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=6	S={1,3,5,6,4,2}	S’={}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A(6)={(6,1), (6,2), (6,3), (6,4), (6,5)}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d(1)=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+9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d(1)=42, Pred(1)=0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d(3)=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+15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d(3)=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Pred(3)=1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d(4)=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+12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d(4)=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Pred(4)=6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d(5)=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+17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d(5)=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Pred(5)=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d(6)=33+16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d(6)=49, Pred(6)=5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d={0,33,7,21,11,18}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|d| = 42</a:t>
            </a: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Pred={0,6,1,6,3,5}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|S|=6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endParaRPr lang="en-ID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3A113D-C610-4606-A63A-BE38BCCB2697}"/>
              </a:ext>
            </a:extLst>
          </p:cNvPr>
          <p:cNvCxnSpPr>
            <a:stCxn id="193" idx="0"/>
            <a:endCxn id="201" idx="2"/>
          </p:cNvCxnSpPr>
          <p:nvPr/>
        </p:nvCxnSpPr>
        <p:spPr>
          <a:xfrm flipV="1">
            <a:off x="748205" y="653896"/>
            <a:ext cx="893216" cy="10262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660B7B7-08C9-45DB-B3DE-9F7AC536ED01}"/>
              </a:ext>
            </a:extLst>
          </p:cNvPr>
          <p:cNvCxnSpPr>
            <a:cxnSpLocks/>
            <a:stCxn id="193" idx="7"/>
            <a:endCxn id="207" idx="2"/>
          </p:cNvCxnSpPr>
          <p:nvPr/>
        </p:nvCxnSpPr>
        <p:spPr>
          <a:xfrm flipV="1">
            <a:off x="899927" y="673356"/>
            <a:ext cx="3580017" cy="10726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03BE2B0-6463-4784-8DBC-B3D74EBD527E}"/>
              </a:ext>
            </a:extLst>
          </p:cNvPr>
          <p:cNvCxnSpPr>
            <a:cxnSpLocks/>
            <a:stCxn id="193" idx="6"/>
            <a:endCxn id="216" idx="2"/>
          </p:cNvCxnSpPr>
          <p:nvPr/>
        </p:nvCxnSpPr>
        <p:spPr>
          <a:xfrm flipV="1">
            <a:off x="962772" y="1873924"/>
            <a:ext cx="4609062" cy="310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01DB5E2-360A-43BA-B6A2-5287DD123D8E}"/>
              </a:ext>
            </a:extLst>
          </p:cNvPr>
          <p:cNvCxnSpPr>
            <a:cxnSpLocks/>
            <a:stCxn id="193" idx="5"/>
            <a:endCxn id="223" idx="2"/>
          </p:cNvCxnSpPr>
          <p:nvPr/>
        </p:nvCxnSpPr>
        <p:spPr>
          <a:xfrm>
            <a:off x="899927" y="2063946"/>
            <a:ext cx="3548725" cy="1100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8E3582B-AF2C-4629-8BC8-4218F1506D70}"/>
              </a:ext>
            </a:extLst>
          </p:cNvPr>
          <p:cNvCxnSpPr>
            <a:cxnSpLocks/>
            <a:stCxn id="193" idx="4"/>
            <a:endCxn id="230" idx="2"/>
          </p:cNvCxnSpPr>
          <p:nvPr/>
        </p:nvCxnSpPr>
        <p:spPr>
          <a:xfrm>
            <a:off x="748205" y="2129799"/>
            <a:ext cx="932507" cy="98957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77EEE0C-EDC7-442D-A0E9-4766F9468BC2}"/>
              </a:ext>
            </a:extLst>
          </p:cNvPr>
          <p:cNvCxnSpPr>
            <a:cxnSpLocks/>
            <a:stCxn id="201" idx="4"/>
            <a:endCxn id="230" idx="0"/>
          </p:cNvCxnSpPr>
          <p:nvPr/>
        </p:nvCxnSpPr>
        <p:spPr>
          <a:xfrm>
            <a:off x="1855989" y="878732"/>
            <a:ext cx="39291" cy="2015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9DE6EF4-21FD-475B-924A-A11EA54F1535}"/>
              </a:ext>
            </a:extLst>
          </p:cNvPr>
          <p:cNvCxnSpPr>
            <a:cxnSpLocks/>
            <a:stCxn id="201" idx="7"/>
            <a:endCxn id="207" idx="1"/>
          </p:cNvCxnSpPr>
          <p:nvPr/>
        </p:nvCxnSpPr>
        <p:spPr>
          <a:xfrm>
            <a:off x="2007711" y="494913"/>
            <a:ext cx="2535078" cy="194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5A6376B-E1D0-4D79-8DFA-0A91BBE2B2F6}"/>
              </a:ext>
            </a:extLst>
          </p:cNvPr>
          <p:cNvCxnSpPr>
            <a:cxnSpLocks/>
            <a:stCxn id="201" idx="6"/>
            <a:endCxn id="216" idx="1"/>
          </p:cNvCxnSpPr>
          <p:nvPr/>
        </p:nvCxnSpPr>
        <p:spPr>
          <a:xfrm>
            <a:off x="2070556" y="653896"/>
            <a:ext cx="3564123" cy="10610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5C23727-8B60-4999-9BC5-CF10B5BA9F31}"/>
              </a:ext>
            </a:extLst>
          </p:cNvPr>
          <p:cNvCxnSpPr>
            <a:cxnSpLocks/>
            <a:stCxn id="201" idx="5"/>
            <a:endCxn id="223" idx="1"/>
          </p:cNvCxnSpPr>
          <p:nvPr/>
        </p:nvCxnSpPr>
        <p:spPr>
          <a:xfrm>
            <a:off x="2007711" y="812879"/>
            <a:ext cx="2503786" cy="21924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ED7EB7-85D7-43A7-887D-A8F8584EB9E7}"/>
              </a:ext>
            </a:extLst>
          </p:cNvPr>
          <p:cNvCxnSpPr>
            <a:cxnSpLocks/>
            <a:stCxn id="207" idx="4"/>
            <a:endCxn id="223" idx="0"/>
          </p:cNvCxnSpPr>
          <p:nvPr/>
        </p:nvCxnSpPr>
        <p:spPr>
          <a:xfrm flipH="1">
            <a:off x="4663220" y="898192"/>
            <a:ext cx="31292" cy="2041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2598D0C-DD80-4E61-A37E-11A0EB4A70A9}"/>
              </a:ext>
            </a:extLst>
          </p:cNvPr>
          <p:cNvCxnSpPr>
            <a:cxnSpLocks/>
            <a:stCxn id="207" idx="3"/>
            <a:endCxn id="230" idx="7"/>
          </p:cNvCxnSpPr>
          <p:nvPr/>
        </p:nvCxnSpPr>
        <p:spPr>
          <a:xfrm flipH="1">
            <a:off x="2047002" y="832339"/>
            <a:ext cx="2495787" cy="21280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894DAA-F878-4DD1-8F5B-39DB66A0E032}"/>
              </a:ext>
            </a:extLst>
          </p:cNvPr>
          <p:cNvCxnSpPr>
            <a:cxnSpLocks/>
            <a:stCxn id="223" idx="6"/>
            <a:endCxn id="216" idx="4"/>
          </p:cNvCxnSpPr>
          <p:nvPr/>
        </p:nvCxnSpPr>
        <p:spPr>
          <a:xfrm flipV="1">
            <a:off x="4877787" y="2098760"/>
            <a:ext cx="908615" cy="10655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D357B6C-77C1-4108-8CE8-73966B3B892E}"/>
              </a:ext>
            </a:extLst>
          </p:cNvPr>
          <p:cNvCxnSpPr>
            <a:cxnSpLocks/>
            <a:stCxn id="207" idx="6"/>
            <a:endCxn id="216" idx="0"/>
          </p:cNvCxnSpPr>
          <p:nvPr/>
        </p:nvCxnSpPr>
        <p:spPr>
          <a:xfrm>
            <a:off x="4909079" y="673356"/>
            <a:ext cx="877323" cy="9757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D12B2DF-2E27-4741-A1F4-D73BE38B052B}"/>
              </a:ext>
            </a:extLst>
          </p:cNvPr>
          <p:cNvCxnSpPr>
            <a:cxnSpLocks/>
            <a:stCxn id="230" idx="6"/>
            <a:endCxn id="216" idx="3"/>
          </p:cNvCxnSpPr>
          <p:nvPr/>
        </p:nvCxnSpPr>
        <p:spPr>
          <a:xfrm flipV="1">
            <a:off x="2109847" y="2032907"/>
            <a:ext cx="3524832" cy="10864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1D3BB74-71B3-4C73-B134-52EFAFBCD334}"/>
              </a:ext>
            </a:extLst>
          </p:cNvPr>
          <p:cNvCxnSpPr>
            <a:cxnSpLocks/>
            <a:stCxn id="230" idx="0"/>
            <a:endCxn id="207" idx="2"/>
          </p:cNvCxnSpPr>
          <p:nvPr/>
        </p:nvCxnSpPr>
        <p:spPr>
          <a:xfrm flipV="1">
            <a:off x="1895280" y="673356"/>
            <a:ext cx="2584664" cy="222118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D30AD4C-3258-47AD-8BE4-0442B0D11280}"/>
              </a:ext>
            </a:extLst>
          </p:cNvPr>
          <p:cNvCxnSpPr>
            <a:cxnSpLocks/>
            <a:stCxn id="230" idx="1"/>
            <a:endCxn id="201" idx="3"/>
          </p:cNvCxnSpPr>
          <p:nvPr/>
        </p:nvCxnSpPr>
        <p:spPr>
          <a:xfrm flipH="1" flipV="1">
            <a:off x="1704266" y="812879"/>
            <a:ext cx="39291" cy="21475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A2D5C5C-0D15-40B1-87B9-168AE2CB69AA}"/>
              </a:ext>
            </a:extLst>
          </p:cNvPr>
          <p:cNvCxnSpPr>
            <a:cxnSpLocks/>
            <a:stCxn id="230" idx="1"/>
            <a:endCxn id="193" idx="5"/>
          </p:cNvCxnSpPr>
          <p:nvPr/>
        </p:nvCxnSpPr>
        <p:spPr>
          <a:xfrm flipH="1" flipV="1">
            <a:off x="899927" y="2063946"/>
            <a:ext cx="843630" cy="8964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E19B2D9-5C08-41DF-B7B0-2B47B2AE8F70}"/>
              </a:ext>
            </a:extLst>
          </p:cNvPr>
          <p:cNvCxnSpPr>
            <a:cxnSpLocks/>
            <a:stCxn id="201" idx="3"/>
            <a:endCxn id="193" idx="7"/>
          </p:cNvCxnSpPr>
          <p:nvPr/>
        </p:nvCxnSpPr>
        <p:spPr>
          <a:xfrm flipH="1">
            <a:off x="899927" y="812879"/>
            <a:ext cx="804339" cy="9331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75C53D6-707F-41AA-B227-C61D47D9ACBB}"/>
              </a:ext>
            </a:extLst>
          </p:cNvPr>
          <p:cNvCxnSpPr>
            <a:cxnSpLocks/>
            <a:stCxn id="207" idx="3"/>
            <a:endCxn id="193" idx="6"/>
          </p:cNvCxnSpPr>
          <p:nvPr/>
        </p:nvCxnSpPr>
        <p:spPr>
          <a:xfrm flipH="1">
            <a:off x="962772" y="832339"/>
            <a:ext cx="3580017" cy="1072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27D69ED-E2E0-499B-8A52-4021BAAF81E8}"/>
              </a:ext>
            </a:extLst>
          </p:cNvPr>
          <p:cNvCxnSpPr>
            <a:cxnSpLocks/>
            <a:stCxn id="223" idx="1"/>
            <a:endCxn id="193" idx="6"/>
          </p:cNvCxnSpPr>
          <p:nvPr/>
        </p:nvCxnSpPr>
        <p:spPr>
          <a:xfrm flipH="1" flipV="1">
            <a:off x="962772" y="1904963"/>
            <a:ext cx="3548725" cy="1100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1A19CB6-6E56-4961-9F71-0A9312D73F45}"/>
              </a:ext>
            </a:extLst>
          </p:cNvPr>
          <p:cNvCxnSpPr>
            <a:cxnSpLocks/>
            <a:stCxn id="216" idx="1"/>
            <a:endCxn id="193" idx="7"/>
          </p:cNvCxnSpPr>
          <p:nvPr/>
        </p:nvCxnSpPr>
        <p:spPr>
          <a:xfrm flipH="1">
            <a:off x="899927" y="1714941"/>
            <a:ext cx="4734752" cy="310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789C217-5184-45A7-A7C3-FBE3E8EBEAC1}"/>
              </a:ext>
            </a:extLst>
          </p:cNvPr>
          <p:cNvCxnSpPr>
            <a:cxnSpLocks/>
            <a:stCxn id="207" idx="2"/>
            <a:endCxn id="201" idx="6"/>
          </p:cNvCxnSpPr>
          <p:nvPr/>
        </p:nvCxnSpPr>
        <p:spPr>
          <a:xfrm flipH="1" flipV="1">
            <a:off x="2070556" y="653896"/>
            <a:ext cx="240938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8E2408-7E2B-49BB-9AF5-BCBAB3607089}"/>
              </a:ext>
            </a:extLst>
          </p:cNvPr>
          <p:cNvCxnSpPr>
            <a:cxnSpLocks/>
            <a:stCxn id="216" idx="1"/>
            <a:endCxn id="207" idx="5"/>
          </p:cNvCxnSpPr>
          <p:nvPr/>
        </p:nvCxnSpPr>
        <p:spPr>
          <a:xfrm flipH="1" flipV="1">
            <a:off x="4846234" y="832339"/>
            <a:ext cx="788445" cy="882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ECCC277-5FBE-444C-B7F2-56488AE761A8}"/>
              </a:ext>
            </a:extLst>
          </p:cNvPr>
          <p:cNvCxnSpPr>
            <a:cxnSpLocks/>
            <a:stCxn id="223" idx="7"/>
            <a:endCxn id="207" idx="5"/>
          </p:cNvCxnSpPr>
          <p:nvPr/>
        </p:nvCxnSpPr>
        <p:spPr>
          <a:xfrm flipV="1">
            <a:off x="4814942" y="832339"/>
            <a:ext cx="31292" cy="21730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5745D35-401A-436F-B983-7CF4BC12CB01}"/>
              </a:ext>
            </a:extLst>
          </p:cNvPr>
          <p:cNvCxnSpPr>
            <a:cxnSpLocks/>
            <a:stCxn id="216" idx="3"/>
            <a:endCxn id="223" idx="7"/>
          </p:cNvCxnSpPr>
          <p:nvPr/>
        </p:nvCxnSpPr>
        <p:spPr>
          <a:xfrm flipH="1">
            <a:off x="4814942" y="2032907"/>
            <a:ext cx="819737" cy="9724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460A03B-0AA1-47DA-ACD0-9FE4B888C6A5}"/>
              </a:ext>
            </a:extLst>
          </p:cNvPr>
          <p:cNvCxnSpPr>
            <a:cxnSpLocks/>
            <a:stCxn id="223" idx="2"/>
            <a:endCxn id="230" idx="6"/>
          </p:cNvCxnSpPr>
          <p:nvPr/>
        </p:nvCxnSpPr>
        <p:spPr>
          <a:xfrm flipH="1" flipV="1">
            <a:off x="2109847" y="3119375"/>
            <a:ext cx="2338805" cy="4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775737B-8804-42EE-AF00-81E2B0696BA8}"/>
              </a:ext>
            </a:extLst>
          </p:cNvPr>
          <p:cNvCxnSpPr>
            <a:cxnSpLocks/>
            <a:stCxn id="230" idx="5"/>
            <a:endCxn id="223" idx="3"/>
          </p:cNvCxnSpPr>
          <p:nvPr/>
        </p:nvCxnSpPr>
        <p:spPr>
          <a:xfrm>
            <a:off x="2047002" y="3278358"/>
            <a:ext cx="2464495" cy="449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282E27D-C053-4847-BBC9-29B872B20FEE}"/>
              </a:ext>
            </a:extLst>
          </p:cNvPr>
          <p:cNvCxnSpPr>
            <a:cxnSpLocks/>
            <a:stCxn id="223" idx="2"/>
            <a:endCxn id="201" idx="4"/>
          </p:cNvCxnSpPr>
          <p:nvPr/>
        </p:nvCxnSpPr>
        <p:spPr>
          <a:xfrm flipH="1" flipV="1">
            <a:off x="1855989" y="878732"/>
            <a:ext cx="2592663" cy="22856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3211ADA-8A69-47D2-9B4E-359600876C61}"/>
              </a:ext>
            </a:extLst>
          </p:cNvPr>
          <p:cNvCxnSpPr>
            <a:cxnSpLocks/>
            <a:stCxn id="216" idx="2"/>
            <a:endCxn id="230" idx="7"/>
          </p:cNvCxnSpPr>
          <p:nvPr/>
        </p:nvCxnSpPr>
        <p:spPr>
          <a:xfrm flipH="1">
            <a:off x="2047002" y="1873924"/>
            <a:ext cx="3524832" cy="10864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BF6F31-E859-41B3-A900-547E978FD4C7}"/>
              </a:ext>
            </a:extLst>
          </p:cNvPr>
          <p:cNvCxnSpPr>
            <a:cxnSpLocks/>
            <a:stCxn id="216" idx="2"/>
            <a:endCxn id="201" idx="5"/>
          </p:cNvCxnSpPr>
          <p:nvPr/>
        </p:nvCxnSpPr>
        <p:spPr>
          <a:xfrm flipH="1" flipV="1">
            <a:off x="2007711" y="812879"/>
            <a:ext cx="3564123" cy="10610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12ECD792-54F7-42A4-9CC5-547CD72E277E}"/>
              </a:ext>
            </a:extLst>
          </p:cNvPr>
          <p:cNvSpPr/>
          <p:nvPr/>
        </p:nvSpPr>
        <p:spPr>
          <a:xfrm>
            <a:off x="533637" y="1680127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45C5B74-DFEE-43FE-BF3E-01D6C02FE4C1}"/>
                  </a:ext>
                </a:extLst>
              </p:cNvPr>
              <p:cNvSpPr/>
              <p:nvPr/>
            </p:nvSpPr>
            <p:spPr>
              <a:xfrm>
                <a:off x="194639" y="2173904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45C5B74-DFEE-43FE-BF3E-01D6C02FE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39" y="2173904"/>
                <a:ext cx="503516" cy="326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9499076A-FD14-4A15-BF3F-B357BCF8FCB4}"/>
              </a:ext>
            </a:extLst>
          </p:cNvPr>
          <p:cNvSpPr/>
          <p:nvPr/>
        </p:nvSpPr>
        <p:spPr>
          <a:xfrm>
            <a:off x="597579" y="123014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FCA35D-F7B4-42C0-8A6F-A43E108B7746}"/>
              </a:ext>
            </a:extLst>
          </p:cNvPr>
          <p:cNvSpPr/>
          <p:nvPr/>
        </p:nvSpPr>
        <p:spPr>
          <a:xfrm>
            <a:off x="1022053" y="151439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4E3D3B-4AFD-4BF3-B63E-F33F33F20C9B}"/>
              </a:ext>
            </a:extLst>
          </p:cNvPr>
          <p:cNvSpPr/>
          <p:nvPr/>
        </p:nvSpPr>
        <p:spPr>
          <a:xfrm>
            <a:off x="899928" y="195026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F9D9C8F-FD0A-49F8-9737-94E2CEEA9422}"/>
              </a:ext>
            </a:extLst>
          </p:cNvPr>
          <p:cNvSpPr/>
          <p:nvPr/>
        </p:nvSpPr>
        <p:spPr>
          <a:xfrm>
            <a:off x="1065302" y="169643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327FA91-3116-4695-B33F-0E6D839AC395}"/>
              </a:ext>
            </a:extLst>
          </p:cNvPr>
          <p:cNvSpPr/>
          <p:nvPr/>
        </p:nvSpPr>
        <p:spPr>
          <a:xfrm>
            <a:off x="630033" y="2281532"/>
            <a:ext cx="503516" cy="3264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A8D19EE-A7A4-4AD8-BBF5-52B8399E98D1}"/>
              </a:ext>
            </a:extLst>
          </p:cNvPr>
          <p:cNvSpPr/>
          <p:nvPr/>
        </p:nvSpPr>
        <p:spPr>
          <a:xfrm>
            <a:off x="1641421" y="429060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3EBF22E-1E21-449F-AC19-51A5995838F5}"/>
              </a:ext>
            </a:extLst>
          </p:cNvPr>
          <p:cNvSpPr/>
          <p:nvPr/>
        </p:nvSpPr>
        <p:spPr>
          <a:xfrm>
            <a:off x="1380922" y="91036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4FCF5CF-A532-4229-9910-C7E8F07A16BA}"/>
              </a:ext>
            </a:extLst>
          </p:cNvPr>
          <p:cNvSpPr/>
          <p:nvPr/>
        </p:nvSpPr>
        <p:spPr>
          <a:xfrm>
            <a:off x="1544355" y="89342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E45D2FF-2497-4FB2-9195-D69D12C74980}"/>
              </a:ext>
            </a:extLst>
          </p:cNvPr>
          <p:cNvSpPr/>
          <p:nvPr/>
        </p:nvSpPr>
        <p:spPr>
          <a:xfrm>
            <a:off x="1795557" y="82662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734DDA0-1D07-4387-B69D-8E159504B578}"/>
              </a:ext>
            </a:extLst>
          </p:cNvPr>
          <p:cNvSpPr/>
          <p:nvPr/>
        </p:nvSpPr>
        <p:spPr>
          <a:xfrm>
            <a:off x="1973490" y="64715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014413F-CCE4-4C33-B934-41802816AB3F}"/>
              </a:ext>
            </a:extLst>
          </p:cNvPr>
          <p:cNvSpPr/>
          <p:nvPr/>
        </p:nvSpPr>
        <p:spPr>
          <a:xfrm>
            <a:off x="2029082" y="40528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5F5D289-B725-4F8F-9092-F4ECEC0D80C0}"/>
              </a:ext>
            </a:extLst>
          </p:cNvPr>
          <p:cNvSpPr/>
          <p:nvPr/>
        </p:nvSpPr>
        <p:spPr>
          <a:xfrm>
            <a:off x="4479944" y="448520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E229A02-218F-4AE0-847E-98071DEDA742}"/>
              </a:ext>
            </a:extLst>
          </p:cNvPr>
          <p:cNvSpPr/>
          <p:nvPr/>
        </p:nvSpPr>
        <p:spPr>
          <a:xfrm>
            <a:off x="4099387" y="4420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31ACF2-A0E5-471A-8105-9846EBD4DC24}"/>
              </a:ext>
            </a:extLst>
          </p:cNvPr>
          <p:cNvSpPr/>
          <p:nvPr/>
        </p:nvSpPr>
        <p:spPr>
          <a:xfrm>
            <a:off x="3977354" y="71350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2CA9EA8-EA1E-4616-A8A2-8F34FFA46A58}"/>
              </a:ext>
            </a:extLst>
          </p:cNvPr>
          <p:cNvSpPr/>
          <p:nvPr/>
        </p:nvSpPr>
        <p:spPr>
          <a:xfrm>
            <a:off x="4067549" y="89736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336CE62-E523-48CB-AA11-171124841D6E}"/>
              </a:ext>
            </a:extLst>
          </p:cNvPr>
          <p:cNvSpPr/>
          <p:nvPr/>
        </p:nvSpPr>
        <p:spPr>
          <a:xfrm>
            <a:off x="4371342" y="94479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93B567-F228-4B44-A82A-5A1B25DCEBEE}"/>
              </a:ext>
            </a:extLst>
          </p:cNvPr>
          <p:cNvSpPr/>
          <p:nvPr/>
        </p:nvSpPr>
        <p:spPr>
          <a:xfrm>
            <a:off x="4777792" y="75529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33C1EA1-BEB4-4734-A8EF-5DEE524CEF70}"/>
              </a:ext>
            </a:extLst>
          </p:cNvPr>
          <p:cNvSpPr/>
          <p:nvPr/>
        </p:nvSpPr>
        <p:spPr>
          <a:xfrm>
            <a:off x="5571834" y="1649088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BD4D4D-9484-4C30-B1C2-A946A0CEAE47}"/>
              </a:ext>
            </a:extLst>
          </p:cNvPr>
          <p:cNvSpPr/>
          <p:nvPr/>
        </p:nvSpPr>
        <p:spPr>
          <a:xfrm>
            <a:off x="5354297" y="140115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FD0DFE1-A32A-467C-8DC6-D62D00A7245D}"/>
              </a:ext>
            </a:extLst>
          </p:cNvPr>
          <p:cNvSpPr/>
          <p:nvPr/>
        </p:nvSpPr>
        <p:spPr>
          <a:xfrm>
            <a:off x="5022395" y="148513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1B0A6C8-2CBC-4BC0-BB6D-E7436CF31F02}"/>
              </a:ext>
            </a:extLst>
          </p:cNvPr>
          <p:cNvSpPr/>
          <p:nvPr/>
        </p:nvSpPr>
        <p:spPr>
          <a:xfrm>
            <a:off x="4938156" y="168410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333667C-064E-4817-8E2D-62A5DD7B41E8}"/>
              </a:ext>
            </a:extLst>
          </p:cNvPr>
          <p:cNvSpPr/>
          <p:nvPr/>
        </p:nvSpPr>
        <p:spPr>
          <a:xfrm>
            <a:off x="4992898" y="193278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E246B92-212A-43AC-8B50-699D188624A2}"/>
              </a:ext>
            </a:extLst>
          </p:cNvPr>
          <p:cNvSpPr/>
          <p:nvPr/>
        </p:nvSpPr>
        <p:spPr>
          <a:xfrm>
            <a:off x="5071839" y="21302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93FE8B3-D6FB-4B4A-8686-5721BEDD3AB1}"/>
              </a:ext>
            </a:extLst>
          </p:cNvPr>
          <p:cNvSpPr/>
          <p:nvPr/>
        </p:nvSpPr>
        <p:spPr>
          <a:xfrm>
            <a:off x="4448652" y="2939517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D584763-A2D1-4891-AB65-E57B09B038E2}"/>
              </a:ext>
            </a:extLst>
          </p:cNvPr>
          <p:cNvSpPr/>
          <p:nvPr/>
        </p:nvSpPr>
        <p:spPr>
          <a:xfrm>
            <a:off x="4746500" y="277561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7B720C-72F7-4806-B8B2-DD33E654CBA2}"/>
              </a:ext>
            </a:extLst>
          </p:cNvPr>
          <p:cNvSpPr/>
          <p:nvPr/>
        </p:nvSpPr>
        <p:spPr>
          <a:xfrm>
            <a:off x="4515018" y="258914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105726B-E225-41E0-A982-B1A2316903D4}"/>
              </a:ext>
            </a:extLst>
          </p:cNvPr>
          <p:cNvSpPr/>
          <p:nvPr/>
        </p:nvSpPr>
        <p:spPr>
          <a:xfrm>
            <a:off x="4057796" y="269123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BC62B3C-6317-4BD9-9CBB-AED84B548984}"/>
              </a:ext>
            </a:extLst>
          </p:cNvPr>
          <p:cNvSpPr/>
          <p:nvPr/>
        </p:nvSpPr>
        <p:spPr>
          <a:xfrm>
            <a:off x="3900697" y="281868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B06F587-0DBA-4DE8-ABA5-0FB45897DC7E}"/>
              </a:ext>
            </a:extLst>
          </p:cNvPr>
          <p:cNvSpPr/>
          <p:nvPr/>
        </p:nvSpPr>
        <p:spPr>
          <a:xfrm>
            <a:off x="3868858" y="309644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B31D585-498D-4D2E-8B26-53ABFF532DFC}"/>
              </a:ext>
            </a:extLst>
          </p:cNvPr>
          <p:cNvSpPr/>
          <p:nvPr/>
        </p:nvSpPr>
        <p:spPr>
          <a:xfrm>
            <a:off x="1680712" y="2894539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685705A-C69D-416D-8A26-734DAEE48B10}"/>
                  </a:ext>
                </a:extLst>
              </p:cNvPr>
              <p:cNvSpPr/>
              <p:nvPr/>
            </p:nvSpPr>
            <p:spPr>
              <a:xfrm>
                <a:off x="994051" y="3017754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685705A-C69D-416D-8A26-734DAEE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51" y="3017754"/>
                <a:ext cx="503516" cy="326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Rectangle 231">
            <a:extLst>
              <a:ext uri="{FF2B5EF4-FFF2-40B4-BE49-F238E27FC236}">
                <a16:creationId xmlns:a16="http://schemas.microsoft.com/office/drawing/2014/main" id="{C4E063B0-4AA5-4FEC-8178-A1CFFC1D1FCB}"/>
              </a:ext>
            </a:extLst>
          </p:cNvPr>
          <p:cNvSpPr/>
          <p:nvPr/>
        </p:nvSpPr>
        <p:spPr>
          <a:xfrm>
            <a:off x="1972648" y="30492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27D5C5A-9C6F-488F-B4B2-9D0A5FFCD2BC}"/>
              </a:ext>
            </a:extLst>
          </p:cNvPr>
          <p:cNvSpPr/>
          <p:nvPr/>
        </p:nvSpPr>
        <p:spPr>
          <a:xfrm>
            <a:off x="1302051" y="269018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89B19D7-4475-49F6-A8AB-D139E31142D5}"/>
              </a:ext>
            </a:extLst>
          </p:cNvPr>
          <p:cNvSpPr/>
          <p:nvPr/>
        </p:nvSpPr>
        <p:spPr>
          <a:xfrm>
            <a:off x="1432475" y="246925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3D15F0-2AD4-4642-B41B-E4B8C8E2543A}"/>
              </a:ext>
            </a:extLst>
          </p:cNvPr>
          <p:cNvSpPr/>
          <p:nvPr/>
        </p:nvSpPr>
        <p:spPr>
          <a:xfrm>
            <a:off x="1786141" y="244746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39184C8-3AED-4D5B-A895-9AF82CDC4DB8}"/>
              </a:ext>
            </a:extLst>
          </p:cNvPr>
          <p:cNvSpPr/>
          <p:nvPr/>
        </p:nvSpPr>
        <p:spPr>
          <a:xfrm>
            <a:off x="2076178" y="26136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24634B9-476A-4473-AFA3-F9127D01F45F}"/>
                  </a:ext>
                </a:extLst>
              </p:cNvPr>
              <p:cNvSpPr/>
              <p:nvPr/>
            </p:nvSpPr>
            <p:spPr>
              <a:xfrm>
                <a:off x="983213" y="44699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24634B9-476A-4473-AFA3-F9127D01F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3" y="446997"/>
                <a:ext cx="503516" cy="326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5888A3D-436C-4A10-9D63-AF732AE4A096}"/>
                  </a:ext>
                </a:extLst>
              </p:cNvPr>
              <p:cNvSpPr/>
              <p:nvPr/>
            </p:nvSpPr>
            <p:spPr>
              <a:xfrm>
                <a:off x="5129490" y="458942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5888A3D-436C-4A10-9D63-AF732AE4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90" y="458942"/>
                <a:ext cx="503516" cy="326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DF26C72-55B8-4653-B8AA-5840DA05978C}"/>
                  </a:ext>
                </a:extLst>
              </p:cNvPr>
              <p:cNvSpPr/>
              <p:nvPr/>
            </p:nvSpPr>
            <p:spPr>
              <a:xfrm>
                <a:off x="6106735" y="1722250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DF26C72-55B8-4653-B8AA-5840DA059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35" y="1722250"/>
                <a:ext cx="503516" cy="3264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52242ED-248D-46C9-AE8D-E4E7E3602623}"/>
                  </a:ext>
                </a:extLst>
              </p:cNvPr>
              <p:cNvSpPr/>
              <p:nvPr/>
            </p:nvSpPr>
            <p:spPr>
              <a:xfrm>
                <a:off x="5008970" y="3065623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52242ED-248D-46C9-AE8D-E4E7E3602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70" y="3065623"/>
                <a:ext cx="503516" cy="3264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FD75848-33DA-4350-94DE-F6F1415C2DC1}"/>
                  </a:ext>
                </a:extLst>
              </p:cNvPr>
              <p:cNvSpPr/>
              <p:nvPr/>
            </p:nvSpPr>
            <p:spPr>
              <a:xfrm>
                <a:off x="107774" y="5004899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FD75848-33DA-4350-94DE-F6F1415C2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4" y="5004899"/>
                <a:ext cx="503516" cy="326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8BBB4DD-3D8B-40BE-9BF7-4A5E9498199A}"/>
                  </a:ext>
                </a:extLst>
              </p:cNvPr>
              <p:cNvSpPr/>
              <p:nvPr/>
            </p:nvSpPr>
            <p:spPr>
              <a:xfrm>
                <a:off x="1654330" y="3397266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8BBB4DD-3D8B-40BE-9BF7-4A5E94981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30" y="3397266"/>
                <a:ext cx="503516" cy="326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FDE6718-3D2F-4B97-82EF-F2D482CEFF4A}"/>
                  </a:ext>
                </a:extLst>
              </p:cNvPr>
              <p:cNvSpPr/>
              <p:nvPr/>
            </p:nvSpPr>
            <p:spPr>
              <a:xfrm>
                <a:off x="106943" y="1684968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FDE6718-3D2F-4B97-82EF-F2D482CEF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3" y="1684968"/>
                <a:ext cx="503516" cy="3264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8CB0BA7-A3A6-4A42-8051-7EDB9ED26E2A}"/>
                  </a:ext>
                </a:extLst>
              </p:cNvPr>
              <p:cNvSpPr/>
              <p:nvPr/>
            </p:nvSpPr>
            <p:spPr>
              <a:xfrm>
                <a:off x="1631225" y="124954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8CB0BA7-A3A6-4A42-8051-7EDB9ED26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25" y="124954"/>
                <a:ext cx="503516" cy="3264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4F6AE03-3C97-48DE-94F4-4BE203C28D56}"/>
                  </a:ext>
                </a:extLst>
              </p:cNvPr>
              <p:cNvSpPr/>
              <p:nvPr/>
            </p:nvSpPr>
            <p:spPr>
              <a:xfrm>
                <a:off x="201988" y="5777652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42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4F6AE03-3C97-48DE-94F4-4BE203C28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8" y="5777652"/>
                <a:ext cx="503516" cy="3264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47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D58AFC-1BDE-4A1A-8022-76F4D0768AEA}"/>
              </a:ext>
            </a:extLst>
          </p:cNvPr>
          <p:cNvSpPr/>
          <p:nvPr/>
        </p:nvSpPr>
        <p:spPr>
          <a:xfrm>
            <a:off x="9320364" y="296657"/>
            <a:ext cx="429135" cy="44967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8B755B-8F50-49C2-898A-448A71E5CF39}"/>
              </a:ext>
            </a:extLst>
          </p:cNvPr>
          <p:cNvSpPr/>
          <p:nvPr/>
        </p:nvSpPr>
        <p:spPr>
          <a:xfrm>
            <a:off x="8612110" y="1292505"/>
            <a:ext cx="429135" cy="4496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4702BA-3BA6-4380-8CB7-079FA8EBBED3}"/>
              </a:ext>
            </a:extLst>
          </p:cNvPr>
          <p:cNvSpPr/>
          <p:nvPr/>
        </p:nvSpPr>
        <p:spPr>
          <a:xfrm>
            <a:off x="10944615" y="2437952"/>
            <a:ext cx="429135" cy="44967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56562D-1549-4EFC-8842-4B13E69BA18E}"/>
              </a:ext>
            </a:extLst>
          </p:cNvPr>
          <p:cNvSpPr/>
          <p:nvPr/>
        </p:nvSpPr>
        <p:spPr>
          <a:xfrm>
            <a:off x="9316848" y="2437953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26EEE8-C6E9-4633-9861-61009C6C8E20}"/>
              </a:ext>
            </a:extLst>
          </p:cNvPr>
          <p:cNvSpPr/>
          <p:nvPr/>
        </p:nvSpPr>
        <p:spPr>
          <a:xfrm>
            <a:off x="10944615" y="296656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E8A73D-3ABC-416F-8F7D-A74AB61686FA}"/>
              </a:ext>
            </a:extLst>
          </p:cNvPr>
          <p:cNvSpPr/>
          <p:nvPr/>
        </p:nvSpPr>
        <p:spPr>
          <a:xfrm>
            <a:off x="11632463" y="1306680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22CE4-A55A-4021-BC8E-1B2E4A7DF6AE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8826678" y="521493"/>
            <a:ext cx="493686" cy="77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40BA7-7C65-46ED-806E-D06C8B828268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8978400" y="521492"/>
            <a:ext cx="1966215" cy="836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3E344-6175-4A1A-A5E4-1A2A2A976EB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9041245" y="1517341"/>
            <a:ext cx="2591218" cy="14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F41A7B-5361-410E-924B-490334C7231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8978400" y="1676324"/>
            <a:ext cx="1966215" cy="98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6E8FE-677D-4105-AB81-7BF9E161FF8D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>
            <a:off x="8826678" y="1742177"/>
            <a:ext cx="490170" cy="920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7EF18B-B475-4271-B39A-D3CB3BCFA7F5}"/>
              </a:ext>
            </a:extLst>
          </p:cNvPr>
          <p:cNvCxnSpPr>
            <a:cxnSpLocks/>
            <a:stCxn id="4" idx="7"/>
            <a:endCxn id="8" idx="1"/>
          </p:cNvCxnSpPr>
          <p:nvPr/>
        </p:nvCxnSpPr>
        <p:spPr>
          <a:xfrm flipV="1">
            <a:off x="9686654" y="362509"/>
            <a:ext cx="13208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0CD718-493D-4D34-80C5-DEC2FF331421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9749499" y="521493"/>
            <a:ext cx="1945809" cy="85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2353C8-28C1-4998-A462-22DB4E1B5D5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686654" y="680476"/>
            <a:ext cx="1320806" cy="182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3603E9-80F5-431E-B685-AEE6926CB8B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531416" y="746329"/>
            <a:ext cx="3516" cy="1691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B67345-BC45-4EC7-BE37-160303BC48C4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9683138" y="680475"/>
            <a:ext cx="1324322" cy="182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7F37B-3EDD-40B2-A4BF-10B25BECB57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9745983" y="1690499"/>
            <a:ext cx="1949325" cy="97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2F2586-5136-4509-A1BA-31825C3D0F69}"/>
              </a:ext>
            </a:extLst>
          </p:cNvPr>
          <p:cNvCxnSpPr>
            <a:cxnSpLocks/>
            <a:stCxn id="6" idx="3"/>
            <a:endCxn id="7" idx="5"/>
          </p:cNvCxnSpPr>
          <p:nvPr/>
        </p:nvCxnSpPr>
        <p:spPr>
          <a:xfrm flipH="1">
            <a:off x="9683138" y="2821771"/>
            <a:ext cx="13243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FFCF4A-1DA3-4CE8-AE83-E726D08DD47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1159183" y="746328"/>
            <a:ext cx="0" cy="1691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1F56EC-F146-4830-BBB8-E6B73722A10C}"/>
              </a:ext>
            </a:extLst>
          </p:cNvPr>
          <p:cNvCxnSpPr>
            <a:cxnSpLocks/>
            <a:stCxn id="9" idx="0"/>
            <a:endCxn id="8" idx="6"/>
          </p:cNvCxnSpPr>
          <p:nvPr/>
        </p:nvCxnSpPr>
        <p:spPr>
          <a:xfrm flipH="1" flipV="1">
            <a:off x="11373750" y="521492"/>
            <a:ext cx="473281" cy="78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31E9FC-F7F0-41B2-A9AF-5D1A6DBE12A6}"/>
              </a:ext>
            </a:extLst>
          </p:cNvPr>
          <p:cNvCxnSpPr>
            <a:cxnSpLocks/>
            <a:stCxn id="6" idx="6"/>
            <a:endCxn id="9" idx="4"/>
          </p:cNvCxnSpPr>
          <p:nvPr/>
        </p:nvCxnSpPr>
        <p:spPr>
          <a:xfrm flipV="1">
            <a:off x="11373750" y="1756352"/>
            <a:ext cx="473281" cy="906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54FC9B1-C489-40B3-8354-57A13615C1FB}"/>
              </a:ext>
            </a:extLst>
          </p:cNvPr>
          <p:cNvSpPr/>
          <p:nvPr/>
        </p:nvSpPr>
        <p:spPr>
          <a:xfrm>
            <a:off x="8719981" y="63853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FE334-7481-4CE8-BECF-2B6A1D6205C4}"/>
              </a:ext>
            </a:extLst>
          </p:cNvPr>
          <p:cNvSpPr/>
          <p:nvPr/>
        </p:nvSpPr>
        <p:spPr>
          <a:xfrm>
            <a:off x="8965055" y="87530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759E4B-C544-4CD4-9082-C623CC2FAAE7}"/>
              </a:ext>
            </a:extLst>
          </p:cNvPr>
          <p:cNvSpPr/>
          <p:nvPr/>
        </p:nvSpPr>
        <p:spPr>
          <a:xfrm>
            <a:off x="9021845" y="126212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EA28E7-6626-4464-93BE-D0C59088E597}"/>
              </a:ext>
            </a:extLst>
          </p:cNvPr>
          <p:cNvSpPr/>
          <p:nvPr/>
        </p:nvSpPr>
        <p:spPr>
          <a:xfrm>
            <a:off x="8941282" y="162123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CAE35E-B719-474E-9FC9-152DF02C7C6F}"/>
              </a:ext>
            </a:extLst>
          </p:cNvPr>
          <p:cNvSpPr/>
          <p:nvPr/>
        </p:nvSpPr>
        <p:spPr>
          <a:xfrm>
            <a:off x="8640182" y="204703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6176E9-774D-4C8A-A94F-85B61F982124}"/>
              </a:ext>
            </a:extLst>
          </p:cNvPr>
          <p:cNvSpPr/>
          <p:nvPr/>
        </p:nvSpPr>
        <p:spPr>
          <a:xfrm>
            <a:off x="9121392" y="206457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4EEEF4-68AB-4DA1-9736-E018C4B12211}"/>
              </a:ext>
            </a:extLst>
          </p:cNvPr>
          <p:cNvSpPr/>
          <p:nvPr/>
        </p:nvSpPr>
        <p:spPr>
          <a:xfrm>
            <a:off x="9634013" y="173206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37F65-8CF5-471E-BF33-6A219599ADFE}"/>
              </a:ext>
            </a:extLst>
          </p:cNvPr>
          <p:cNvSpPr/>
          <p:nvPr/>
        </p:nvSpPr>
        <p:spPr>
          <a:xfrm>
            <a:off x="10132779" y="205072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DB3C9F-C761-4E10-8DF0-B47D319607DC}"/>
              </a:ext>
            </a:extLst>
          </p:cNvPr>
          <p:cNvSpPr/>
          <p:nvPr/>
        </p:nvSpPr>
        <p:spPr>
          <a:xfrm>
            <a:off x="10049658" y="288200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DFE50A-9F1B-4950-9399-132BB02B4DCB}"/>
              </a:ext>
            </a:extLst>
          </p:cNvPr>
          <p:cNvSpPr/>
          <p:nvPr/>
        </p:nvSpPr>
        <p:spPr>
          <a:xfrm>
            <a:off x="11389999" y="221560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A7EA95-BD4C-4901-A778-0A7A36C427BA}"/>
              </a:ext>
            </a:extLst>
          </p:cNvPr>
          <p:cNvSpPr/>
          <p:nvPr/>
        </p:nvSpPr>
        <p:spPr>
          <a:xfrm>
            <a:off x="11459285" y="60847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71C148-F8EF-4FE8-B133-53BE41AEB7EF}"/>
              </a:ext>
            </a:extLst>
          </p:cNvPr>
          <p:cNvSpPr/>
          <p:nvPr/>
        </p:nvSpPr>
        <p:spPr>
          <a:xfrm>
            <a:off x="10105112" y="-135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7C49E1-A8D7-4798-9501-ABF1C8C659BC}"/>
              </a:ext>
            </a:extLst>
          </p:cNvPr>
          <p:cNvSpPr/>
          <p:nvPr/>
        </p:nvSpPr>
        <p:spPr>
          <a:xfrm>
            <a:off x="9980435" y="38821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DAB42D-BCB1-48F9-8CD3-F5E990F1E19B}"/>
              </a:ext>
            </a:extLst>
          </p:cNvPr>
          <p:cNvSpPr/>
          <p:nvPr/>
        </p:nvSpPr>
        <p:spPr>
          <a:xfrm>
            <a:off x="9952742" y="9285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AE3926-F7EB-4EE1-A06B-900A3E0F031A}"/>
              </a:ext>
            </a:extLst>
          </p:cNvPr>
          <p:cNvSpPr/>
          <p:nvPr/>
        </p:nvSpPr>
        <p:spPr>
          <a:xfrm>
            <a:off x="10756321" y="112252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AB37B2-4B51-4C35-95F0-7C9F1A36254D}"/>
              </a:ext>
            </a:extLst>
          </p:cNvPr>
          <p:cNvSpPr/>
          <p:nvPr/>
        </p:nvSpPr>
        <p:spPr>
          <a:xfrm>
            <a:off x="850334" y="661243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9FB02C-3871-4B12-9178-A7669AB1B839}"/>
              </a:ext>
            </a:extLst>
          </p:cNvPr>
          <p:cNvSpPr/>
          <p:nvPr/>
        </p:nvSpPr>
        <p:spPr>
          <a:xfrm>
            <a:off x="834293" y="2979328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AAC1DB-DB62-4131-A915-D6A0BCA4FFC6}"/>
              </a:ext>
            </a:extLst>
          </p:cNvPr>
          <p:cNvSpPr/>
          <p:nvPr/>
        </p:nvSpPr>
        <p:spPr>
          <a:xfrm>
            <a:off x="842315" y="1134484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9271F2-084E-449C-951F-B9BA95E572BA}"/>
              </a:ext>
            </a:extLst>
          </p:cNvPr>
          <p:cNvSpPr/>
          <p:nvPr/>
        </p:nvSpPr>
        <p:spPr>
          <a:xfrm>
            <a:off x="826273" y="1575643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61440E-CAAC-4494-9E45-52925F5DBF63}"/>
              </a:ext>
            </a:extLst>
          </p:cNvPr>
          <p:cNvSpPr/>
          <p:nvPr/>
        </p:nvSpPr>
        <p:spPr>
          <a:xfrm>
            <a:off x="834295" y="2064928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13C440-1945-4AB8-B66D-25A171976530}"/>
              </a:ext>
            </a:extLst>
          </p:cNvPr>
          <p:cNvSpPr/>
          <p:nvPr/>
        </p:nvSpPr>
        <p:spPr>
          <a:xfrm>
            <a:off x="818250" y="2530147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5AC0F8-D06F-461B-91E9-E0A62A0195E7}"/>
              </a:ext>
            </a:extLst>
          </p:cNvPr>
          <p:cNvSpPr/>
          <p:nvPr/>
        </p:nvSpPr>
        <p:spPr>
          <a:xfrm>
            <a:off x="3700015" y="1070424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A51A2C-7985-4453-9812-492320577EC0}"/>
              </a:ext>
            </a:extLst>
          </p:cNvPr>
          <p:cNvSpPr/>
          <p:nvPr/>
        </p:nvSpPr>
        <p:spPr>
          <a:xfrm>
            <a:off x="3691996" y="1543665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E4C1E9-5862-45D5-8256-7D1D9DE71941}"/>
              </a:ext>
            </a:extLst>
          </p:cNvPr>
          <p:cNvSpPr/>
          <p:nvPr/>
        </p:nvSpPr>
        <p:spPr>
          <a:xfrm>
            <a:off x="3675954" y="1984824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89EA529-F8AD-42E8-8BA4-562DFA4061EA}"/>
              </a:ext>
            </a:extLst>
          </p:cNvPr>
          <p:cNvSpPr/>
          <p:nvPr/>
        </p:nvSpPr>
        <p:spPr>
          <a:xfrm>
            <a:off x="3683976" y="2474109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3DD620-0FB9-4103-A1AA-3A4070D2108F}"/>
              </a:ext>
            </a:extLst>
          </p:cNvPr>
          <p:cNvSpPr/>
          <p:nvPr/>
        </p:nvSpPr>
        <p:spPr>
          <a:xfrm>
            <a:off x="3667931" y="2939328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56710-06A0-45E7-AF29-EF5F7081C5F1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>
            <a:off x="1279469" y="886079"/>
            <a:ext cx="2483391" cy="250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557EC1-E34E-43A1-9949-A95B3D0EE8A6}"/>
              </a:ext>
            </a:extLst>
          </p:cNvPr>
          <p:cNvCxnSpPr>
            <a:cxnSpLocks/>
            <a:stCxn id="41" idx="6"/>
            <a:endCxn id="49" idx="1"/>
          </p:cNvCxnSpPr>
          <p:nvPr/>
        </p:nvCxnSpPr>
        <p:spPr>
          <a:xfrm>
            <a:off x="1279469" y="886079"/>
            <a:ext cx="2475372" cy="72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B2E011-5910-49DE-B135-A28A880EBCDE}"/>
              </a:ext>
            </a:extLst>
          </p:cNvPr>
          <p:cNvCxnSpPr>
            <a:cxnSpLocks/>
            <a:stCxn id="41" idx="6"/>
            <a:endCxn id="50" idx="1"/>
          </p:cNvCxnSpPr>
          <p:nvPr/>
        </p:nvCxnSpPr>
        <p:spPr>
          <a:xfrm>
            <a:off x="1279469" y="886079"/>
            <a:ext cx="2459330" cy="116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65E597-DCAC-4F92-B3CF-2D2E0792469F}"/>
              </a:ext>
            </a:extLst>
          </p:cNvPr>
          <p:cNvCxnSpPr>
            <a:cxnSpLocks/>
            <a:stCxn id="41" idx="6"/>
            <a:endCxn id="51" idx="1"/>
          </p:cNvCxnSpPr>
          <p:nvPr/>
        </p:nvCxnSpPr>
        <p:spPr>
          <a:xfrm>
            <a:off x="1279469" y="886079"/>
            <a:ext cx="2467352" cy="16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9FA4453-7913-4C1C-8BC9-95DA17E2AB5D}"/>
              </a:ext>
            </a:extLst>
          </p:cNvPr>
          <p:cNvCxnSpPr>
            <a:cxnSpLocks/>
            <a:stCxn id="41" idx="6"/>
            <a:endCxn id="52" idx="1"/>
          </p:cNvCxnSpPr>
          <p:nvPr/>
        </p:nvCxnSpPr>
        <p:spPr>
          <a:xfrm>
            <a:off x="1279469" y="886079"/>
            <a:ext cx="2451307" cy="2119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63A661-9E26-4406-A01F-1F86A04D5C1F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1271450" y="1359320"/>
            <a:ext cx="2420546" cy="409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F0D8DF-E164-4975-BF6D-5B43AC7D4B49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>
            <a:off x="1271450" y="1359320"/>
            <a:ext cx="2412526" cy="133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22AF68-5445-4C7C-95BF-DD78B214E0AD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>
            <a:off x="1255408" y="1800479"/>
            <a:ext cx="2428568" cy="89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39DF7CE-CC3C-446E-8EF2-5E76D194592C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 flipV="1">
            <a:off x="1255408" y="1295260"/>
            <a:ext cx="2444607" cy="50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43C8E5-301E-445F-9DE4-84E4B4645E25}"/>
              </a:ext>
            </a:extLst>
          </p:cNvPr>
          <p:cNvCxnSpPr>
            <a:cxnSpLocks/>
            <a:stCxn id="45" idx="6"/>
            <a:endCxn id="49" idx="3"/>
          </p:cNvCxnSpPr>
          <p:nvPr/>
        </p:nvCxnSpPr>
        <p:spPr>
          <a:xfrm flipV="1">
            <a:off x="1263430" y="1927484"/>
            <a:ext cx="2491411" cy="362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5C3F6E-E4FD-45C0-9C9B-33AA0434FE47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 flipV="1">
            <a:off x="1247385" y="2209660"/>
            <a:ext cx="2428569" cy="545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97B7964-9B61-4738-A030-75DEE30A0D49}"/>
              </a:ext>
            </a:extLst>
          </p:cNvPr>
          <p:cNvCxnSpPr>
            <a:cxnSpLocks/>
            <a:stCxn id="42" idx="6"/>
            <a:endCxn id="51" idx="3"/>
          </p:cNvCxnSpPr>
          <p:nvPr/>
        </p:nvCxnSpPr>
        <p:spPr>
          <a:xfrm flipV="1">
            <a:off x="1263428" y="2857928"/>
            <a:ext cx="2483393" cy="34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6B7A-4CA4-48F0-8939-4ECE46BD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B237-0AD9-4801-876E-6DC8FC9C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TSP </a:t>
            </a:r>
            <a:r>
              <a:rPr lang="en-US" dirty="0">
                <a:sym typeface="Wingdings" panose="05000000000000000000" pitchFamily="2" charset="2"/>
              </a:rPr>
              <a:t> shortest path ( </a:t>
            </a:r>
            <a:r>
              <a:rPr lang="en-US" dirty="0" err="1">
                <a:sym typeface="Wingdings" panose="05000000000000000000" pitchFamily="2" charset="2"/>
              </a:rPr>
              <a:t>membentuk</a:t>
            </a:r>
            <a:r>
              <a:rPr lang="en-US" dirty="0">
                <a:sym typeface="Wingdings" panose="05000000000000000000" pitchFamily="2" charset="2"/>
              </a:rPr>
              <a:t> cycle )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Solusinya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nyoba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tiap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kemungkinan</a:t>
            </a:r>
            <a:r>
              <a:rPr lang="en-US" dirty="0">
                <a:sym typeface="Wingdings" panose="05000000000000000000" pitchFamily="2" charset="2"/>
              </a:rPr>
              <a:t> cycle yang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. Terus yang punya cost/</a:t>
            </a:r>
            <a:r>
              <a:rPr lang="en-US" dirty="0" err="1">
                <a:sym typeface="Wingdings" panose="05000000000000000000" pitchFamily="2" charset="2"/>
              </a:rPr>
              <a:t>jarak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terpendek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dipilih</a:t>
            </a:r>
            <a:r>
              <a:rPr lang="en-US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Nerapin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Djikstra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modifikasi</a:t>
            </a:r>
            <a:r>
              <a:rPr lang="en-US" dirty="0">
                <a:sym typeface="Wingdings" panose="05000000000000000000" pitchFamily="2" charset="2"/>
              </a:rPr>
              <a:t> ( </a:t>
            </a:r>
            <a:r>
              <a:rPr lang="en-US" dirty="0" err="1">
                <a:sym typeface="Wingdings" panose="05000000000000000000" pitchFamily="2" charset="2"/>
              </a:rPr>
              <a:t>cara</a:t>
            </a:r>
            <a:r>
              <a:rPr lang="en-US" dirty="0">
                <a:sym typeface="Wingdings" panose="05000000000000000000" pitchFamily="2" charset="2"/>
              </a:rPr>
              <a:t> Habib )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Kenapa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Djikstra</a:t>
            </a:r>
            <a:r>
              <a:rPr lang="en-US" dirty="0">
                <a:sym typeface="Wingdings" panose="05000000000000000000" pitchFamily="2" charset="2"/>
              </a:rPr>
              <a:t>? Karena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nerapin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ilmu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udah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diajarkan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Djikstra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itu</a:t>
            </a:r>
            <a:r>
              <a:rPr lang="en-US" dirty="0">
                <a:sym typeface="Wingdings" panose="05000000000000000000" pitchFamily="2" charset="2"/>
              </a:rPr>
              <a:t> yang paling </a:t>
            </a:r>
            <a:r>
              <a:rPr lang="en-US" dirty="0" err="1">
                <a:sym typeface="Wingdings" panose="05000000000000000000" pitchFamily="2" charset="2"/>
              </a:rPr>
              <a:t>baik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cycle.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Tujuan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apa</a:t>
            </a:r>
            <a:r>
              <a:rPr lang="en-US" dirty="0">
                <a:sym typeface="Wingdings" panose="05000000000000000000" pitchFamily="2" charset="2"/>
              </a:rPr>
              <a:t>? </a:t>
            </a:r>
            <a:r>
              <a:rPr lang="en-US" dirty="0" err="1">
                <a:sym typeface="Wingdings" panose="05000000000000000000" pitchFamily="2" charset="2"/>
              </a:rPr>
              <a:t>Intinya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menghitung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solusi</a:t>
            </a:r>
            <a:r>
              <a:rPr lang="en-US" dirty="0">
                <a:sym typeface="Wingdings" panose="05000000000000000000" pitchFamily="2" charset="2"/>
              </a:rPr>
              <a:t> TSP </a:t>
            </a:r>
            <a:r>
              <a:rPr lang="en-US" dirty="0" err="1">
                <a:sym typeface="Wingdings" panose="05000000000000000000" pitchFamily="2" charset="2"/>
              </a:rPr>
              <a:t>biasa</a:t>
            </a:r>
            <a:r>
              <a:rPr lang="en-US" dirty="0">
                <a:sym typeface="Wingdings" panose="05000000000000000000" pitchFamily="2" charset="2"/>
              </a:rPr>
              <a:t> ( </a:t>
            </a:r>
            <a:r>
              <a:rPr lang="en-US" dirty="0" err="1">
                <a:sym typeface="Wingdings" panose="05000000000000000000" pitchFamily="2" charset="2"/>
              </a:rPr>
              <a:t>menghitung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tiap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kemungkinan</a:t>
            </a:r>
            <a:r>
              <a:rPr lang="en-US" dirty="0">
                <a:sym typeface="Wingdings" panose="05000000000000000000" pitchFamily="2" charset="2"/>
              </a:rPr>
              <a:t> path ) </a:t>
            </a:r>
            <a:r>
              <a:rPr lang="en-US" dirty="0" err="1">
                <a:sym typeface="Wingdings" panose="05000000000000000000" pitchFamily="2" charset="2"/>
              </a:rPr>
              <a:t>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ingin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lebih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efisien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asumsi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sehingga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1x </a:t>
            </a:r>
            <a:r>
              <a:rPr lang="en-US" dirty="0" err="1">
                <a:sym typeface="Wingdings" panose="05000000000000000000" pitchFamily="2" charset="2"/>
              </a:rPr>
              <a:t>perhitungan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didapatkan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jawaban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kemungkinan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besar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solusi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terbaiknya</a:t>
            </a:r>
            <a:r>
              <a:rPr lang="en-US" dirty="0">
                <a:sym typeface="Wingdings" panose="05000000000000000000" pitchFamily="2" charset="2"/>
              </a:rPr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331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CE7D-88C6-4070-9236-0AEC4A0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TSP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88F1-65FA-450E-BBC6-9B9AB623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Menentukan</a:t>
            </a:r>
            <a:r>
              <a:rPr lang="en-US" dirty="0"/>
              <a:t> node </a:t>
            </a:r>
            <a:r>
              <a:rPr lang="en-US" dirty="0" err="1"/>
              <a:t>awal</a:t>
            </a:r>
            <a:r>
              <a:rPr lang="en-US" dirty="0"/>
              <a:t> yang juga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node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 s, </a:t>
            </a:r>
            <a:r>
              <a:rPr lang="en-US" dirty="0" err="1"/>
              <a:t>karena</a:t>
            </a:r>
            <a:r>
              <a:rPr lang="en-US" dirty="0"/>
              <a:t> pada </a:t>
            </a:r>
            <a:r>
              <a:rPr lang="en-US" dirty="0" err="1"/>
              <a:t>permasalahan</a:t>
            </a:r>
            <a:r>
              <a:rPr lang="en-US" dirty="0"/>
              <a:t> TSP </a:t>
            </a:r>
            <a:r>
              <a:rPr lang="en-US" dirty="0" err="1"/>
              <a:t>ini</a:t>
            </a:r>
            <a:r>
              <a:rPr lang="en-US" dirty="0"/>
              <a:t> output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shortest path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cycle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node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node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Dijkstra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b="1" dirty="0"/>
              <a:t>node </a:t>
            </a:r>
            <a:r>
              <a:rPr lang="en-US" b="1" dirty="0" err="1"/>
              <a:t>terdekat</a:t>
            </a:r>
            <a:r>
              <a:rPr lang="en-US" b="1" dirty="0"/>
              <a:t>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label t.</a:t>
            </a:r>
          </a:p>
          <a:p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Dijkstra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node 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node </a:t>
            </a:r>
            <a:r>
              <a:rPr lang="en-US" dirty="0" err="1"/>
              <a:t>terakhir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.</a:t>
            </a:r>
          </a:p>
          <a:p>
            <a:r>
              <a:rPr lang="en-US" dirty="0"/>
              <a:t>Setelah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node </a:t>
            </a:r>
            <a:r>
              <a:rPr lang="en-US" dirty="0" err="1"/>
              <a:t>maka</a:t>
            </a:r>
            <a:r>
              <a:rPr lang="en-US" dirty="0"/>
              <a:t> node t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s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tercipta</a:t>
            </a:r>
            <a:r>
              <a:rPr lang="en-US" dirty="0"/>
              <a:t> cycle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node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4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B5FD-85DB-4FC5-8F69-4416B83D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B30FE0-623E-4899-A035-FF9451FC1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393425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A6578F3-52E6-4F34-A6E3-4B8E3E381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8" y="294290"/>
            <a:ext cx="11178025" cy="5882673"/>
          </a:xfrm>
        </p:spPr>
      </p:pic>
    </p:spTree>
    <p:extLst>
      <p:ext uri="{BB962C8B-B14F-4D97-AF65-F5344CB8AC3E}">
        <p14:creationId xmlns:p14="http://schemas.microsoft.com/office/powerpoint/2010/main" val="23729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ACC240-AA17-4421-8513-C5617D26137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508917"/>
              </p:ext>
            </p:extLst>
          </p:nvPr>
        </p:nvGraphicFramePr>
        <p:xfrm>
          <a:off x="838200" y="2079625"/>
          <a:ext cx="105156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7324562" imgH="2676354" progId="Excel.Sheet.12">
                  <p:embed/>
                </p:oleObj>
              </mc:Choice>
              <mc:Fallback>
                <p:oleObj name="Worksheet" r:id="rId3" imgW="7324562" imgH="26763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79625"/>
                        <a:ext cx="10515600" cy="38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0FDEF9-1770-45AE-953D-2E36BE5E1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370" y="147232"/>
            <a:ext cx="8649907" cy="17433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4B4F5D-3C58-4551-9CF4-35C038C1BAE4}"/>
              </a:ext>
            </a:extLst>
          </p:cNvPr>
          <p:cNvSpPr/>
          <p:nvPr/>
        </p:nvSpPr>
        <p:spPr>
          <a:xfrm>
            <a:off x="2322802" y="798512"/>
            <a:ext cx="503516" cy="326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E684BF-2C73-42C6-98FD-A39289BB2B15}"/>
                  </a:ext>
                </a:extLst>
              </p:cNvPr>
              <p:cNvSpPr/>
              <p:nvPr/>
            </p:nvSpPr>
            <p:spPr>
              <a:xfrm>
                <a:off x="3457920" y="961740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E684BF-2C73-42C6-98FD-A39289BB2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0" y="961740"/>
                <a:ext cx="503516" cy="326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94FF2-7BC8-4386-B6E6-595E4BDE0870}"/>
                  </a:ext>
                </a:extLst>
              </p:cNvPr>
              <p:cNvSpPr/>
              <p:nvPr/>
            </p:nvSpPr>
            <p:spPr>
              <a:xfrm>
                <a:off x="5661464" y="109017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94FF2-7BC8-4386-B6E6-595E4BDE0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464" y="1090175"/>
                <a:ext cx="503516" cy="326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1A1CAA-3A6E-4F12-B4D9-441E92DE3AF2}"/>
                  </a:ext>
                </a:extLst>
              </p:cNvPr>
              <p:cNvSpPr/>
              <p:nvPr/>
            </p:nvSpPr>
            <p:spPr>
              <a:xfrm>
                <a:off x="4911602" y="635283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1A1CAA-3A6E-4F12-B4D9-441E92DE3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02" y="635283"/>
                <a:ext cx="503516" cy="326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304957-A30B-45C3-9A40-E4F57AA18068}"/>
                  </a:ext>
                </a:extLst>
              </p:cNvPr>
              <p:cNvSpPr/>
              <p:nvPr/>
            </p:nvSpPr>
            <p:spPr>
              <a:xfrm>
                <a:off x="8482592" y="763718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304957-A30B-45C3-9A40-E4F57AA18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592" y="763718"/>
                <a:ext cx="503516" cy="326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CBE8CE-6E00-4342-B085-5744F3176656}"/>
                  </a:ext>
                </a:extLst>
              </p:cNvPr>
              <p:cNvSpPr/>
              <p:nvPr/>
            </p:nvSpPr>
            <p:spPr>
              <a:xfrm>
                <a:off x="8744860" y="1253403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CBE8CE-6E00-4342-B085-5744F3176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0" y="1253403"/>
                <a:ext cx="503516" cy="326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3E8E03C-E287-4FF5-8110-48CF724F9671}"/>
              </a:ext>
            </a:extLst>
          </p:cNvPr>
          <p:cNvSpPr txBox="1"/>
          <p:nvPr/>
        </p:nvSpPr>
        <p:spPr>
          <a:xfrm>
            <a:off x="1746738" y="6038051"/>
            <a:ext cx="6857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>
                <a:solidFill>
                  <a:srgbClr val="FF0000"/>
                </a:solidFill>
              </a:rPr>
              <a:t>Dilakukan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pembulatan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bawah</a:t>
            </a:r>
            <a:r>
              <a:rPr lang="en-US" dirty="0">
                <a:solidFill>
                  <a:srgbClr val="FF0000"/>
                </a:solidFill>
              </a:rPr>
              <a:t> (floor), </a:t>
            </a:r>
            <a:r>
              <a:rPr lang="en-US" dirty="0" err="1">
                <a:solidFill>
                  <a:srgbClr val="FF0000"/>
                </a:solidFill>
              </a:rPr>
              <a:t>contoh</a:t>
            </a:r>
            <a:r>
              <a:rPr lang="en-US" dirty="0">
                <a:solidFill>
                  <a:srgbClr val="FF0000"/>
                </a:solidFill>
              </a:rPr>
              <a:t> 4.324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4; 5.83  5</a:t>
            </a:r>
          </a:p>
        </p:txBody>
      </p:sp>
    </p:spTree>
    <p:extLst>
      <p:ext uri="{BB962C8B-B14F-4D97-AF65-F5344CB8AC3E}">
        <p14:creationId xmlns:p14="http://schemas.microsoft.com/office/powerpoint/2010/main" val="266495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119B7-BACC-47B7-85A8-A6EEA47BB641}"/>
              </a:ext>
            </a:extLst>
          </p:cNvPr>
          <p:cNvSpPr txBox="1"/>
          <p:nvPr/>
        </p:nvSpPr>
        <p:spPr>
          <a:xfrm>
            <a:off x="435472" y="111016"/>
            <a:ext cx="84651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Node	x-cor	y-cor	dis-1	dis-2	dis-3	dis-4	dis-5	dis-6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	0.195173	10.6457	0	9	7	13	11	14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	5.58784	18.9246	9	0	15	12	17	16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	2.95699	3.96339	7	15	0	11	4	10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	13.4454	8.63022	13	12	11	0	9	3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	6.94523	1.84295	11	17	4	9	0	7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	13.8881	5.13569	14	16	10	3	7	0	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3BCC94-2A84-46F3-AFE5-5FCB051EA529}"/>
              </a:ext>
            </a:extLst>
          </p:cNvPr>
          <p:cNvSpPr/>
          <p:nvPr/>
        </p:nvSpPr>
        <p:spPr>
          <a:xfrm>
            <a:off x="9320364" y="296657"/>
            <a:ext cx="429135" cy="44967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83B47E-6A02-421F-9E33-5AC90206961D}"/>
              </a:ext>
            </a:extLst>
          </p:cNvPr>
          <p:cNvSpPr/>
          <p:nvPr/>
        </p:nvSpPr>
        <p:spPr>
          <a:xfrm>
            <a:off x="8612110" y="1292505"/>
            <a:ext cx="429135" cy="4496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8C925C-EF54-4C3F-A1C0-DF7A0E3D8908}"/>
              </a:ext>
            </a:extLst>
          </p:cNvPr>
          <p:cNvSpPr/>
          <p:nvPr/>
        </p:nvSpPr>
        <p:spPr>
          <a:xfrm>
            <a:off x="10944615" y="2437952"/>
            <a:ext cx="429135" cy="44967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AAEA16-B5EF-4F14-A450-158DB5A21AA1}"/>
              </a:ext>
            </a:extLst>
          </p:cNvPr>
          <p:cNvSpPr/>
          <p:nvPr/>
        </p:nvSpPr>
        <p:spPr>
          <a:xfrm>
            <a:off x="9316848" y="2437953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6424E9-45F9-466D-94E3-D438551FF718}"/>
              </a:ext>
            </a:extLst>
          </p:cNvPr>
          <p:cNvSpPr/>
          <p:nvPr/>
        </p:nvSpPr>
        <p:spPr>
          <a:xfrm>
            <a:off x="10944615" y="296656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D25BBE-9B8D-41E4-B8B8-BB57EEF4BC5B}"/>
              </a:ext>
            </a:extLst>
          </p:cNvPr>
          <p:cNvSpPr/>
          <p:nvPr/>
        </p:nvSpPr>
        <p:spPr>
          <a:xfrm>
            <a:off x="11632463" y="1306680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19591-E151-4BFB-9EC3-B98F963925D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8826678" y="521493"/>
            <a:ext cx="493686" cy="77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59DF5-E642-49FC-9B27-1CF97F451686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8978400" y="521492"/>
            <a:ext cx="1966215" cy="836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87EDB7-907B-438D-8949-2498107E7A17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9041245" y="1517341"/>
            <a:ext cx="2591218" cy="14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D12808-59B1-4A01-9214-AEC4032092C1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8978400" y="1676324"/>
            <a:ext cx="1966215" cy="98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4A274D-F086-4BAA-B587-115831160D80}"/>
              </a:ext>
            </a:extLst>
          </p:cNvPr>
          <p:cNvCxnSpPr>
            <a:cxnSpLocks/>
            <a:stCxn id="8" idx="4"/>
            <a:endCxn id="10" idx="2"/>
          </p:cNvCxnSpPr>
          <p:nvPr/>
        </p:nvCxnSpPr>
        <p:spPr>
          <a:xfrm>
            <a:off x="8826678" y="1742177"/>
            <a:ext cx="490170" cy="920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6217AB-E1C5-4683-ADC0-D62753D35808}"/>
              </a:ext>
            </a:extLst>
          </p:cNvPr>
          <p:cNvCxnSpPr>
            <a:cxnSpLocks/>
            <a:stCxn id="7" idx="7"/>
            <a:endCxn id="11" idx="1"/>
          </p:cNvCxnSpPr>
          <p:nvPr/>
        </p:nvCxnSpPr>
        <p:spPr>
          <a:xfrm flipV="1">
            <a:off x="9686654" y="362509"/>
            <a:ext cx="13208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5C8EE3-8AF2-43A4-9145-7CCC4E542929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9749499" y="521493"/>
            <a:ext cx="1945809" cy="85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C700F9-1409-4B96-AF41-17667898096D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686654" y="680476"/>
            <a:ext cx="1320806" cy="182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4F9B53-EC7D-4506-8D7D-2BCF7B79BED1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9531416" y="746329"/>
            <a:ext cx="3516" cy="1691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9B3965-6ED8-435B-BF37-B583CC61F11E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9683138" y="680475"/>
            <a:ext cx="1324322" cy="182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4238B6-5756-40D8-BE02-C331767524ED}"/>
              </a:ext>
            </a:extLst>
          </p:cNvPr>
          <p:cNvCxnSpPr>
            <a:cxnSpLocks/>
            <a:stCxn id="12" idx="3"/>
            <a:endCxn id="10" idx="6"/>
          </p:cNvCxnSpPr>
          <p:nvPr/>
        </p:nvCxnSpPr>
        <p:spPr>
          <a:xfrm flipH="1">
            <a:off x="9745983" y="1690499"/>
            <a:ext cx="1949325" cy="97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1DCAA0-F98A-4DE5-9931-E8A18CF91800}"/>
              </a:ext>
            </a:extLst>
          </p:cNvPr>
          <p:cNvCxnSpPr>
            <a:cxnSpLocks/>
            <a:stCxn id="9" idx="3"/>
            <a:endCxn id="10" idx="5"/>
          </p:cNvCxnSpPr>
          <p:nvPr/>
        </p:nvCxnSpPr>
        <p:spPr>
          <a:xfrm flipH="1">
            <a:off x="9683138" y="2821771"/>
            <a:ext cx="13243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BAC2-31AF-45FB-AB20-85984D783C12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11159183" y="746328"/>
            <a:ext cx="0" cy="1691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947B81-3A77-4FE5-8E63-39B2B7CDD6A2}"/>
              </a:ext>
            </a:extLst>
          </p:cNvPr>
          <p:cNvCxnSpPr>
            <a:cxnSpLocks/>
            <a:stCxn id="12" idx="0"/>
            <a:endCxn id="11" idx="6"/>
          </p:cNvCxnSpPr>
          <p:nvPr/>
        </p:nvCxnSpPr>
        <p:spPr>
          <a:xfrm flipH="1" flipV="1">
            <a:off x="11373750" y="521492"/>
            <a:ext cx="473281" cy="78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654312-CAA7-43E8-B77B-1E3D6EBB8CE1}"/>
              </a:ext>
            </a:extLst>
          </p:cNvPr>
          <p:cNvCxnSpPr>
            <a:cxnSpLocks/>
            <a:stCxn id="9" idx="6"/>
            <a:endCxn id="12" idx="4"/>
          </p:cNvCxnSpPr>
          <p:nvPr/>
        </p:nvCxnSpPr>
        <p:spPr>
          <a:xfrm flipV="1">
            <a:off x="11373750" y="1756352"/>
            <a:ext cx="473281" cy="906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8D489A-DC26-4EA0-9F53-AF8BCC27035B}"/>
                  </a:ext>
                </a:extLst>
              </p:cNvPr>
              <p:cNvSpPr/>
              <p:nvPr/>
            </p:nvSpPr>
            <p:spPr>
              <a:xfrm>
                <a:off x="2345760" y="230275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8D489A-DC26-4EA0-9F53-AF8BCC270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760" y="2302755"/>
                <a:ext cx="503516" cy="326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C79C420-2A4D-4D64-8367-9D443B11A341}"/>
              </a:ext>
            </a:extLst>
          </p:cNvPr>
          <p:cNvSpPr/>
          <p:nvPr/>
        </p:nvSpPr>
        <p:spPr>
          <a:xfrm>
            <a:off x="3109775" y="2239378"/>
            <a:ext cx="429135" cy="44967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00576D-B308-4C3D-BF76-8660ACEBD81C}"/>
              </a:ext>
            </a:extLst>
          </p:cNvPr>
          <p:cNvSpPr/>
          <p:nvPr/>
        </p:nvSpPr>
        <p:spPr>
          <a:xfrm>
            <a:off x="1446151" y="4179083"/>
            <a:ext cx="429135" cy="4496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4CCC3D-EF42-4C45-93D3-86DE04F2C317}"/>
              </a:ext>
            </a:extLst>
          </p:cNvPr>
          <p:cNvSpPr/>
          <p:nvPr/>
        </p:nvSpPr>
        <p:spPr>
          <a:xfrm>
            <a:off x="6189464" y="6089011"/>
            <a:ext cx="429135" cy="44967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9C917D-A3E1-42F1-A2A7-518B97F7955B}"/>
              </a:ext>
            </a:extLst>
          </p:cNvPr>
          <p:cNvSpPr/>
          <p:nvPr/>
        </p:nvSpPr>
        <p:spPr>
          <a:xfrm>
            <a:off x="3106254" y="6106225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59FFF4-EDEE-4414-98E6-7899AD0C0E9D}"/>
              </a:ext>
            </a:extLst>
          </p:cNvPr>
          <p:cNvSpPr/>
          <p:nvPr/>
        </p:nvSpPr>
        <p:spPr>
          <a:xfrm>
            <a:off x="6189464" y="2242917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AF4ADA-ECC5-4296-B0B9-CAB47927E315}"/>
              </a:ext>
            </a:extLst>
          </p:cNvPr>
          <p:cNvSpPr/>
          <p:nvPr/>
        </p:nvSpPr>
        <p:spPr>
          <a:xfrm>
            <a:off x="7859915" y="4167019"/>
            <a:ext cx="429135" cy="449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548F94-644F-43C7-99C8-E4D6EB4EEB47}"/>
                  </a:ext>
                </a:extLst>
              </p:cNvPr>
              <p:cNvSpPr/>
              <p:nvPr/>
            </p:nvSpPr>
            <p:spPr>
              <a:xfrm>
                <a:off x="2419593" y="6229440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548F94-644F-43C7-99C8-E4D6EB4EE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93" y="6229440"/>
                <a:ext cx="503516" cy="326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BDD503-46B0-4132-94B4-D1A04653BEA8}"/>
                  </a:ext>
                </a:extLst>
              </p:cNvPr>
              <p:cNvSpPr/>
              <p:nvPr/>
            </p:nvSpPr>
            <p:spPr>
              <a:xfrm>
                <a:off x="6910535" y="621222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BDD503-46B0-4132-94B4-D1A04653B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535" y="6212226"/>
                <a:ext cx="503516" cy="326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2D011A-6711-47E9-8747-EA0DE1430F2A}"/>
                  </a:ext>
                </a:extLst>
              </p:cNvPr>
              <p:cNvSpPr/>
              <p:nvPr/>
            </p:nvSpPr>
            <p:spPr>
              <a:xfrm>
                <a:off x="7784495" y="3482638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2D011A-6711-47E9-8747-EA0DE1430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495" y="3482638"/>
                <a:ext cx="503516" cy="326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F840CB9-7F70-47A4-8282-21AA95ADE66C}"/>
                  </a:ext>
                </a:extLst>
              </p:cNvPr>
              <p:cNvSpPr/>
              <p:nvPr/>
            </p:nvSpPr>
            <p:spPr>
              <a:xfrm>
                <a:off x="6795976" y="2248249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F840CB9-7F70-47A4-8282-21AA95ADE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76" y="2248249"/>
                <a:ext cx="503516" cy="326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4BAD9E-AF0B-4041-A355-BD1FF1D9558E}"/>
                  </a:ext>
                </a:extLst>
              </p:cNvPr>
              <p:cNvSpPr/>
              <p:nvPr/>
            </p:nvSpPr>
            <p:spPr>
              <a:xfrm>
                <a:off x="1220047" y="4858400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4BAD9E-AF0B-4041-A355-BD1FF1D9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47" y="4858400"/>
                <a:ext cx="503516" cy="326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127A1A33-35AA-4E8F-AA0D-BC42B8567E22}"/>
              </a:ext>
            </a:extLst>
          </p:cNvPr>
          <p:cNvSpPr/>
          <p:nvPr/>
        </p:nvSpPr>
        <p:spPr>
          <a:xfrm>
            <a:off x="8719981" y="63853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E0ED6D-60FE-41F4-9AA0-DA57346D0772}"/>
              </a:ext>
            </a:extLst>
          </p:cNvPr>
          <p:cNvSpPr/>
          <p:nvPr/>
        </p:nvSpPr>
        <p:spPr>
          <a:xfrm>
            <a:off x="8965055" y="87530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1D0FDF-87BC-4D6F-B819-F0A72D1B89E7}"/>
              </a:ext>
            </a:extLst>
          </p:cNvPr>
          <p:cNvSpPr/>
          <p:nvPr/>
        </p:nvSpPr>
        <p:spPr>
          <a:xfrm>
            <a:off x="9021845" y="126212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F2E16B-3730-439A-9288-A691B7C80F18}"/>
              </a:ext>
            </a:extLst>
          </p:cNvPr>
          <p:cNvSpPr/>
          <p:nvPr/>
        </p:nvSpPr>
        <p:spPr>
          <a:xfrm>
            <a:off x="8941282" y="162123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A658BA-198B-401B-96DF-033FE70EEE91}"/>
              </a:ext>
            </a:extLst>
          </p:cNvPr>
          <p:cNvSpPr/>
          <p:nvPr/>
        </p:nvSpPr>
        <p:spPr>
          <a:xfrm>
            <a:off x="8640182" y="204703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A44123-0254-4861-AAD2-438D0A5F0E13}"/>
              </a:ext>
            </a:extLst>
          </p:cNvPr>
          <p:cNvSpPr/>
          <p:nvPr/>
        </p:nvSpPr>
        <p:spPr>
          <a:xfrm>
            <a:off x="9121392" y="206457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02DC49-C69C-40EB-8307-2A0C744DE727}"/>
              </a:ext>
            </a:extLst>
          </p:cNvPr>
          <p:cNvSpPr/>
          <p:nvPr/>
        </p:nvSpPr>
        <p:spPr>
          <a:xfrm>
            <a:off x="9634013" y="173206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DF6FED-E930-4FC2-8496-D9D9D0D6E3B4}"/>
              </a:ext>
            </a:extLst>
          </p:cNvPr>
          <p:cNvSpPr/>
          <p:nvPr/>
        </p:nvSpPr>
        <p:spPr>
          <a:xfrm>
            <a:off x="10132779" y="205072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E4E4E8-24AD-4DAA-8386-B4ECC0AA639D}"/>
              </a:ext>
            </a:extLst>
          </p:cNvPr>
          <p:cNvSpPr/>
          <p:nvPr/>
        </p:nvSpPr>
        <p:spPr>
          <a:xfrm>
            <a:off x="10049658" y="288200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9579E9-306C-4662-899E-78FF81D756EB}"/>
              </a:ext>
            </a:extLst>
          </p:cNvPr>
          <p:cNvSpPr/>
          <p:nvPr/>
        </p:nvSpPr>
        <p:spPr>
          <a:xfrm>
            <a:off x="11389999" y="221560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D9C2608-86F7-43B6-9CC4-48423C9570E7}"/>
              </a:ext>
            </a:extLst>
          </p:cNvPr>
          <p:cNvSpPr/>
          <p:nvPr/>
        </p:nvSpPr>
        <p:spPr>
          <a:xfrm>
            <a:off x="11459285" y="60847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8AEAB1-F445-4261-86EF-42475BAAB27A}"/>
              </a:ext>
            </a:extLst>
          </p:cNvPr>
          <p:cNvSpPr/>
          <p:nvPr/>
        </p:nvSpPr>
        <p:spPr>
          <a:xfrm>
            <a:off x="10105112" y="-135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06F4E0-FA48-4517-ABD8-EEF0AA5266C8}"/>
              </a:ext>
            </a:extLst>
          </p:cNvPr>
          <p:cNvSpPr/>
          <p:nvPr/>
        </p:nvSpPr>
        <p:spPr>
          <a:xfrm>
            <a:off x="9980435" y="38821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3FBC02-DCD2-4159-9E00-FF08734448AC}"/>
              </a:ext>
            </a:extLst>
          </p:cNvPr>
          <p:cNvSpPr/>
          <p:nvPr/>
        </p:nvSpPr>
        <p:spPr>
          <a:xfrm>
            <a:off x="9952742" y="9285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0B1941-4776-4B91-8275-0749B0105416}"/>
              </a:ext>
            </a:extLst>
          </p:cNvPr>
          <p:cNvSpPr/>
          <p:nvPr/>
        </p:nvSpPr>
        <p:spPr>
          <a:xfrm>
            <a:off x="10756321" y="112252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72A1C1A-D5CC-4186-A2E9-E02A0D010450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1660719" y="2464214"/>
            <a:ext cx="1449056" cy="171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4B2E24-A1B0-4126-9BF4-4AC35D2FFB78}"/>
              </a:ext>
            </a:extLst>
          </p:cNvPr>
          <p:cNvCxnSpPr>
            <a:cxnSpLocks/>
            <a:stCxn id="35" idx="7"/>
            <a:endCxn id="38" idx="2"/>
          </p:cNvCxnSpPr>
          <p:nvPr/>
        </p:nvCxnSpPr>
        <p:spPr>
          <a:xfrm flipV="1">
            <a:off x="1812441" y="2467753"/>
            <a:ext cx="4377023" cy="177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6484D61-8981-498C-9C41-D1B416DBDA6A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1875286" y="4391855"/>
            <a:ext cx="5984629" cy="12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A9BDD7-B4F6-41BB-8D57-26FF3537E22D}"/>
              </a:ext>
            </a:extLst>
          </p:cNvPr>
          <p:cNvCxnSpPr>
            <a:cxnSpLocks/>
            <a:stCxn id="35" idx="5"/>
            <a:endCxn id="36" idx="2"/>
          </p:cNvCxnSpPr>
          <p:nvPr/>
        </p:nvCxnSpPr>
        <p:spPr>
          <a:xfrm>
            <a:off x="1812441" y="4562902"/>
            <a:ext cx="4377023" cy="1750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D8CEFA-7705-49D5-8D51-3624683BF07A}"/>
              </a:ext>
            </a:extLst>
          </p:cNvPr>
          <p:cNvCxnSpPr>
            <a:cxnSpLocks/>
            <a:stCxn id="35" idx="4"/>
            <a:endCxn id="37" idx="2"/>
          </p:cNvCxnSpPr>
          <p:nvPr/>
        </p:nvCxnSpPr>
        <p:spPr>
          <a:xfrm>
            <a:off x="1660719" y="4628755"/>
            <a:ext cx="1445535" cy="170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27F33-CD66-4787-89C4-A49E2DC1FFF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3320822" y="2689050"/>
            <a:ext cx="3521" cy="3417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CD4D52-470B-42C7-A992-FA23FB157D86}"/>
              </a:ext>
            </a:extLst>
          </p:cNvPr>
          <p:cNvCxnSpPr>
            <a:cxnSpLocks/>
            <a:stCxn id="34" idx="7"/>
            <a:endCxn id="38" idx="1"/>
          </p:cNvCxnSpPr>
          <p:nvPr/>
        </p:nvCxnSpPr>
        <p:spPr>
          <a:xfrm>
            <a:off x="3476065" y="2305231"/>
            <a:ext cx="2776244" cy="3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AA98BF-4755-4539-BE4F-8703F8728F53}"/>
              </a:ext>
            </a:extLst>
          </p:cNvPr>
          <p:cNvCxnSpPr>
            <a:cxnSpLocks/>
            <a:stCxn id="34" idx="6"/>
            <a:endCxn id="39" idx="1"/>
          </p:cNvCxnSpPr>
          <p:nvPr/>
        </p:nvCxnSpPr>
        <p:spPr>
          <a:xfrm>
            <a:off x="3538910" y="2464214"/>
            <a:ext cx="4383850" cy="176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C7C9CE-D409-4550-8B80-A963B4097CE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3476065" y="2623197"/>
            <a:ext cx="2776244" cy="3531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872E1D-AABC-4570-A04A-9FD5F1840229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>
            <a:off x="6404032" y="2692589"/>
            <a:ext cx="0" cy="3396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34B006-7C02-4FBE-A620-67228DA307D8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3472544" y="2626736"/>
            <a:ext cx="2779765" cy="3545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621659-1970-4DDD-B0D9-DFC7FAB22303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6618599" y="4616691"/>
            <a:ext cx="1455884" cy="169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2D8AAE-0C97-4DE6-94C4-6E0BF1154E71}"/>
              </a:ext>
            </a:extLst>
          </p:cNvPr>
          <p:cNvCxnSpPr>
            <a:cxnSpLocks/>
            <a:stCxn id="38" idx="6"/>
            <a:endCxn id="39" idx="0"/>
          </p:cNvCxnSpPr>
          <p:nvPr/>
        </p:nvCxnSpPr>
        <p:spPr>
          <a:xfrm>
            <a:off x="6618599" y="2467753"/>
            <a:ext cx="1455884" cy="1699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5607CD3-4394-4D2F-8A75-F9F18ABA62F6}"/>
              </a:ext>
            </a:extLst>
          </p:cNvPr>
          <p:cNvCxnSpPr>
            <a:cxnSpLocks/>
            <a:stCxn id="37" idx="6"/>
            <a:endCxn id="39" idx="3"/>
          </p:cNvCxnSpPr>
          <p:nvPr/>
        </p:nvCxnSpPr>
        <p:spPr>
          <a:xfrm flipV="1">
            <a:off x="3535389" y="4550838"/>
            <a:ext cx="4387371" cy="178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C8CCD73-6892-4C02-B175-520F3B551229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3320822" y="2467753"/>
            <a:ext cx="2868642" cy="363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618CC5-17F6-436E-8819-9B5632F04EA3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V="1">
            <a:off x="3169099" y="2623197"/>
            <a:ext cx="3521" cy="3548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D513234-450A-4684-B27C-00C82A215604}"/>
              </a:ext>
            </a:extLst>
          </p:cNvPr>
          <p:cNvCxnSpPr>
            <a:cxnSpLocks/>
            <a:stCxn id="37" idx="1"/>
            <a:endCxn id="35" idx="5"/>
          </p:cNvCxnSpPr>
          <p:nvPr/>
        </p:nvCxnSpPr>
        <p:spPr>
          <a:xfrm flipH="1" flipV="1">
            <a:off x="1812441" y="4562902"/>
            <a:ext cx="1356658" cy="160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FB4E2F4-011A-4C01-898F-1CBADCA7C83F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1812441" y="2623197"/>
            <a:ext cx="1360179" cy="1621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FFFBDE0-9A6E-4095-9499-1F66E04A16AB}"/>
              </a:ext>
            </a:extLst>
          </p:cNvPr>
          <p:cNvCxnSpPr>
            <a:cxnSpLocks/>
            <a:stCxn id="38" idx="3"/>
            <a:endCxn id="35" idx="6"/>
          </p:cNvCxnSpPr>
          <p:nvPr/>
        </p:nvCxnSpPr>
        <p:spPr>
          <a:xfrm flipH="1">
            <a:off x="1875286" y="2626736"/>
            <a:ext cx="4377023" cy="177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C95C8BC-F1FF-43E8-AB4B-2383689916A6}"/>
              </a:ext>
            </a:extLst>
          </p:cNvPr>
          <p:cNvCxnSpPr>
            <a:cxnSpLocks/>
            <a:stCxn id="36" idx="1"/>
            <a:endCxn id="35" idx="6"/>
          </p:cNvCxnSpPr>
          <p:nvPr/>
        </p:nvCxnSpPr>
        <p:spPr>
          <a:xfrm flipH="1" flipV="1">
            <a:off x="1875286" y="4403919"/>
            <a:ext cx="4377023" cy="1750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9F4FCF1-31A0-4577-B288-CDE181A16536}"/>
              </a:ext>
            </a:extLst>
          </p:cNvPr>
          <p:cNvCxnSpPr>
            <a:cxnSpLocks/>
            <a:stCxn id="39" idx="1"/>
            <a:endCxn id="35" idx="7"/>
          </p:cNvCxnSpPr>
          <p:nvPr/>
        </p:nvCxnSpPr>
        <p:spPr>
          <a:xfrm flipH="1">
            <a:off x="1812441" y="4232872"/>
            <a:ext cx="6110319" cy="12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1F48E41-D721-46D2-A9DC-4A7700C46BA2}"/>
              </a:ext>
            </a:extLst>
          </p:cNvPr>
          <p:cNvCxnSpPr>
            <a:cxnSpLocks/>
            <a:stCxn id="38" idx="2"/>
            <a:endCxn id="34" idx="6"/>
          </p:cNvCxnSpPr>
          <p:nvPr/>
        </p:nvCxnSpPr>
        <p:spPr>
          <a:xfrm flipH="1" flipV="1">
            <a:off x="3538910" y="2464214"/>
            <a:ext cx="2650554" cy="3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0731F6D-77EE-4B2C-9316-1642CB6C5838}"/>
              </a:ext>
            </a:extLst>
          </p:cNvPr>
          <p:cNvCxnSpPr>
            <a:cxnSpLocks/>
            <a:stCxn id="39" idx="1"/>
            <a:endCxn id="38" idx="5"/>
          </p:cNvCxnSpPr>
          <p:nvPr/>
        </p:nvCxnSpPr>
        <p:spPr>
          <a:xfrm flipH="1" flipV="1">
            <a:off x="6555754" y="2626736"/>
            <a:ext cx="1367006" cy="160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81C63-9DB3-458F-AE11-55FEDC5535A9}"/>
              </a:ext>
            </a:extLst>
          </p:cNvPr>
          <p:cNvCxnSpPr>
            <a:cxnSpLocks/>
            <a:stCxn id="36" idx="7"/>
            <a:endCxn id="38" idx="5"/>
          </p:cNvCxnSpPr>
          <p:nvPr/>
        </p:nvCxnSpPr>
        <p:spPr>
          <a:xfrm flipV="1">
            <a:off x="6555754" y="2626736"/>
            <a:ext cx="0" cy="352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097B134-07EF-406E-9E5C-00D07049F34B}"/>
              </a:ext>
            </a:extLst>
          </p:cNvPr>
          <p:cNvCxnSpPr>
            <a:cxnSpLocks/>
            <a:stCxn id="39" idx="3"/>
            <a:endCxn id="36" idx="7"/>
          </p:cNvCxnSpPr>
          <p:nvPr/>
        </p:nvCxnSpPr>
        <p:spPr>
          <a:xfrm flipH="1">
            <a:off x="6555754" y="4550838"/>
            <a:ext cx="1367006" cy="160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46E7B58-D3C3-445B-924D-0140E5FAA11E}"/>
              </a:ext>
            </a:extLst>
          </p:cNvPr>
          <p:cNvCxnSpPr>
            <a:cxnSpLocks/>
            <a:stCxn id="36" idx="2"/>
            <a:endCxn id="37" idx="6"/>
          </p:cNvCxnSpPr>
          <p:nvPr/>
        </p:nvCxnSpPr>
        <p:spPr>
          <a:xfrm flipH="1">
            <a:off x="3535389" y="6313847"/>
            <a:ext cx="2654075" cy="1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174D343-B70F-4340-B2F8-5B7DD56F50C9}"/>
              </a:ext>
            </a:extLst>
          </p:cNvPr>
          <p:cNvCxnSpPr>
            <a:cxnSpLocks/>
            <a:stCxn id="37" idx="5"/>
            <a:endCxn id="36" idx="3"/>
          </p:cNvCxnSpPr>
          <p:nvPr/>
        </p:nvCxnSpPr>
        <p:spPr>
          <a:xfrm flipV="1">
            <a:off x="3472544" y="6472830"/>
            <a:ext cx="2779765" cy="1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1B88F64-9D24-4336-A3CE-77B98A654B57}"/>
              </a:ext>
            </a:extLst>
          </p:cNvPr>
          <p:cNvCxnSpPr>
            <a:cxnSpLocks/>
            <a:stCxn id="36" idx="2"/>
            <a:endCxn id="34" idx="4"/>
          </p:cNvCxnSpPr>
          <p:nvPr/>
        </p:nvCxnSpPr>
        <p:spPr>
          <a:xfrm flipH="1" flipV="1">
            <a:off x="3324343" y="2689050"/>
            <a:ext cx="2865121" cy="362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36E4A25-C8D5-4F7A-ACD2-7ABC1FA18B3B}"/>
              </a:ext>
            </a:extLst>
          </p:cNvPr>
          <p:cNvCxnSpPr>
            <a:cxnSpLocks/>
            <a:stCxn id="37" idx="7"/>
            <a:endCxn id="39" idx="2"/>
          </p:cNvCxnSpPr>
          <p:nvPr/>
        </p:nvCxnSpPr>
        <p:spPr>
          <a:xfrm flipV="1">
            <a:off x="3472544" y="4391855"/>
            <a:ext cx="4387371" cy="178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A83CD96-0512-4FBC-8C5E-2D7093113121}"/>
              </a:ext>
            </a:extLst>
          </p:cNvPr>
          <p:cNvCxnSpPr>
            <a:cxnSpLocks/>
            <a:stCxn id="39" idx="2"/>
            <a:endCxn id="34" idx="5"/>
          </p:cNvCxnSpPr>
          <p:nvPr/>
        </p:nvCxnSpPr>
        <p:spPr>
          <a:xfrm flipH="1" flipV="1">
            <a:off x="3476065" y="2623197"/>
            <a:ext cx="4383850" cy="176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8F586C2-CE97-460D-AE44-4AF211DC2C43}"/>
              </a:ext>
            </a:extLst>
          </p:cNvPr>
          <p:cNvSpPr/>
          <p:nvPr/>
        </p:nvSpPr>
        <p:spPr>
          <a:xfrm>
            <a:off x="1510093" y="372909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0FE7835-AF38-42D1-83D3-FC537A482492}"/>
              </a:ext>
            </a:extLst>
          </p:cNvPr>
          <p:cNvSpPr/>
          <p:nvPr/>
        </p:nvSpPr>
        <p:spPr>
          <a:xfrm>
            <a:off x="1934567" y="401335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649D8F5-B1AD-4E3A-AE6A-9138FA6BC1F8}"/>
              </a:ext>
            </a:extLst>
          </p:cNvPr>
          <p:cNvSpPr/>
          <p:nvPr/>
        </p:nvSpPr>
        <p:spPr>
          <a:xfrm>
            <a:off x="1812442" y="444921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D7306D2-F107-433D-A13E-B69514BE18B1}"/>
              </a:ext>
            </a:extLst>
          </p:cNvPr>
          <p:cNvSpPr/>
          <p:nvPr/>
        </p:nvSpPr>
        <p:spPr>
          <a:xfrm>
            <a:off x="1977816" y="419539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F0B251A-52DF-4DE7-A240-419341F86D80}"/>
              </a:ext>
            </a:extLst>
          </p:cNvPr>
          <p:cNvSpPr/>
          <p:nvPr/>
        </p:nvSpPr>
        <p:spPr>
          <a:xfrm>
            <a:off x="1542547" y="478048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A853D2F-4F9A-4E3A-A184-7B0927BB604C}"/>
              </a:ext>
            </a:extLst>
          </p:cNvPr>
          <p:cNvSpPr/>
          <p:nvPr/>
        </p:nvSpPr>
        <p:spPr>
          <a:xfrm>
            <a:off x="2849276" y="272068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205FB9D-08BF-40BA-A184-325529E8E767}"/>
              </a:ext>
            </a:extLst>
          </p:cNvPr>
          <p:cNvSpPr/>
          <p:nvPr/>
        </p:nvSpPr>
        <p:spPr>
          <a:xfrm>
            <a:off x="3012709" y="270374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E7C48D1-1925-42CA-8242-DCCAC77AFD9F}"/>
              </a:ext>
            </a:extLst>
          </p:cNvPr>
          <p:cNvSpPr/>
          <p:nvPr/>
        </p:nvSpPr>
        <p:spPr>
          <a:xfrm>
            <a:off x="3263911" y="263694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CC98134-33C8-475D-87D4-6AB06D542D5C}"/>
              </a:ext>
            </a:extLst>
          </p:cNvPr>
          <p:cNvSpPr/>
          <p:nvPr/>
        </p:nvSpPr>
        <p:spPr>
          <a:xfrm>
            <a:off x="3441844" y="24574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6F93F35-3AB2-4EE7-B210-90A6905C7D10}"/>
              </a:ext>
            </a:extLst>
          </p:cNvPr>
          <p:cNvSpPr/>
          <p:nvPr/>
        </p:nvSpPr>
        <p:spPr>
          <a:xfrm>
            <a:off x="3497436" y="221560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6791599-2918-4513-B82A-E2EADB193D0F}"/>
              </a:ext>
            </a:extLst>
          </p:cNvPr>
          <p:cNvSpPr/>
          <p:nvPr/>
        </p:nvSpPr>
        <p:spPr>
          <a:xfrm>
            <a:off x="5808907" y="223644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1EF4756-82B2-4434-8374-E82BA1D665D9}"/>
              </a:ext>
            </a:extLst>
          </p:cNvPr>
          <p:cNvSpPr/>
          <p:nvPr/>
        </p:nvSpPr>
        <p:spPr>
          <a:xfrm>
            <a:off x="5686874" y="250790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139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1D874E3-8A6C-4898-AFF5-6D47D4E235BB}"/>
              </a:ext>
            </a:extLst>
          </p:cNvPr>
          <p:cNvSpPr/>
          <p:nvPr/>
        </p:nvSpPr>
        <p:spPr>
          <a:xfrm>
            <a:off x="5777069" y="269175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962117B-D9A9-4F7D-9A16-DA5EF5E96902}"/>
              </a:ext>
            </a:extLst>
          </p:cNvPr>
          <p:cNvSpPr/>
          <p:nvPr/>
        </p:nvSpPr>
        <p:spPr>
          <a:xfrm>
            <a:off x="6080862" y="273919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F332582-0DE0-4DE8-A5A1-3D297C2A3313}"/>
              </a:ext>
            </a:extLst>
          </p:cNvPr>
          <p:cNvSpPr/>
          <p:nvPr/>
        </p:nvSpPr>
        <p:spPr>
          <a:xfrm>
            <a:off x="6487312" y="254969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BDAAC9C-EED8-4223-AEA1-D3FD507E3A66}"/>
              </a:ext>
            </a:extLst>
          </p:cNvPr>
          <p:cNvSpPr/>
          <p:nvPr/>
        </p:nvSpPr>
        <p:spPr>
          <a:xfrm>
            <a:off x="7642378" y="391908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37D6A94-F10D-4EC1-A97E-4E4205AFECB2}"/>
              </a:ext>
            </a:extLst>
          </p:cNvPr>
          <p:cNvSpPr/>
          <p:nvPr/>
        </p:nvSpPr>
        <p:spPr>
          <a:xfrm>
            <a:off x="7310476" y="400306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4B70997-0BDD-4AE7-A308-A6E98B9911C3}"/>
              </a:ext>
            </a:extLst>
          </p:cNvPr>
          <p:cNvSpPr/>
          <p:nvPr/>
        </p:nvSpPr>
        <p:spPr>
          <a:xfrm>
            <a:off x="7226237" y="420203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11C7245-BBA6-46E8-9E83-F91A4515B46B}"/>
              </a:ext>
            </a:extLst>
          </p:cNvPr>
          <p:cNvSpPr/>
          <p:nvPr/>
        </p:nvSpPr>
        <p:spPr>
          <a:xfrm>
            <a:off x="7280979" y="445071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853D0FA-A36F-41DB-A801-F62B1846206E}"/>
              </a:ext>
            </a:extLst>
          </p:cNvPr>
          <p:cNvSpPr/>
          <p:nvPr/>
        </p:nvSpPr>
        <p:spPr>
          <a:xfrm>
            <a:off x="7359920" y="464815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F6F3093-B542-4408-BFF9-8115AA63735E}"/>
              </a:ext>
            </a:extLst>
          </p:cNvPr>
          <p:cNvSpPr/>
          <p:nvPr/>
        </p:nvSpPr>
        <p:spPr>
          <a:xfrm>
            <a:off x="6487312" y="592511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1D56363-E5DF-4DB7-B275-6C527E55B726}"/>
              </a:ext>
            </a:extLst>
          </p:cNvPr>
          <p:cNvSpPr/>
          <p:nvPr/>
        </p:nvSpPr>
        <p:spPr>
          <a:xfrm>
            <a:off x="6255830" y="573863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7378488-36E0-4F31-94A1-34F9A5AC560A}"/>
              </a:ext>
            </a:extLst>
          </p:cNvPr>
          <p:cNvSpPr/>
          <p:nvPr/>
        </p:nvSpPr>
        <p:spPr>
          <a:xfrm>
            <a:off x="5798608" y="584073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609229A-CC12-49D4-A6BA-273F089CF2C1}"/>
              </a:ext>
            </a:extLst>
          </p:cNvPr>
          <p:cNvSpPr/>
          <p:nvPr/>
        </p:nvSpPr>
        <p:spPr>
          <a:xfrm>
            <a:off x="5641509" y="59681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4C8B326-5DE5-4CA5-B730-3FF96F11FEBC}"/>
              </a:ext>
            </a:extLst>
          </p:cNvPr>
          <p:cNvSpPr/>
          <p:nvPr/>
        </p:nvSpPr>
        <p:spPr>
          <a:xfrm>
            <a:off x="5609670" y="624593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BC698B1-92E4-463E-B6EF-DC3A0F4984D8}"/>
              </a:ext>
            </a:extLst>
          </p:cNvPr>
          <p:cNvSpPr/>
          <p:nvPr/>
        </p:nvSpPr>
        <p:spPr>
          <a:xfrm>
            <a:off x="3398190" y="626096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6D6868D-AC44-4EE5-B6AE-92E2D5615C06}"/>
              </a:ext>
            </a:extLst>
          </p:cNvPr>
          <p:cNvSpPr/>
          <p:nvPr/>
        </p:nvSpPr>
        <p:spPr>
          <a:xfrm>
            <a:off x="2727593" y="590186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CC0EA69D-34DA-4F3A-8C4C-13CD25818C6F}"/>
              </a:ext>
            </a:extLst>
          </p:cNvPr>
          <p:cNvSpPr/>
          <p:nvPr/>
        </p:nvSpPr>
        <p:spPr>
          <a:xfrm>
            <a:off x="2858017" y="568094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A6A896A-0F03-4F0B-8F58-D54028575A09}"/>
              </a:ext>
            </a:extLst>
          </p:cNvPr>
          <p:cNvSpPr/>
          <p:nvPr/>
        </p:nvSpPr>
        <p:spPr>
          <a:xfrm>
            <a:off x="3211683" y="565914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FBD2D86-F2A6-4842-94AD-F2AFF882796B}"/>
              </a:ext>
            </a:extLst>
          </p:cNvPr>
          <p:cNvSpPr/>
          <p:nvPr/>
        </p:nvSpPr>
        <p:spPr>
          <a:xfrm>
            <a:off x="3501720" y="582537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0131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72A1C1A-D5CC-4186-A2E9-E02A0D010450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755554" y="644049"/>
            <a:ext cx="893216" cy="10262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4B2E24-A1B0-4126-9BF4-4AC35D2FFB78}"/>
              </a:ext>
            </a:extLst>
          </p:cNvPr>
          <p:cNvCxnSpPr>
            <a:cxnSpLocks/>
            <a:stCxn id="35" idx="7"/>
            <a:endCxn id="38" idx="2"/>
          </p:cNvCxnSpPr>
          <p:nvPr/>
        </p:nvCxnSpPr>
        <p:spPr>
          <a:xfrm flipV="1">
            <a:off x="907276" y="663509"/>
            <a:ext cx="3580017" cy="1072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6484D61-8981-498C-9C41-D1B416DBDA6A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970121" y="1864077"/>
            <a:ext cx="4609062" cy="31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A9BDD7-B4F6-41BB-8D57-26FF3537E22D}"/>
              </a:ext>
            </a:extLst>
          </p:cNvPr>
          <p:cNvCxnSpPr>
            <a:cxnSpLocks/>
            <a:stCxn id="35" idx="5"/>
            <a:endCxn id="36" idx="2"/>
          </p:cNvCxnSpPr>
          <p:nvPr/>
        </p:nvCxnSpPr>
        <p:spPr>
          <a:xfrm>
            <a:off x="907276" y="2054099"/>
            <a:ext cx="3548725" cy="1100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D8CEFA-7705-49D5-8D51-3624683BF07A}"/>
              </a:ext>
            </a:extLst>
          </p:cNvPr>
          <p:cNvCxnSpPr>
            <a:cxnSpLocks/>
            <a:stCxn id="35" idx="4"/>
            <a:endCxn id="37" idx="2"/>
          </p:cNvCxnSpPr>
          <p:nvPr/>
        </p:nvCxnSpPr>
        <p:spPr>
          <a:xfrm>
            <a:off x="755554" y="2119952"/>
            <a:ext cx="932507" cy="9895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27F33-CD66-4787-89C4-A49E2DC1FFF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1863338" y="868885"/>
            <a:ext cx="39291" cy="2015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CD4D52-470B-42C7-A992-FA23FB157D86}"/>
              </a:ext>
            </a:extLst>
          </p:cNvPr>
          <p:cNvCxnSpPr>
            <a:cxnSpLocks/>
            <a:stCxn id="34" idx="7"/>
            <a:endCxn id="38" idx="1"/>
          </p:cNvCxnSpPr>
          <p:nvPr/>
        </p:nvCxnSpPr>
        <p:spPr>
          <a:xfrm>
            <a:off x="2015060" y="485066"/>
            <a:ext cx="253507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AA98BF-4755-4539-BE4F-8703F8728F53}"/>
              </a:ext>
            </a:extLst>
          </p:cNvPr>
          <p:cNvCxnSpPr>
            <a:cxnSpLocks/>
            <a:stCxn id="34" idx="6"/>
            <a:endCxn id="39" idx="1"/>
          </p:cNvCxnSpPr>
          <p:nvPr/>
        </p:nvCxnSpPr>
        <p:spPr>
          <a:xfrm>
            <a:off x="2077905" y="644049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C7C9CE-D409-4550-8B80-A963B4097CE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2015060" y="803032"/>
            <a:ext cx="2503786" cy="21924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872E1D-AABC-4570-A04A-9FD5F1840229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4670569" y="888345"/>
            <a:ext cx="31292" cy="2041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34B006-7C02-4FBE-A620-67228DA307D8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2054351" y="822492"/>
            <a:ext cx="2495787" cy="21280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621659-1970-4DDD-B0D9-DFC7FAB22303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4885136" y="2088913"/>
            <a:ext cx="908615" cy="10655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2D8AAE-0C97-4DE6-94C4-6E0BF1154E71}"/>
              </a:ext>
            </a:extLst>
          </p:cNvPr>
          <p:cNvCxnSpPr>
            <a:cxnSpLocks/>
            <a:stCxn id="38" idx="6"/>
            <a:endCxn id="39" idx="0"/>
          </p:cNvCxnSpPr>
          <p:nvPr/>
        </p:nvCxnSpPr>
        <p:spPr>
          <a:xfrm>
            <a:off x="4916428" y="663509"/>
            <a:ext cx="877323" cy="9757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5607CD3-4394-4D2F-8A75-F9F18ABA62F6}"/>
              </a:ext>
            </a:extLst>
          </p:cNvPr>
          <p:cNvCxnSpPr>
            <a:cxnSpLocks/>
            <a:stCxn id="37" idx="6"/>
            <a:endCxn id="39" idx="3"/>
          </p:cNvCxnSpPr>
          <p:nvPr/>
        </p:nvCxnSpPr>
        <p:spPr>
          <a:xfrm flipV="1">
            <a:off x="2117196" y="2023060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C8CCD73-6892-4C02-B175-520F3B551229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1902629" y="663509"/>
            <a:ext cx="2584664" cy="2221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618CC5-17F6-436E-8819-9B5632F04EA3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 flipV="1">
            <a:off x="1711615" y="803032"/>
            <a:ext cx="39291" cy="2147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D513234-450A-4684-B27C-00C82A215604}"/>
              </a:ext>
            </a:extLst>
          </p:cNvPr>
          <p:cNvCxnSpPr>
            <a:cxnSpLocks/>
            <a:stCxn id="37" idx="1"/>
            <a:endCxn id="35" idx="5"/>
          </p:cNvCxnSpPr>
          <p:nvPr/>
        </p:nvCxnSpPr>
        <p:spPr>
          <a:xfrm flipH="1" flipV="1">
            <a:off x="907276" y="2054099"/>
            <a:ext cx="843630" cy="896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FB4E2F4-011A-4C01-898F-1CBADCA7C83F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07276" y="803032"/>
            <a:ext cx="804339" cy="9331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FFFBDE0-9A6E-4095-9499-1F66E04A16AB}"/>
              </a:ext>
            </a:extLst>
          </p:cNvPr>
          <p:cNvCxnSpPr>
            <a:cxnSpLocks/>
            <a:stCxn id="38" idx="3"/>
            <a:endCxn id="35" idx="6"/>
          </p:cNvCxnSpPr>
          <p:nvPr/>
        </p:nvCxnSpPr>
        <p:spPr>
          <a:xfrm flipH="1">
            <a:off x="970121" y="822492"/>
            <a:ext cx="3580017" cy="1072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C95C8BC-F1FF-43E8-AB4B-2383689916A6}"/>
              </a:ext>
            </a:extLst>
          </p:cNvPr>
          <p:cNvCxnSpPr>
            <a:cxnSpLocks/>
            <a:stCxn id="36" idx="1"/>
            <a:endCxn id="35" idx="6"/>
          </p:cNvCxnSpPr>
          <p:nvPr/>
        </p:nvCxnSpPr>
        <p:spPr>
          <a:xfrm flipH="1" flipV="1">
            <a:off x="970121" y="1895116"/>
            <a:ext cx="3548725" cy="1100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9F4FCF1-31A0-4577-B288-CDE181A16536}"/>
              </a:ext>
            </a:extLst>
          </p:cNvPr>
          <p:cNvCxnSpPr>
            <a:cxnSpLocks/>
            <a:stCxn id="39" idx="1"/>
            <a:endCxn id="35" idx="7"/>
          </p:cNvCxnSpPr>
          <p:nvPr/>
        </p:nvCxnSpPr>
        <p:spPr>
          <a:xfrm flipH="1">
            <a:off x="907276" y="1705094"/>
            <a:ext cx="4734752" cy="31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1F48E41-D721-46D2-A9DC-4A7700C46BA2}"/>
              </a:ext>
            </a:extLst>
          </p:cNvPr>
          <p:cNvCxnSpPr>
            <a:cxnSpLocks/>
            <a:stCxn id="38" idx="2"/>
            <a:endCxn id="34" idx="6"/>
          </p:cNvCxnSpPr>
          <p:nvPr/>
        </p:nvCxnSpPr>
        <p:spPr>
          <a:xfrm flipH="1" flipV="1">
            <a:off x="2077905" y="644049"/>
            <a:ext cx="240938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0731F6D-77EE-4B2C-9316-1642CB6C5838}"/>
              </a:ext>
            </a:extLst>
          </p:cNvPr>
          <p:cNvCxnSpPr>
            <a:cxnSpLocks/>
            <a:stCxn id="39" idx="1"/>
            <a:endCxn id="38" idx="5"/>
          </p:cNvCxnSpPr>
          <p:nvPr/>
        </p:nvCxnSpPr>
        <p:spPr>
          <a:xfrm flipH="1" flipV="1">
            <a:off x="4853583" y="822492"/>
            <a:ext cx="788445" cy="8826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81C63-9DB3-458F-AE11-55FEDC5535A9}"/>
              </a:ext>
            </a:extLst>
          </p:cNvPr>
          <p:cNvCxnSpPr>
            <a:cxnSpLocks/>
            <a:stCxn id="36" idx="7"/>
            <a:endCxn id="38" idx="5"/>
          </p:cNvCxnSpPr>
          <p:nvPr/>
        </p:nvCxnSpPr>
        <p:spPr>
          <a:xfrm flipV="1">
            <a:off x="4822291" y="822492"/>
            <a:ext cx="31292" cy="21730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097B134-07EF-406E-9E5C-00D07049F34B}"/>
              </a:ext>
            </a:extLst>
          </p:cNvPr>
          <p:cNvCxnSpPr>
            <a:cxnSpLocks/>
            <a:stCxn id="39" idx="3"/>
            <a:endCxn id="36" idx="7"/>
          </p:cNvCxnSpPr>
          <p:nvPr/>
        </p:nvCxnSpPr>
        <p:spPr>
          <a:xfrm flipH="1">
            <a:off x="4822291" y="2023060"/>
            <a:ext cx="819737" cy="972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46E7B58-D3C3-445B-924D-0140E5FAA11E}"/>
              </a:ext>
            </a:extLst>
          </p:cNvPr>
          <p:cNvCxnSpPr>
            <a:cxnSpLocks/>
            <a:stCxn id="36" idx="2"/>
            <a:endCxn id="37" idx="6"/>
          </p:cNvCxnSpPr>
          <p:nvPr/>
        </p:nvCxnSpPr>
        <p:spPr>
          <a:xfrm flipH="1" flipV="1">
            <a:off x="2117196" y="3109528"/>
            <a:ext cx="2338805" cy="4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174D343-B70F-4340-B2F8-5B7DD56F50C9}"/>
              </a:ext>
            </a:extLst>
          </p:cNvPr>
          <p:cNvCxnSpPr>
            <a:cxnSpLocks/>
            <a:stCxn id="37" idx="5"/>
            <a:endCxn id="36" idx="3"/>
          </p:cNvCxnSpPr>
          <p:nvPr/>
        </p:nvCxnSpPr>
        <p:spPr>
          <a:xfrm>
            <a:off x="2054351" y="3268511"/>
            <a:ext cx="2464495" cy="4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1B88F64-9D24-4336-A3CE-77B98A654B57}"/>
              </a:ext>
            </a:extLst>
          </p:cNvPr>
          <p:cNvCxnSpPr>
            <a:cxnSpLocks/>
            <a:stCxn id="36" idx="2"/>
            <a:endCxn id="34" idx="4"/>
          </p:cNvCxnSpPr>
          <p:nvPr/>
        </p:nvCxnSpPr>
        <p:spPr>
          <a:xfrm flipH="1" flipV="1">
            <a:off x="1863338" y="868885"/>
            <a:ext cx="2592663" cy="22856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36E4A25-C8D5-4F7A-ACD2-7ABC1FA18B3B}"/>
              </a:ext>
            </a:extLst>
          </p:cNvPr>
          <p:cNvCxnSpPr>
            <a:cxnSpLocks/>
            <a:stCxn id="37" idx="7"/>
            <a:endCxn id="39" idx="2"/>
          </p:cNvCxnSpPr>
          <p:nvPr/>
        </p:nvCxnSpPr>
        <p:spPr>
          <a:xfrm flipV="1">
            <a:off x="2054351" y="1864077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A83CD96-0512-4FBC-8C5E-2D7093113121}"/>
              </a:ext>
            </a:extLst>
          </p:cNvPr>
          <p:cNvCxnSpPr>
            <a:cxnSpLocks/>
            <a:stCxn id="39" idx="2"/>
            <a:endCxn id="34" idx="5"/>
          </p:cNvCxnSpPr>
          <p:nvPr/>
        </p:nvCxnSpPr>
        <p:spPr>
          <a:xfrm flipH="1" flipV="1">
            <a:off x="2015060" y="803032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100576D-B308-4C3D-BF76-8660ACEBD81C}"/>
              </a:ext>
            </a:extLst>
          </p:cNvPr>
          <p:cNvSpPr/>
          <p:nvPr/>
        </p:nvSpPr>
        <p:spPr>
          <a:xfrm>
            <a:off x="540986" y="1670280"/>
            <a:ext cx="429135" cy="4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4BAD9E-AF0B-4041-A355-BD1FF1D9558E}"/>
                  </a:ext>
                </a:extLst>
              </p:cNvPr>
              <p:cNvSpPr/>
              <p:nvPr/>
            </p:nvSpPr>
            <p:spPr>
              <a:xfrm>
                <a:off x="201988" y="216405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4BAD9E-AF0B-4041-A355-BD1FF1D9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8" y="2164057"/>
                <a:ext cx="503516" cy="326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Rectangle 249">
            <a:extLst>
              <a:ext uri="{FF2B5EF4-FFF2-40B4-BE49-F238E27FC236}">
                <a16:creationId xmlns:a16="http://schemas.microsoft.com/office/drawing/2014/main" id="{B8F586C2-CE97-460D-AE44-4AF211DC2C43}"/>
              </a:ext>
            </a:extLst>
          </p:cNvPr>
          <p:cNvSpPr/>
          <p:nvPr/>
        </p:nvSpPr>
        <p:spPr>
          <a:xfrm>
            <a:off x="604928" y="122029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0FE7835-AF38-42D1-83D3-FC537A482492}"/>
              </a:ext>
            </a:extLst>
          </p:cNvPr>
          <p:cNvSpPr/>
          <p:nvPr/>
        </p:nvSpPr>
        <p:spPr>
          <a:xfrm>
            <a:off x="1029402" y="15045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649D8F5-B1AD-4E3A-AE6A-9138FA6BC1F8}"/>
              </a:ext>
            </a:extLst>
          </p:cNvPr>
          <p:cNvSpPr/>
          <p:nvPr/>
        </p:nvSpPr>
        <p:spPr>
          <a:xfrm>
            <a:off x="907277" y="194041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D7306D2-F107-433D-A13E-B69514BE18B1}"/>
              </a:ext>
            </a:extLst>
          </p:cNvPr>
          <p:cNvSpPr/>
          <p:nvPr/>
        </p:nvSpPr>
        <p:spPr>
          <a:xfrm>
            <a:off x="1072651" y="16865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F0B251A-52DF-4DE7-A240-419341F86D80}"/>
              </a:ext>
            </a:extLst>
          </p:cNvPr>
          <p:cNvSpPr/>
          <p:nvPr/>
        </p:nvSpPr>
        <p:spPr>
          <a:xfrm>
            <a:off x="637382" y="227168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8D489A-DC26-4EA0-9F53-AF8BCC27035B}"/>
                  </a:ext>
                </a:extLst>
              </p:cNvPr>
              <p:cNvSpPr/>
              <p:nvPr/>
            </p:nvSpPr>
            <p:spPr>
              <a:xfrm>
                <a:off x="884755" y="482590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8D489A-DC26-4EA0-9F53-AF8BCC270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55" y="482590"/>
                <a:ext cx="503516" cy="326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C79C420-2A4D-4D64-8367-9D443B11A341}"/>
              </a:ext>
            </a:extLst>
          </p:cNvPr>
          <p:cNvSpPr/>
          <p:nvPr/>
        </p:nvSpPr>
        <p:spPr>
          <a:xfrm>
            <a:off x="1648770" y="419213"/>
            <a:ext cx="429135" cy="44967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A853D2F-4F9A-4E3A-A184-7B0927BB604C}"/>
              </a:ext>
            </a:extLst>
          </p:cNvPr>
          <p:cNvSpPr/>
          <p:nvPr/>
        </p:nvSpPr>
        <p:spPr>
          <a:xfrm>
            <a:off x="1388271" y="90051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205FB9D-08BF-40BA-A184-325529E8E767}"/>
              </a:ext>
            </a:extLst>
          </p:cNvPr>
          <p:cNvSpPr/>
          <p:nvPr/>
        </p:nvSpPr>
        <p:spPr>
          <a:xfrm>
            <a:off x="1551704" y="8835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E7C48D1-1925-42CA-8242-DCCAC77AFD9F}"/>
              </a:ext>
            </a:extLst>
          </p:cNvPr>
          <p:cNvSpPr/>
          <p:nvPr/>
        </p:nvSpPr>
        <p:spPr>
          <a:xfrm>
            <a:off x="1802906" y="81677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CC98134-33C8-475D-87D4-6AB06D542D5C}"/>
              </a:ext>
            </a:extLst>
          </p:cNvPr>
          <p:cNvSpPr/>
          <p:nvPr/>
        </p:nvSpPr>
        <p:spPr>
          <a:xfrm>
            <a:off x="1980839" y="63731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6F93F35-3AB2-4EE7-B210-90A6905C7D10}"/>
              </a:ext>
            </a:extLst>
          </p:cNvPr>
          <p:cNvSpPr/>
          <p:nvPr/>
        </p:nvSpPr>
        <p:spPr>
          <a:xfrm>
            <a:off x="2036431" y="39543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59FFF4-EDEE-4414-98E6-7899AD0C0E9D}"/>
              </a:ext>
            </a:extLst>
          </p:cNvPr>
          <p:cNvSpPr/>
          <p:nvPr/>
        </p:nvSpPr>
        <p:spPr>
          <a:xfrm>
            <a:off x="4487293" y="438673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F840CB9-7F70-47A4-8282-21AA95ADE66C}"/>
                  </a:ext>
                </a:extLst>
              </p:cNvPr>
              <p:cNvSpPr/>
              <p:nvPr/>
            </p:nvSpPr>
            <p:spPr>
              <a:xfrm>
                <a:off x="5093805" y="44400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F840CB9-7F70-47A4-8282-21AA95ADE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805" y="444005"/>
                <a:ext cx="503516" cy="326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ectangle 259">
            <a:extLst>
              <a:ext uri="{FF2B5EF4-FFF2-40B4-BE49-F238E27FC236}">
                <a16:creationId xmlns:a16="http://schemas.microsoft.com/office/drawing/2014/main" id="{86791599-2918-4513-B82A-E2EADB193D0F}"/>
              </a:ext>
            </a:extLst>
          </p:cNvPr>
          <p:cNvSpPr/>
          <p:nvPr/>
        </p:nvSpPr>
        <p:spPr>
          <a:xfrm>
            <a:off x="4106736" y="43220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1EF4756-82B2-4434-8374-E82BA1D665D9}"/>
              </a:ext>
            </a:extLst>
          </p:cNvPr>
          <p:cNvSpPr/>
          <p:nvPr/>
        </p:nvSpPr>
        <p:spPr>
          <a:xfrm>
            <a:off x="3984703" y="70365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1D874E3-8A6C-4898-AFF5-6D47D4E235BB}"/>
              </a:ext>
            </a:extLst>
          </p:cNvPr>
          <p:cNvSpPr/>
          <p:nvPr/>
        </p:nvSpPr>
        <p:spPr>
          <a:xfrm>
            <a:off x="4074898" y="88751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962117B-D9A9-4F7D-9A16-DA5EF5E96902}"/>
              </a:ext>
            </a:extLst>
          </p:cNvPr>
          <p:cNvSpPr/>
          <p:nvPr/>
        </p:nvSpPr>
        <p:spPr>
          <a:xfrm>
            <a:off x="4378691" y="93495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F332582-0DE0-4DE8-A5A1-3D297C2A3313}"/>
              </a:ext>
            </a:extLst>
          </p:cNvPr>
          <p:cNvSpPr/>
          <p:nvPr/>
        </p:nvSpPr>
        <p:spPr>
          <a:xfrm>
            <a:off x="4785141" y="74545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AF4ADA-ECC5-4296-B0B9-CAB47927E315}"/>
              </a:ext>
            </a:extLst>
          </p:cNvPr>
          <p:cNvSpPr/>
          <p:nvPr/>
        </p:nvSpPr>
        <p:spPr>
          <a:xfrm>
            <a:off x="5579183" y="1639241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2D011A-6711-47E9-8747-EA0DE1430F2A}"/>
                  </a:ext>
                </a:extLst>
              </p:cNvPr>
              <p:cNvSpPr/>
              <p:nvPr/>
            </p:nvSpPr>
            <p:spPr>
              <a:xfrm>
                <a:off x="5885683" y="214627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2D011A-6711-47E9-8747-EA0DE1430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83" y="2146275"/>
                <a:ext cx="503516" cy="326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ectangle 267">
            <a:extLst>
              <a:ext uri="{FF2B5EF4-FFF2-40B4-BE49-F238E27FC236}">
                <a16:creationId xmlns:a16="http://schemas.microsoft.com/office/drawing/2014/main" id="{7BDAAC9C-EED8-4223-AEA1-D3FD507E3A66}"/>
              </a:ext>
            </a:extLst>
          </p:cNvPr>
          <p:cNvSpPr/>
          <p:nvPr/>
        </p:nvSpPr>
        <p:spPr>
          <a:xfrm>
            <a:off x="5361646" y="139130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37D6A94-F10D-4EC1-A97E-4E4205AFECB2}"/>
              </a:ext>
            </a:extLst>
          </p:cNvPr>
          <p:cNvSpPr/>
          <p:nvPr/>
        </p:nvSpPr>
        <p:spPr>
          <a:xfrm>
            <a:off x="5029744" y="147528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4B70997-0BDD-4AE7-A308-A6E98B9911C3}"/>
              </a:ext>
            </a:extLst>
          </p:cNvPr>
          <p:cNvSpPr/>
          <p:nvPr/>
        </p:nvSpPr>
        <p:spPr>
          <a:xfrm>
            <a:off x="4945505" y="167425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11C7245-BBA6-46E8-9E83-F91A4515B46B}"/>
              </a:ext>
            </a:extLst>
          </p:cNvPr>
          <p:cNvSpPr/>
          <p:nvPr/>
        </p:nvSpPr>
        <p:spPr>
          <a:xfrm>
            <a:off x="5000247" y="192293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853D0FA-A36F-41DB-A801-F62B1846206E}"/>
              </a:ext>
            </a:extLst>
          </p:cNvPr>
          <p:cNvSpPr/>
          <p:nvPr/>
        </p:nvSpPr>
        <p:spPr>
          <a:xfrm>
            <a:off x="5079188" y="212038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4CCC3D-EF42-4C45-93D3-86DE04F2C317}"/>
              </a:ext>
            </a:extLst>
          </p:cNvPr>
          <p:cNvSpPr/>
          <p:nvPr/>
        </p:nvSpPr>
        <p:spPr>
          <a:xfrm>
            <a:off x="4456001" y="2929670"/>
            <a:ext cx="429135" cy="44967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BDD503-46B0-4132-94B4-D1A04653BEA8}"/>
                  </a:ext>
                </a:extLst>
              </p:cNvPr>
              <p:cNvSpPr/>
              <p:nvPr/>
            </p:nvSpPr>
            <p:spPr>
              <a:xfrm>
                <a:off x="5177072" y="305288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BDD503-46B0-4132-94B4-D1A04653B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072" y="3052885"/>
                <a:ext cx="503516" cy="326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ectangle 272">
            <a:extLst>
              <a:ext uri="{FF2B5EF4-FFF2-40B4-BE49-F238E27FC236}">
                <a16:creationId xmlns:a16="http://schemas.microsoft.com/office/drawing/2014/main" id="{9F6F3093-B542-4408-BFF9-8115AA63735E}"/>
              </a:ext>
            </a:extLst>
          </p:cNvPr>
          <p:cNvSpPr/>
          <p:nvPr/>
        </p:nvSpPr>
        <p:spPr>
          <a:xfrm>
            <a:off x="4753849" y="276577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1D56363-E5DF-4DB7-B275-6C527E55B726}"/>
              </a:ext>
            </a:extLst>
          </p:cNvPr>
          <p:cNvSpPr/>
          <p:nvPr/>
        </p:nvSpPr>
        <p:spPr>
          <a:xfrm>
            <a:off x="4522367" y="257929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7378488-36E0-4F31-94A1-34F9A5AC560A}"/>
              </a:ext>
            </a:extLst>
          </p:cNvPr>
          <p:cNvSpPr/>
          <p:nvPr/>
        </p:nvSpPr>
        <p:spPr>
          <a:xfrm>
            <a:off x="4065145" y="26813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609229A-CC12-49D4-A6BA-273F089CF2C1}"/>
              </a:ext>
            </a:extLst>
          </p:cNvPr>
          <p:cNvSpPr/>
          <p:nvPr/>
        </p:nvSpPr>
        <p:spPr>
          <a:xfrm>
            <a:off x="3908046" y="280883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4C8B326-5DE5-4CA5-B730-3FF96F11FEBC}"/>
              </a:ext>
            </a:extLst>
          </p:cNvPr>
          <p:cNvSpPr/>
          <p:nvPr/>
        </p:nvSpPr>
        <p:spPr>
          <a:xfrm>
            <a:off x="3876207" y="308659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9C917D-A3E1-42F1-A2A7-518B97F7955B}"/>
              </a:ext>
            </a:extLst>
          </p:cNvPr>
          <p:cNvSpPr/>
          <p:nvPr/>
        </p:nvSpPr>
        <p:spPr>
          <a:xfrm>
            <a:off x="1688061" y="2884692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548F94-644F-43C7-99C8-E4D6EB4EEB47}"/>
                  </a:ext>
                </a:extLst>
              </p:cNvPr>
              <p:cNvSpPr/>
              <p:nvPr/>
            </p:nvSpPr>
            <p:spPr>
              <a:xfrm>
                <a:off x="1001400" y="300790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548F94-644F-43C7-99C8-E4D6EB4EE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0" y="3007907"/>
                <a:ext cx="503516" cy="326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Rectangle 277">
            <a:extLst>
              <a:ext uri="{FF2B5EF4-FFF2-40B4-BE49-F238E27FC236}">
                <a16:creationId xmlns:a16="http://schemas.microsoft.com/office/drawing/2014/main" id="{EBC698B1-92E4-463E-B6EF-DC3A0F4984D8}"/>
              </a:ext>
            </a:extLst>
          </p:cNvPr>
          <p:cNvSpPr/>
          <p:nvPr/>
        </p:nvSpPr>
        <p:spPr>
          <a:xfrm>
            <a:off x="1979997" y="303942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6D6868D-AC44-4EE5-B6AE-92E2D5615C06}"/>
              </a:ext>
            </a:extLst>
          </p:cNvPr>
          <p:cNvSpPr/>
          <p:nvPr/>
        </p:nvSpPr>
        <p:spPr>
          <a:xfrm>
            <a:off x="1309400" y="268033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CC0EA69D-34DA-4F3A-8C4C-13CD25818C6F}"/>
              </a:ext>
            </a:extLst>
          </p:cNvPr>
          <p:cNvSpPr/>
          <p:nvPr/>
        </p:nvSpPr>
        <p:spPr>
          <a:xfrm>
            <a:off x="1439824" y="245940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A6A896A-0F03-4F0B-8F58-D54028575A09}"/>
              </a:ext>
            </a:extLst>
          </p:cNvPr>
          <p:cNvSpPr/>
          <p:nvPr/>
        </p:nvSpPr>
        <p:spPr>
          <a:xfrm>
            <a:off x="1793490" y="243761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FBD2D86-F2A6-4842-94AD-F2AFF882796B}"/>
              </a:ext>
            </a:extLst>
          </p:cNvPr>
          <p:cNvSpPr/>
          <p:nvPr/>
        </p:nvSpPr>
        <p:spPr>
          <a:xfrm>
            <a:off x="2083527" y="260384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82B1418-4066-4E84-86FB-6BE002111EC8}"/>
              </a:ext>
            </a:extLst>
          </p:cNvPr>
          <p:cNvSpPr txBox="1"/>
          <p:nvPr/>
        </p:nvSpPr>
        <p:spPr>
          <a:xfrm>
            <a:off x="6507557" y="887641"/>
            <a:ext cx="5143458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457200">
              <a:lnSpc>
                <a:spcPct val="107000"/>
              </a:lnSpc>
            </a:pPr>
            <a:r>
              <a:rPr lang="en-ID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=0, S={},	S’={1,2,3,4,5,6}</a:t>
            </a:r>
          </a:p>
          <a:p>
            <a:pPr marL="457200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d={0, ∞,∞,∞,∞,∞}</a:t>
            </a:r>
          </a:p>
          <a:p>
            <a:pPr marL="457200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Pred={0,-,-,-,-,-}</a:t>
            </a:r>
          </a:p>
          <a:p>
            <a:pPr marL="457200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|S|=0&lt;6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dilanjutkan</a:t>
            </a:r>
            <a:endParaRPr lang="en-ID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97B0845-ADD3-4E58-A9ED-6399B9602F89}"/>
              </a:ext>
            </a:extLst>
          </p:cNvPr>
          <p:cNvSpPr txBox="1"/>
          <p:nvPr/>
        </p:nvSpPr>
        <p:spPr>
          <a:xfrm>
            <a:off x="6511413" y="3256465"/>
            <a:ext cx="5476737" cy="36355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=1	S={1}	S’={2,3,4,5,6}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A(1)={(1,2), (1,3), (1,4), (1,5), (1,6)}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d(2)=0+9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d(2)=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Pred(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)=1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min ke-2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d(3)=0+7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d(3)=7, Pred(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)=1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min ke-1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d(4)=0+13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d(4)=13, Pred(4)=1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d(5)=0+11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d(5)=11, Pred(5)=1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d(6)=0+14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d(6)=14, Pred(6)=1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d={0,9,7,13,11,14} </a:t>
            </a: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Pred={0,1,1,1,1,1}</a:t>
            </a:r>
          </a:p>
          <a:p>
            <a:pPr lvl="1" indent="0">
              <a:lnSpc>
                <a:spcPct val="107000"/>
              </a:lnSpc>
              <a:buNone/>
            </a:pPr>
            <a:r>
              <a:rPr lang="en-ID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node 1 </a:t>
            </a:r>
            <a:r>
              <a:rPr lang="en-ID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 ; node 2</a:t>
            </a:r>
            <a:r>
              <a:rPr lang="en-ID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 t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|S|=1&lt;6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dilanjutkan</a:t>
            </a:r>
            <a:endParaRPr lang="en-ID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A4CD8-AB7A-4C01-9499-15B9738EB2F9}"/>
              </a:ext>
            </a:extLst>
          </p:cNvPr>
          <p:cNvCxnSpPr>
            <a:stCxn id="353" idx="0"/>
            <a:endCxn id="361" idx="2"/>
          </p:cNvCxnSpPr>
          <p:nvPr/>
        </p:nvCxnSpPr>
        <p:spPr>
          <a:xfrm flipV="1">
            <a:off x="755554" y="3931187"/>
            <a:ext cx="893216" cy="102623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A1217C7-D473-4C25-BF6B-82B8C44302FE}"/>
              </a:ext>
            </a:extLst>
          </p:cNvPr>
          <p:cNvCxnSpPr>
            <a:cxnSpLocks/>
            <a:stCxn id="353" idx="7"/>
            <a:endCxn id="367" idx="2"/>
          </p:cNvCxnSpPr>
          <p:nvPr/>
        </p:nvCxnSpPr>
        <p:spPr>
          <a:xfrm flipV="1">
            <a:off x="907276" y="3950647"/>
            <a:ext cx="3580017" cy="10726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4A1FE93-41A1-45F1-93A1-B757F386A954}"/>
              </a:ext>
            </a:extLst>
          </p:cNvPr>
          <p:cNvCxnSpPr>
            <a:cxnSpLocks/>
            <a:stCxn id="353" idx="6"/>
            <a:endCxn id="374" idx="2"/>
          </p:cNvCxnSpPr>
          <p:nvPr/>
        </p:nvCxnSpPr>
        <p:spPr>
          <a:xfrm flipV="1">
            <a:off x="970121" y="5151215"/>
            <a:ext cx="4609062" cy="310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EE063EC-2F88-4C9A-A7CE-C531AA0FE4A2}"/>
              </a:ext>
            </a:extLst>
          </p:cNvPr>
          <p:cNvCxnSpPr>
            <a:cxnSpLocks/>
            <a:stCxn id="353" idx="5"/>
            <a:endCxn id="381" idx="2"/>
          </p:cNvCxnSpPr>
          <p:nvPr/>
        </p:nvCxnSpPr>
        <p:spPr>
          <a:xfrm>
            <a:off x="907276" y="5341237"/>
            <a:ext cx="3548725" cy="11004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28E27F7B-2616-476C-8F0C-423D38C7613E}"/>
              </a:ext>
            </a:extLst>
          </p:cNvPr>
          <p:cNvCxnSpPr>
            <a:cxnSpLocks/>
            <a:stCxn id="353" idx="4"/>
            <a:endCxn id="388" idx="2"/>
          </p:cNvCxnSpPr>
          <p:nvPr/>
        </p:nvCxnSpPr>
        <p:spPr>
          <a:xfrm>
            <a:off x="755554" y="5407090"/>
            <a:ext cx="932507" cy="9895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B61726A-9FA4-4D7D-85A0-25C4B1D5259B}"/>
              </a:ext>
            </a:extLst>
          </p:cNvPr>
          <p:cNvCxnSpPr>
            <a:cxnSpLocks/>
            <a:stCxn id="361" idx="4"/>
            <a:endCxn id="388" idx="0"/>
          </p:cNvCxnSpPr>
          <p:nvPr/>
        </p:nvCxnSpPr>
        <p:spPr>
          <a:xfrm>
            <a:off x="1863338" y="4156023"/>
            <a:ext cx="39291" cy="2015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F7DD9648-0540-43E0-B367-491DF24E32DB}"/>
              </a:ext>
            </a:extLst>
          </p:cNvPr>
          <p:cNvCxnSpPr>
            <a:cxnSpLocks/>
            <a:stCxn id="361" idx="7"/>
            <a:endCxn id="367" idx="1"/>
          </p:cNvCxnSpPr>
          <p:nvPr/>
        </p:nvCxnSpPr>
        <p:spPr>
          <a:xfrm>
            <a:off x="2015060" y="3772204"/>
            <a:ext cx="253507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ABEA930-F84C-478D-9EF1-970474B0A76A}"/>
              </a:ext>
            </a:extLst>
          </p:cNvPr>
          <p:cNvCxnSpPr>
            <a:cxnSpLocks/>
            <a:stCxn id="361" idx="6"/>
            <a:endCxn id="374" idx="1"/>
          </p:cNvCxnSpPr>
          <p:nvPr/>
        </p:nvCxnSpPr>
        <p:spPr>
          <a:xfrm>
            <a:off x="2077905" y="3931187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4EF0352-AFEB-4F7D-ADBA-BC5EF03038F3}"/>
              </a:ext>
            </a:extLst>
          </p:cNvPr>
          <p:cNvCxnSpPr>
            <a:cxnSpLocks/>
            <a:stCxn id="361" idx="5"/>
            <a:endCxn id="381" idx="1"/>
          </p:cNvCxnSpPr>
          <p:nvPr/>
        </p:nvCxnSpPr>
        <p:spPr>
          <a:xfrm>
            <a:off x="2015060" y="4090170"/>
            <a:ext cx="2503786" cy="21924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FA8A6CFE-82DC-4E20-A43C-BCB43DC56290}"/>
              </a:ext>
            </a:extLst>
          </p:cNvPr>
          <p:cNvCxnSpPr>
            <a:cxnSpLocks/>
            <a:stCxn id="367" idx="4"/>
            <a:endCxn id="381" idx="0"/>
          </p:cNvCxnSpPr>
          <p:nvPr/>
        </p:nvCxnSpPr>
        <p:spPr>
          <a:xfrm flipH="1">
            <a:off x="4670569" y="4175483"/>
            <a:ext cx="31292" cy="2041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4200CECB-23D3-4D8C-B2F6-96D74BDF024A}"/>
              </a:ext>
            </a:extLst>
          </p:cNvPr>
          <p:cNvCxnSpPr>
            <a:cxnSpLocks/>
            <a:stCxn id="367" idx="3"/>
            <a:endCxn id="388" idx="7"/>
          </p:cNvCxnSpPr>
          <p:nvPr/>
        </p:nvCxnSpPr>
        <p:spPr>
          <a:xfrm flipH="1">
            <a:off x="2054351" y="4109630"/>
            <a:ext cx="2495787" cy="21280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78C64DB3-8AB2-4E0D-9C1B-630B77C246A9}"/>
              </a:ext>
            </a:extLst>
          </p:cNvPr>
          <p:cNvCxnSpPr>
            <a:cxnSpLocks/>
            <a:stCxn id="381" idx="6"/>
            <a:endCxn id="374" idx="4"/>
          </p:cNvCxnSpPr>
          <p:nvPr/>
        </p:nvCxnSpPr>
        <p:spPr>
          <a:xfrm flipV="1">
            <a:off x="4885136" y="5376051"/>
            <a:ext cx="908615" cy="10655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EA4B4DDA-64B2-41F7-9283-576F5BA78DCF}"/>
              </a:ext>
            </a:extLst>
          </p:cNvPr>
          <p:cNvCxnSpPr>
            <a:cxnSpLocks/>
            <a:stCxn id="367" idx="6"/>
            <a:endCxn id="374" idx="0"/>
          </p:cNvCxnSpPr>
          <p:nvPr/>
        </p:nvCxnSpPr>
        <p:spPr>
          <a:xfrm>
            <a:off x="4916428" y="3950647"/>
            <a:ext cx="877323" cy="9757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3121D1F-3A30-4C08-B2C5-CF25ADB4E949}"/>
              </a:ext>
            </a:extLst>
          </p:cNvPr>
          <p:cNvCxnSpPr>
            <a:cxnSpLocks/>
            <a:stCxn id="388" idx="6"/>
            <a:endCxn id="374" idx="3"/>
          </p:cNvCxnSpPr>
          <p:nvPr/>
        </p:nvCxnSpPr>
        <p:spPr>
          <a:xfrm flipV="1">
            <a:off x="2117196" y="5310198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22B826A0-9013-4DA0-8C82-A529ECD0BB04}"/>
              </a:ext>
            </a:extLst>
          </p:cNvPr>
          <p:cNvCxnSpPr>
            <a:cxnSpLocks/>
            <a:stCxn id="388" idx="0"/>
            <a:endCxn id="367" idx="2"/>
          </p:cNvCxnSpPr>
          <p:nvPr/>
        </p:nvCxnSpPr>
        <p:spPr>
          <a:xfrm flipV="1">
            <a:off x="1902629" y="3950647"/>
            <a:ext cx="2584664" cy="2221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92B803D0-EE1C-4E96-A67E-4403BFDEB155}"/>
              </a:ext>
            </a:extLst>
          </p:cNvPr>
          <p:cNvCxnSpPr>
            <a:cxnSpLocks/>
            <a:stCxn id="388" idx="1"/>
            <a:endCxn id="361" idx="3"/>
          </p:cNvCxnSpPr>
          <p:nvPr/>
        </p:nvCxnSpPr>
        <p:spPr>
          <a:xfrm flipH="1" flipV="1">
            <a:off x="1711615" y="4090170"/>
            <a:ext cx="39291" cy="2147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74466E3-EEA1-4430-8AE7-F144E0B5CCC4}"/>
              </a:ext>
            </a:extLst>
          </p:cNvPr>
          <p:cNvCxnSpPr>
            <a:cxnSpLocks/>
            <a:stCxn id="388" idx="1"/>
            <a:endCxn id="353" idx="5"/>
          </p:cNvCxnSpPr>
          <p:nvPr/>
        </p:nvCxnSpPr>
        <p:spPr>
          <a:xfrm flipH="1" flipV="1">
            <a:off x="907276" y="5341237"/>
            <a:ext cx="843630" cy="896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A47AE319-73B8-444F-AB59-C4A2D7C3E028}"/>
              </a:ext>
            </a:extLst>
          </p:cNvPr>
          <p:cNvCxnSpPr>
            <a:cxnSpLocks/>
            <a:stCxn id="361" idx="3"/>
            <a:endCxn id="353" idx="7"/>
          </p:cNvCxnSpPr>
          <p:nvPr/>
        </p:nvCxnSpPr>
        <p:spPr>
          <a:xfrm flipH="1">
            <a:off x="907276" y="4090170"/>
            <a:ext cx="804339" cy="9331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BCBF7137-EA03-46E3-8554-C3AB78FB27EE}"/>
              </a:ext>
            </a:extLst>
          </p:cNvPr>
          <p:cNvCxnSpPr>
            <a:cxnSpLocks/>
            <a:stCxn id="367" idx="3"/>
            <a:endCxn id="353" idx="6"/>
          </p:cNvCxnSpPr>
          <p:nvPr/>
        </p:nvCxnSpPr>
        <p:spPr>
          <a:xfrm flipH="1">
            <a:off x="970121" y="4109630"/>
            <a:ext cx="3580017" cy="1072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6C7C309-F186-45DB-AE38-F64CCB140C3A}"/>
              </a:ext>
            </a:extLst>
          </p:cNvPr>
          <p:cNvCxnSpPr>
            <a:cxnSpLocks/>
            <a:stCxn id="381" idx="1"/>
            <a:endCxn id="353" idx="6"/>
          </p:cNvCxnSpPr>
          <p:nvPr/>
        </p:nvCxnSpPr>
        <p:spPr>
          <a:xfrm flipH="1" flipV="1">
            <a:off x="970121" y="5182254"/>
            <a:ext cx="3548725" cy="1100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AFA91D22-A88E-4BCB-9A21-6343837D41F0}"/>
              </a:ext>
            </a:extLst>
          </p:cNvPr>
          <p:cNvCxnSpPr>
            <a:cxnSpLocks/>
            <a:stCxn id="374" idx="1"/>
            <a:endCxn id="353" idx="7"/>
          </p:cNvCxnSpPr>
          <p:nvPr/>
        </p:nvCxnSpPr>
        <p:spPr>
          <a:xfrm flipH="1">
            <a:off x="907276" y="4992232"/>
            <a:ext cx="4734752" cy="31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A2D06064-391F-4978-9773-66D37F52CFE8}"/>
              </a:ext>
            </a:extLst>
          </p:cNvPr>
          <p:cNvCxnSpPr>
            <a:cxnSpLocks/>
            <a:stCxn id="367" idx="2"/>
            <a:endCxn id="361" idx="6"/>
          </p:cNvCxnSpPr>
          <p:nvPr/>
        </p:nvCxnSpPr>
        <p:spPr>
          <a:xfrm flipH="1" flipV="1">
            <a:off x="2077905" y="3931187"/>
            <a:ext cx="240938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85E150D-9EA1-49C5-8C3F-C70942DDA5A6}"/>
              </a:ext>
            </a:extLst>
          </p:cNvPr>
          <p:cNvCxnSpPr>
            <a:cxnSpLocks/>
            <a:stCxn id="374" idx="1"/>
            <a:endCxn id="367" idx="5"/>
          </p:cNvCxnSpPr>
          <p:nvPr/>
        </p:nvCxnSpPr>
        <p:spPr>
          <a:xfrm flipH="1" flipV="1">
            <a:off x="4853583" y="4109630"/>
            <a:ext cx="788445" cy="8826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1DA0A94A-2B61-4A23-8215-25AE8382C65C}"/>
              </a:ext>
            </a:extLst>
          </p:cNvPr>
          <p:cNvCxnSpPr>
            <a:cxnSpLocks/>
            <a:stCxn id="381" idx="7"/>
            <a:endCxn id="367" idx="5"/>
          </p:cNvCxnSpPr>
          <p:nvPr/>
        </p:nvCxnSpPr>
        <p:spPr>
          <a:xfrm flipV="1">
            <a:off x="4822291" y="4109630"/>
            <a:ext cx="31292" cy="21730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626CE25-2E0F-4D25-A470-DAE4B9AF24F5}"/>
              </a:ext>
            </a:extLst>
          </p:cNvPr>
          <p:cNvCxnSpPr>
            <a:cxnSpLocks/>
            <a:stCxn id="374" idx="3"/>
            <a:endCxn id="381" idx="7"/>
          </p:cNvCxnSpPr>
          <p:nvPr/>
        </p:nvCxnSpPr>
        <p:spPr>
          <a:xfrm flipH="1">
            <a:off x="4822291" y="5310198"/>
            <a:ext cx="819737" cy="972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7A74F3F-C146-4225-A8F2-50BFE6DF7463}"/>
              </a:ext>
            </a:extLst>
          </p:cNvPr>
          <p:cNvCxnSpPr>
            <a:cxnSpLocks/>
            <a:stCxn id="381" idx="2"/>
            <a:endCxn id="388" idx="6"/>
          </p:cNvCxnSpPr>
          <p:nvPr/>
        </p:nvCxnSpPr>
        <p:spPr>
          <a:xfrm flipH="1" flipV="1">
            <a:off x="2117196" y="6396666"/>
            <a:ext cx="2338805" cy="4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75776FC3-7171-47BD-B26E-EC7966527A27}"/>
              </a:ext>
            </a:extLst>
          </p:cNvPr>
          <p:cNvCxnSpPr>
            <a:cxnSpLocks/>
            <a:stCxn id="388" idx="5"/>
            <a:endCxn id="381" idx="3"/>
          </p:cNvCxnSpPr>
          <p:nvPr/>
        </p:nvCxnSpPr>
        <p:spPr>
          <a:xfrm>
            <a:off x="2054351" y="6555649"/>
            <a:ext cx="2464495" cy="4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BE6E5386-F5C5-4C3B-A3D3-A5C24D9EC437}"/>
              </a:ext>
            </a:extLst>
          </p:cNvPr>
          <p:cNvCxnSpPr>
            <a:cxnSpLocks/>
            <a:stCxn id="381" idx="2"/>
            <a:endCxn id="361" idx="4"/>
          </p:cNvCxnSpPr>
          <p:nvPr/>
        </p:nvCxnSpPr>
        <p:spPr>
          <a:xfrm flipH="1" flipV="1">
            <a:off x="1863338" y="4156023"/>
            <a:ext cx="2592663" cy="22856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06A848E-5111-4FAD-A57F-A8F263300B8D}"/>
              </a:ext>
            </a:extLst>
          </p:cNvPr>
          <p:cNvCxnSpPr>
            <a:cxnSpLocks/>
            <a:stCxn id="388" idx="7"/>
            <a:endCxn id="374" idx="2"/>
          </p:cNvCxnSpPr>
          <p:nvPr/>
        </p:nvCxnSpPr>
        <p:spPr>
          <a:xfrm flipV="1">
            <a:off x="2054351" y="5151215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D58A265-E6E5-4E1F-8783-D7311C28680F}"/>
              </a:ext>
            </a:extLst>
          </p:cNvPr>
          <p:cNvCxnSpPr>
            <a:cxnSpLocks/>
            <a:stCxn id="374" idx="2"/>
            <a:endCxn id="361" idx="5"/>
          </p:cNvCxnSpPr>
          <p:nvPr/>
        </p:nvCxnSpPr>
        <p:spPr>
          <a:xfrm flipH="1" flipV="1">
            <a:off x="2015060" y="4090170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id="{D2430D0F-0016-471B-8FBD-F2AAE159C256}"/>
              </a:ext>
            </a:extLst>
          </p:cNvPr>
          <p:cNvSpPr/>
          <p:nvPr/>
        </p:nvSpPr>
        <p:spPr>
          <a:xfrm>
            <a:off x="540986" y="4957418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295A0A16-1D14-4D88-A555-EB7E98DAB833}"/>
                  </a:ext>
                </a:extLst>
              </p:cNvPr>
              <p:cNvSpPr/>
              <p:nvPr/>
            </p:nvSpPr>
            <p:spPr>
              <a:xfrm>
                <a:off x="201988" y="545119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295A0A16-1D14-4D88-A555-EB7E98DAB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8" y="5451195"/>
                <a:ext cx="503516" cy="326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Rectangle 354">
            <a:extLst>
              <a:ext uri="{FF2B5EF4-FFF2-40B4-BE49-F238E27FC236}">
                <a16:creationId xmlns:a16="http://schemas.microsoft.com/office/drawing/2014/main" id="{01346803-6287-4806-A8ED-6C9578FABF9F}"/>
              </a:ext>
            </a:extLst>
          </p:cNvPr>
          <p:cNvSpPr/>
          <p:nvPr/>
        </p:nvSpPr>
        <p:spPr>
          <a:xfrm>
            <a:off x="604928" y="450743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0840830-A254-4C14-8F5C-765E3B25D9AF}"/>
              </a:ext>
            </a:extLst>
          </p:cNvPr>
          <p:cNvSpPr/>
          <p:nvPr/>
        </p:nvSpPr>
        <p:spPr>
          <a:xfrm>
            <a:off x="1029402" y="479168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8987A96-E6E6-47EA-9F41-27AD0C2DE41C}"/>
              </a:ext>
            </a:extLst>
          </p:cNvPr>
          <p:cNvSpPr/>
          <p:nvPr/>
        </p:nvSpPr>
        <p:spPr>
          <a:xfrm>
            <a:off x="907277" y="522755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1B3523B-2B18-4E67-AECC-9711E30EC94F}"/>
              </a:ext>
            </a:extLst>
          </p:cNvPr>
          <p:cNvSpPr/>
          <p:nvPr/>
        </p:nvSpPr>
        <p:spPr>
          <a:xfrm>
            <a:off x="1072651" y="49737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0B89FCD3-A408-42AB-BCAA-867E1A198599}"/>
              </a:ext>
            </a:extLst>
          </p:cNvPr>
          <p:cNvSpPr/>
          <p:nvPr/>
        </p:nvSpPr>
        <p:spPr>
          <a:xfrm>
            <a:off x="637382" y="555882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A9D986AE-D950-48F6-89CA-774610061C10}"/>
                  </a:ext>
                </a:extLst>
              </p:cNvPr>
              <p:cNvSpPr/>
              <p:nvPr/>
            </p:nvSpPr>
            <p:spPr>
              <a:xfrm>
                <a:off x="884755" y="3769728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A9D986AE-D950-48F6-89CA-774610061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55" y="3769728"/>
                <a:ext cx="503516" cy="326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9E2EDD56-5FB0-4787-8998-4483C054CFD7}"/>
              </a:ext>
            </a:extLst>
          </p:cNvPr>
          <p:cNvSpPr/>
          <p:nvPr/>
        </p:nvSpPr>
        <p:spPr>
          <a:xfrm>
            <a:off x="1648770" y="3706351"/>
            <a:ext cx="429135" cy="44967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13264D7-DD07-4587-B7D7-DC7ED9D9DA8C}"/>
              </a:ext>
            </a:extLst>
          </p:cNvPr>
          <p:cNvSpPr/>
          <p:nvPr/>
        </p:nvSpPr>
        <p:spPr>
          <a:xfrm>
            <a:off x="1388271" y="418765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4A2D4BB-9003-40E7-B4D0-CECB42915F9F}"/>
              </a:ext>
            </a:extLst>
          </p:cNvPr>
          <p:cNvSpPr/>
          <p:nvPr/>
        </p:nvSpPr>
        <p:spPr>
          <a:xfrm>
            <a:off x="1551704" y="417071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867C9F24-4139-4327-8729-A46FE92B9BB7}"/>
              </a:ext>
            </a:extLst>
          </p:cNvPr>
          <p:cNvSpPr/>
          <p:nvPr/>
        </p:nvSpPr>
        <p:spPr>
          <a:xfrm>
            <a:off x="1802906" y="410391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C76E205-46A8-4179-8FDD-4241BE45565D}"/>
              </a:ext>
            </a:extLst>
          </p:cNvPr>
          <p:cNvSpPr/>
          <p:nvPr/>
        </p:nvSpPr>
        <p:spPr>
          <a:xfrm>
            <a:off x="1980839" y="39244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5C3CB22-759F-43D5-8CA1-C98921DB5108}"/>
              </a:ext>
            </a:extLst>
          </p:cNvPr>
          <p:cNvSpPr/>
          <p:nvPr/>
        </p:nvSpPr>
        <p:spPr>
          <a:xfrm>
            <a:off x="2036431" y="36825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680BEC05-C51C-47B4-8A82-240B687272AB}"/>
              </a:ext>
            </a:extLst>
          </p:cNvPr>
          <p:cNvSpPr/>
          <p:nvPr/>
        </p:nvSpPr>
        <p:spPr>
          <a:xfrm>
            <a:off x="4487293" y="3725811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24B7B51-5AF7-4546-9DCE-0452D73B0A70}"/>
                  </a:ext>
                </a:extLst>
              </p:cNvPr>
              <p:cNvSpPr/>
              <p:nvPr/>
            </p:nvSpPr>
            <p:spPr>
              <a:xfrm>
                <a:off x="5093805" y="3731143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24B7B51-5AF7-4546-9DCE-0452D73B0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805" y="3731143"/>
                <a:ext cx="503516" cy="326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Rectangle 368">
            <a:extLst>
              <a:ext uri="{FF2B5EF4-FFF2-40B4-BE49-F238E27FC236}">
                <a16:creationId xmlns:a16="http://schemas.microsoft.com/office/drawing/2014/main" id="{4982C982-4DBC-4DBE-9925-7E3EB79105D1}"/>
              </a:ext>
            </a:extLst>
          </p:cNvPr>
          <p:cNvSpPr/>
          <p:nvPr/>
        </p:nvSpPr>
        <p:spPr>
          <a:xfrm>
            <a:off x="4106736" y="371934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929A6A5-C744-4F4D-874C-5B0D2EA8E300}"/>
              </a:ext>
            </a:extLst>
          </p:cNvPr>
          <p:cNvSpPr/>
          <p:nvPr/>
        </p:nvSpPr>
        <p:spPr>
          <a:xfrm>
            <a:off x="3984703" y="399079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363505B1-ACBA-4786-ABB3-C36F3484F62E}"/>
              </a:ext>
            </a:extLst>
          </p:cNvPr>
          <p:cNvSpPr/>
          <p:nvPr/>
        </p:nvSpPr>
        <p:spPr>
          <a:xfrm>
            <a:off x="4074898" y="417465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C6BF1C2-5EDF-4B45-9830-E3A5D9C745EB}"/>
              </a:ext>
            </a:extLst>
          </p:cNvPr>
          <p:cNvSpPr/>
          <p:nvPr/>
        </p:nvSpPr>
        <p:spPr>
          <a:xfrm>
            <a:off x="4378691" y="42220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A7CDD6B-6B71-419E-A536-78A7E931A1DA}"/>
              </a:ext>
            </a:extLst>
          </p:cNvPr>
          <p:cNvSpPr/>
          <p:nvPr/>
        </p:nvSpPr>
        <p:spPr>
          <a:xfrm>
            <a:off x="4785141" y="40325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6F5022B-B85E-4515-95D0-71AAE4E9D04E}"/>
              </a:ext>
            </a:extLst>
          </p:cNvPr>
          <p:cNvSpPr/>
          <p:nvPr/>
        </p:nvSpPr>
        <p:spPr>
          <a:xfrm>
            <a:off x="5579183" y="4926379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FE601551-28DB-49FC-BBEE-BFC4F73ED61F}"/>
                  </a:ext>
                </a:extLst>
              </p:cNvPr>
              <p:cNvSpPr/>
              <p:nvPr/>
            </p:nvSpPr>
            <p:spPr>
              <a:xfrm>
                <a:off x="5710319" y="5571199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FE601551-28DB-49FC-BBEE-BFC4F73ED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19" y="5571199"/>
                <a:ext cx="503516" cy="326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Rectangle 375">
            <a:extLst>
              <a:ext uri="{FF2B5EF4-FFF2-40B4-BE49-F238E27FC236}">
                <a16:creationId xmlns:a16="http://schemas.microsoft.com/office/drawing/2014/main" id="{9579EBB5-8643-4EE8-8776-37B11E452856}"/>
              </a:ext>
            </a:extLst>
          </p:cNvPr>
          <p:cNvSpPr/>
          <p:nvPr/>
        </p:nvSpPr>
        <p:spPr>
          <a:xfrm>
            <a:off x="5361646" y="467844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9D3D677-D7A7-4757-BD94-D887C16C4E77}"/>
              </a:ext>
            </a:extLst>
          </p:cNvPr>
          <p:cNvSpPr/>
          <p:nvPr/>
        </p:nvSpPr>
        <p:spPr>
          <a:xfrm>
            <a:off x="5029744" y="476242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08C1D8-03C8-47B1-9E20-E4F98BCDC4C1}"/>
              </a:ext>
            </a:extLst>
          </p:cNvPr>
          <p:cNvSpPr/>
          <p:nvPr/>
        </p:nvSpPr>
        <p:spPr>
          <a:xfrm>
            <a:off x="4945505" y="496139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20E2AF12-80CC-4160-9FAC-066BC30A61E7}"/>
              </a:ext>
            </a:extLst>
          </p:cNvPr>
          <p:cNvSpPr/>
          <p:nvPr/>
        </p:nvSpPr>
        <p:spPr>
          <a:xfrm>
            <a:off x="5000247" y="521007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770C918-B9A4-4EBD-92E5-45A55FC6A400}"/>
              </a:ext>
            </a:extLst>
          </p:cNvPr>
          <p:cNvSpPr/>
          <p:nvPr/>
        </p:nvSpPr>
        <p:spPr>
          <a:xfrm>
            <a:off x="5079188" y="540751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FA3961AA-DFE3-4737-8C49-2F775ACFC4AB}"/>
              </a:ext>
            </a:extLst>
          </p:cNvPr>
          <p:cNvSpPr/>
          <p:nvPr/>
        </p:nvSpPr>
        <p:spPr>
          <a:xfrm>
            <a:off x="4456001" y="6216808"/>
            <a:ext cx="429135" cy="44967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761CC84-6138-468A-B1AD-7979F70CC4D3}"/>
                  </a:ext>
                </a:extLst>
              </p:cNvPr>
              <p:cNvSpPr/>
              <p:nvPr/>
            </p:nvSpPr>
            <p:spPr>
              <a:xfrm>
                <a:off x="5177072" y="6340023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761CC84-6138-468A-B1AD-7979F70CC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072" y="6340023"/>
                <a:ext cx="503516" cy="3264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3" name="Rectangle 382">
            <a:extLst>
              <a:ext uri="{FF2B5EF4-FFF2-40B4-BE49-F238E27FC236}">
                <a16:creationId xmlns:a16="http://schemas.microsoft.com/office/drawing/2014/main" id="{8329E567-8717-4B0C-B90A-7C03C83C9DC3}"/>
              </a:ext>
            </a:extLst>
          </p:cNvPr>
          <p:cNvSpPr/>
          <p:nvPr/>
        </p:nvSpPr>
        <p:spPr>
          <a:xfrm>
            <a:off x="4753849" y="605290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4D2E243-F8A0-4EF7-A49E-88852FEDC71D}"/>
              </a:ext>
            </a:extLst>
          </p:cNvPr>
          <p:cNvSpPr/>
          <p:nvPr/>
        </p:nvSpPr>
        <p:spPr>
          <a:xfrm>
            <a:off x="4522367" y="586643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728157EE-19ED-47FD-A347-BA8ED1CCDCEE}"/>
              </a:ext>
            </a:extLst>
          </p:cNvPr>
          <p:cNvSpPr/>
          <p:nvPr/>
        </p:nvSpPr>
        <p:spPr>
          <a:xfrm>
            <a:off x="4065145" y="59685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9C73B044-8389-46E0-9453-F920EA5441B8}"/>
              </a:ext>
            </a:extLst>
          </p:cNvPr>
          <p:cNvSpPr/>
          <p:nvPr/>
        </p:nvSpPr>
        <p:spPr>
          <a:xfrm>
            <a:off x="3908046" y="609597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33AC44D8-3885-46EF-B613-B512B3D99940}"/>
              </a:ext>
            </a:extLst>
          </p:cNvPr>
          <p:cNvSpPr/>
          <p:nvPr/>
        </p:nvSpPr>
        <p:spPr>
          <a:xfrm>
            <a:off x="3876207" y="637373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51C5BACA-9296-4F98-92F5-E897522F2056}"/>
              </a:ext>
            </a:extLst>
          </p:cNvPr>
          <p:cNvSpPr/>
          <p:nvPr/>
        </p:nvSpPr>
        <p:spPr>
          <a:xfrm>
            <a:off x="1688061" y="6171830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901BC085-2DD5-45B3-B264-E9F7AC0DDAA0}"/>
                  </a:ext>
                </a:extLst>
              </p:cNvPr>
              <p:cNvSpPr/>
              <p:nvPr/>
            </p:nvSpPr>
            <p:spPr>
              <a:xfrm>
                <a:off x="1001400" y="629504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901BC085-2DD5-45B3-B264-E9F7AC0DD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0" y="6295045"/>
                <a:ext cx="503516" cy="3264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Rectangle 389">
            <a:extLst>
              <a:ext uri="{FF2B5EF4-FFF2-40B4-BE49-F238E27FC236}">
                <a16:creationId xmlns:a16="http://schemas.microsoft.com/office/drawing/2014/main" id="{71DE60DD-648A-43B3-ADC3-3E355F2B7C5C}"/>
              </a:ext>
            </a:extLst>
          </p:cNvPr>
          <p:cNvSpPr/>
          <p:nvPr/>
        </p:nvSpPr>
        <p:spPr>
          <a:xfrm>
            <a:off x="1979997" y="632656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8E4B5BE8-2935-422D-8569-D401EF1DAF98}"/>
              </a:ext>
            </a:extLst>
          </p:cNvPr>
          <p:cNvSpPr/>
          <p:nvPr/>
        </p:nvSpPr>
        <p:spPr>
          <a:xfrm>
            <a:off x="1309400" y="596747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AD6A452-529A-449D-8C38-192984F766CB}"/>
              </a:ext>
            </a:extLst>
          </p:cNvPr>
          <p:cNvSpPr/>
          <p:nvPr/>
        </p:nvSpPr>
        <p:spPr>
          <a:xfrm>
            <a:off x="1439824" y="574654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1D3F3073-8686-4A23-A3A5-A486DE98A9D7}"/>
              </a:ext>
            </a:extLst>
          </p:cNvPr>
          <p:cNvSpPr/>
          <p:nvPr/>
        </p:nvSpPr>
        <p:spPr>
          <a:xfrm>
            <a:off x="1793490" y="572475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FAE13967-DD7A-4E12-86EF-36BB9F2CE7D3}"/>
              </a:ext>
            </a:extLst>
          </p:cNvPr>
          <p:cNvSpPr/>
          <p:nvPr/>
        </p:nvSpPr>
        <p:spPr>
          <a:xfrm>
            <a:off x="2083527" y="589098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B93701DF-2A6C-4FC5-975E-BC816E87227D}"/>
                  </a:ext>
                </a:extLst>
              </p:cNvPr>
              <p:cNvSpPr/>
              <p:nvPr/>
            </p:nvSpPr>
            <p:spPr>
              <a:xfrm>
                <a:off x="135283" y="377181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B93701DF-2A6C-4FC5-975E-BC816E87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3" y="3771816"/>
                <a:ext cx="503516" cy="326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06D09DB-3A04-407D-9304-DF1391B4ADB0}"/>
                  </a:ext>
                </a:extLst>
              </p:cNvPr>
              <p:cNvSpPr/>
              <p:nvPr/>
            </p:nvSpPr>
            <p:spPr>
              <a:xfrm>
                <a:off x="5886805" y="373632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06D09DB-3A04-407D-9304-DF1391B4A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05" y="3736326"/>
                <a:ext cx="503516" cy="326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BC2FE46-3481-4594-99D1-B8B75AAC43E6}"/>
                  </a:ext>
                </a:extLst>
              </p:cNvPr>
              <p:cNvSpPr/>
              <p:nvPr/>
            </p:nvSpPr>
            <p:spPr>
              <a:xfrm>
                <a:off x="6426389" y="557328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BC2FE46-3481-4594-99D1-B8B75AAC4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89" y="5573287"/>
                <a:ext cx="503516" cy="3264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347401D-4145-465F-95B9-64D0E3598B21}"/>
                  </a:ext>
                </a:extLst>
              </p:cNvPr>
              <p:cNvSpPr/>
              <p:nvPr/>
            </p:nvSpPr>
            <p:spPr>
              <a:xfrm>
                <a:off x="5930720" y="635463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347401D-4145-465F-95B9-64D0E3598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0" y="6354637"/>
                <a:ext cx="503516" cy="3264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78CA792-2499-4E64-AC36-283BEC7219B0}"/>
                  </a:ext>
                </a:extLst>
              </p:cNvPr>
              <p:cNvSpPr/>
              <p:nvPr/>
            </p:nvSpPr>
            <p:spPr>
              <a:xfrm>
                <a:off x="289506" y="6297133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78CA792-2499-4E64-AC36-283BEC721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6" y="6297133"/>
                <a:ext cx="503516" cy="3264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4D011A1-93EF-4740-86FB-3AC98D8BBC3C}"/>
              </a:ext>
            </a:extLst>
          </p:cNvPr>
          <p:cNvCxnSpPr>
            <a:cxnSpLocks/>
            <a:stCxn id="360" idx="1"/>
            <a:endCxn id="395" idx="3"/>
          </p:cNvCxnSpPr>
          <p:nvPr/>
        </p:nvCxnSpPr>
        <p:spPr>
          <a:xfrm flipH="1">
            <a:off x="638799" y="3932957"/>
            <a:ext cx="245956" cy="2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B1AB6833-C824-4622-8793-C0AEB1B5B10D}"/>
              </a:ext>
            </a:extLst>
          </p:cNvPr>
          <p:cNvCxnSpPr>
            <a:cxnSpLocks/>
            <a:stCxn id="389" idx="1"/>
            <a:endCxn id="399" idx="3"/>
          </p:cNvCxnSpPr>
          <p:nvPr/>
        </p:nvCxnSpPr>
        <p:spPr>
          <a:xfrm flipH="1">
            <a:off x="793022" y="6458274"/>
            <a:ext cx="208378" cy="2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28072ED7-2415-4877-90AF-B5AD08148AF8}"/>
              </a:ext>
            </a:extLst>
          </p:cNvPr>
          <p:cNvCxnSpPr>
            <a:cxnSpLocks/>
            <a:stCxn id="382" idx="3"/>
            <a:endCxn id="398" idx="1"/>
          </p:cNvCxnSpPr>
          <p:nvPr/>
        </p:nvCxnSpPr>
        <p:spPr>
          <a:xfrm>
            <a:off x="5680588" y="6503252"/>
            <a:ext cx="250132" cy="14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10C8186-219B-4952-8A94-1AB3653D5467}"/>
              </a:ext>
            </a:extLst>
          </p:cNvPr>
          <p:cNvCxnSpPr>
            <a:cxnSpLocks/>
            <a:stCxn id="375" idx="3"/>
            <a:endCxn id="397" idx="1"/>
          </p:cNvCxnSpPr>
          <p:nvPr/>
        </p:nvCxnSpPr>
        <p:spPr>
          <a:xfrm>
            <a:off x="6213835" y="5734428"/>
            <a:ext cx="212554" cy="2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E88BFAA-0CF3-4D16-8712-E1F91282E0F0}"/>
              </a:ext>
            </a:extLst>
          </p:cNvPr>
          <p:cNvCxnSpPr>
            <a:cxnSpLocks/>
            <a:stCxn id="368" idx="3"/>
            <a:endCxn id="396" idx="1"/>
          </p:cNvCxnSpPr>
          <p:nvPr/>
        </p:nvCxnSpPr>
        <p:spPr>
          <a:xfrm>
            <a:off x="5597321" y="3894372"/>
            <a:ext cx="289484" cy="5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E4694F32-B9C0-4135-908A-59C62B24EC56}"/>
                  </a:ext>
                </a:extLst>
              </p:cNvPr>
              <p:cNvSpPr/>
              <p:nvPr/>
            </p:nvSpPr>
            <p:spPr>
              <a:xfrm>
                <a:off x="107774" y="5004899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E4694F32-B9C0-4135-908A-59C62B24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4" y="5004899"/>
                <a:ext cx="503516" cy="3264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A43560ED-D9EE-430F-A8CC-C9D2C7D06242}"/>
                  </a:ext>
                </a:extLst>
              </p:cNvPr>
              <p:cNvSpPr/>
              <p:nvPr/>
            </p:nvSpPr>
            <p:spPr>
              <a:xfrm>
                <a:off x="1631225" y="3397999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A43560ED-D9EE-430F-A8CC-C9D2C7D06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25" y="3397999"/>
                <a:ext cx="503516" cy="32645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29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212">
            <a:extLst>
              <a:ext uri="{FF2B5EF4-FFF2-40B4-BE49-F238E27FC236}">
                <a16:creationId xmlns:a16="http://schemas.microsoft.com/office/drawing/2014/main" id="{D97B0845-ADD3-4E58-A9ED-6399B9602F89}"/>
              </a:ext>
            </a:extLst>
          </p:cNvPr>
          <p:cNvSpPr txBox="1"/>
          <p:nvPr/>
        </p:nvSpPr>
        <p:spPr>
          <a:xfrm>
            <a:off x="6511412" y="3467363"/>
            <a:ext cx="5680587" cy="33391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=3	S={1,3,5}	S’={2,4,6}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A(5)={(5,1), (5,2), (5,3), (5,4), (5,6)}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d(1)=11+11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d(1)=22, Pred(1)=0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d(2)=11+17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d(2)=28, Pred(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)=5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t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d(3)=11+4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d(3)=15, Pred(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)=1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d(4)=11+9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d(4)=20, Pred(4)=5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d(6)=11+7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d(6)=18, Pred(6)=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terpendek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d={0,28,7,20,11,18} </a:t>
            </a: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Pred={0,5,1,5,3,5}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|S|=3&lt;6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dilanjutkan</a:t>
            </a:r>
            <a:endParaRPr lang="en-ID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A4CD8-AB7A-4C01-9499-15B9738EB2F9}"/>
              </a:ext>
            </a:extLst>
          </p:cNvPr>
          <p:cNvCxnSpPr>
            <a:stCxn id="353" idx="0"/>
            <a:endCxn id="361" idx="2"/>
          </p:cNvCxnSpPr>
          <p:nvPr/>
        </p:nvCxnSpPr>
        <p:spPr>
          <a:xfrm flipV="1">
            <a:off x="755554" y="3931187"/>
            <a:ext cx="893216" cy="10262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A1217C7-D473-4C25-BF6B-82B8C44302FE}"/>
              </a:ext>
            </a:extLst>
          </p:cNvPr>
          <p:cNvCxnSpPr>
            <a:cxnSpLocks/>
            <a:stCxn id="353" idx="7"/>
            <a:endCxn id="367" idx="2"/>
          </p:cNvCxnSpPr>
          <p:nvPr/>
        </p:nvCxnSpPr>
        <p:spPr>
          <a:xfrm flipV="1">
            <a:off x="907276" y="3950647"/>
            <a:ext cx="3580017" cy="10726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4A1FE93-41A1-45F1-93A1-B757F386A954}"/>
              </a:ext>
            </a:extLst>
          </p:cNvPr>
          <p:cNvCxnSpPr>
            <a:cxnSpLocks/>
            <a:stCxn id="353" idx="6"/>
            <a:endCxn id="374" idx="2"/>
          </p:cNvCxnSpPr>
          <p:nvPr/>
        </p:nvCxnSpPr>
        <p:spPr>
          <a:xfrm flipV="1">
            <a:off x="970121" y="5151215"/>
            <a:ext cx="4609062" cy="310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EE063EC-2F88-4C9A-A7CE-C531AA0FE4A2}"/>
              </a:ext>
            </a:extLst>
          </p:cNvPr>
          <p:cNvCxnSpPr>
            <a:cxnSpLocks/>
            <a:stCxn id="353" idx="5"/>
            <a:endCxn id="381" idx="2"/>
          </p:cNvCxnSpPr>
          <p:nvPr/>
        </p:nvCxnSpPr>
        <p:spPr>
          <a:xfrm>
            <a:off x="907276" y="5341237"/>
            <a:ext cx="3548725" cy="1100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28E27F7B-2616-476C-8F0C-423D38C7613E}"/>
              </a:ext>
            </a:extLst>
          </p:cNvPr>
          <p:cNvCxnSpPr>
            <a:cxnSpLocks/>
            <a:stCxn id="353" idx="4"/>
            <a:endCxn id="388" idx="2"/>
          </p:cNvCxnSpPr>
          <p:nvPr/>
        </p:nvCxnSpPr>
        <p:spPr>
          <a:xfrm>
            <a:off x="755554" y="5407090"/>
            <a:ext cx="932507" cy="98957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B61726A-9FA4-4D7D-85A0-25C4B1D5259B}"/>
              </a:ext>
            </a:extLst>
          </p:cNvPr>
          <p:cNvCxnSpPr>
            <a:cxnSpLocks/>
            <a:stCxn id="361" idx="4"/>
            <a:endCxn id="388" idx="0"/>
          </p:cNvCxnSpPr>
          <p:nvPr/>
        </p:nvCxnSpPr>
        <p:spPr>
          <a:xfrm>
            <a:off x="1863338" y="4156023"/>
            <a:ext cx="39291" cy="2015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F7DD9648-0540-43E0-B367-491DF24E32DB}"/>
              </a:ext>
            </a:extLst>
          </p:cNvPr>
          <p:cNvCxnSpPr>
            <a:cxnSpLocks/>
            <a:stCxn id="361" idx="7"/>
            <a:endCxn id="367" idx="1"/>
          </p:cNvCxnSpPr>
          <p:nvPr/>
        </p:nvCxnSpPr>
        <p:spPr>
          <a:xfrm>
            <a:off x="2015060" y="3772204"/>
            <a:ext cx="253507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ABEA930-F84C-478D-9EF1-970474B0A76A}"/>
              </a:ext>
            </a:extLst>
          </p:cNvPr>
          <p:cNvCxnSpPr>
            <a:cxnSpLocks/>
            <a:stCxn id="361" idx="6"/>
            <a:endCxn id="374" idx="1"/>
          </p:cNvCxnSpPr>
          <p:nvPr/>
        </p:nvCxnSpPr>
        <p:spPr>
          <a:xfrm>
            <a:off x="2077905" y="3931187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4EF0352-AFEB-4F7D-ADBA-BC5EF03038F3}"/>
              </a:ext>
            </a:extLst>
          </p:cNvPr>
          <p:cNvCxnSpPr>
            <a:cxnSpLocks/>
            <a:stCxn id="361" idx="5"/>
            <a:endCxn id="381" idx="1"/>
          </p:cNvCxnSpPr>
          <p:nvPr/>
        </p:nvCxnSpPr>
        <p:spPr>
          <a:xfrm>
            <a:off x="2015060" y="4090170"/>
            <a:ext cx="2503786" cy="21924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FA8A6CFE-82DC-4E20-A43C-BCB43DC56290}"/>
              </a:ext>
            </a:extLst>
          </p:cNvPr>
          <p:cNvCxnSpPr>
            <a:cxnSpLocks/>
            <a:stCxn id="367" idx="4"/>
            <a:endCxn id="381" idx="0"/>
          </p:cNvCxnSpPr>
          <p:nvPr/>
        </p:nvCxnSpPr>
        <p:spPr>
          <a:xfrm flipH="1">
            <a:off x="4670569" y="4175483"/>
            <a:ext cx="31292" cy="2041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4200CECB-23D3-4D8C-B2F6-96D74BDF024A}"/>
              </a:ext>
            </a:extLst>
          </p:cNvPr>
          <p:cNvCxnSpPr>
            <a:cxnSpLocks/>
            <a:stCxn id="367" idx="3"/>
            <a:endCxn id="388" idx="7"/>
          </p:cNvCxnSpPr>
          <p:nvPr/>
        </p:nvCxnSpPr>
        <p:spPr>
          <a:xfrm flipH="1">
            <a:off x="2054351" y="4109630"/>
            <a:ext cx="2495787" cy="21280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78C64DB3-8AB2-4E0D-9C1B-630B77C246A9}"/>
              </a:ext>
            </a:extLst>
          </p:cNvPr>
          <p:cNvCxnSpPr>
            <a:cxnSpLocks/>
            <a:stCxn id="381" idx="6"/>
            <a:endCxn id="374" idx="4"/>
          </p:cNvCxnSpPr>
          <p:nvPr/>
        </p:nvCxnSpPr>
        <p:spPr>
          <a:xfrm flipV="1">
            <a:off x="4885136" y="5376051"/>
            <a:ext cx="908615" cy="10655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EA4B4DDA-64B2-41F7-9283-576F5BA78DCF}"/>
              </a:ext>
            </a:extLst>
          </p:cNvPr>
          <p:cNvCxnSpPr>
            <a:cxnSpLocks/>
            <a:stCxn id="367" idx="6"/>
            <a:endCxn id="374" idx="0"/>
          </p:cNvCxnSpPr>
          <p:nvPr/>
        </p:nvCxnSpPr>
        <p:spPr>
          <a:xfrm>
            <a:off x="4916428" y="3950647"/>
            <a:ext cx="877323" cy="9757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3121D1F-3A30-4C08-B2C5-CF25ADB4E949}"/>
              </a:ext>
            </a:extLst>
          </p:cNvPr>
          <p:cNvCxnSpPr>
            <a:cxnSpLocks/>
            <a:stCxn id="388" idx="6"/>
            <a:endCxn id="374" idx="3"/>
          </p:cNvCxnSpPr>
          <p:nvPr/>
        </p:nvCxnSpPr>
        <p:spPr>
          <a:xfrm flipV="1">
            <a:off x="2117196" y="5310198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22B826A0-9013-4DA0-8C82-A529ECD0BB04}"/>
              </a:ext>
            </a:extLst>
          </p:cNvPr>
          <p:cNvCxnSpPr>
            <a:cxnSpLocks/>
            <a:stCxn id="388" idx="0"/>
            <a:endCxn id="367" idx="2"/>
          </p:cNvCxnSpPr>
          <p:nvPr/>
        </p:nvCxnSpPr>
        <p:spPr>
          <a:xfrm flipV="1">
            <a:off x="1902629" y="3950647"/>
            <a:ext cx="2584664" cy="2221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92B803D0-EE1C-4E96-A67E-4403BFDEB155}"/>
              </a:ext>
            </a:extLst>
          </p:cNvPr>
          <p:cNvCxnSpPr>
            <a:cxnSpLocks/>
            <a:stCxn id="388" idx="1"/>
            <a:endCxn id="361" idx="3"/>
          </p:cNvCxnSpPr>
          <p:nvPr/>
        </p:nvCxnSpPr>
        <p:spPr>
          <a:xfrm flipH="1" flipV="1">
            <a:off x="1711615" y="4090170"/>
            <a:ext cx="39291" cy="2147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74466E3-EEA1-4430-8AE7-F144E0B5CCC4}"/>
              </a:ext>
            </a:extLst>
          </p:cNvPr>
          <p:cNvCxnSpPr>
            <a:cxnSpLocks/>
            <a:stCxn id="388" idx="1"/>
            <a:endCxn id="353" idx="5"/>
          </p:cNvCxnSpPr>
          <p:nvPr/>
        </p:nvCxnSpPr>
        <p:spPr>
          <a:xfrm flipH="1" flipV="1">
            <a:off x="907276" y="5341237"/>
            <a:ext cx="843630" cy="896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A47AE319-73B8-444F-AB59-C4A2D7C3E028}"/>
              </a:ext>
            </a:extLst>
          </p:cNvPr>
          <p:cNvCxnSpPr>
            <a:cxnSpLocks/>
            <a:stCxn id="361" idx="3"/>
            <a:endCxn id="353" idx="7"/>
          </p:cNvCxnSpPr>
          <p:nvPr/>
        </p:nvCxnSpPr>
        <p:spPr>
          <a:xfrm flipH="1">
            <a:off x="907276" y="4090170"/>
            <a:ext cx="804339" cy="9331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BCBF7137-EA03-46E3-8554-C3AB78FB27EE}"/>
              </a:ext>
            </a:extLst>
          </p:cNvPr>
          <p:cNvCxnSpPr>
            <a:cxnSpLocks/>
            <a:stCxn id="367" idx="3"/>
            <a:endCxn id="353" idx="6"/>
          </p:cNvCxnSpPr>
          <p:nvPr/>
        </p:nvCxnSpPr>
        <p:spPr>
          <a:xfrm flipH="1">
            <a:off x="970121" y="4109630"/>
            <a:ext cx="3580017" cy="1072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6C7C309-F186-45DB-AE38-F64CCB140C3A}"/>
              </a:ext>
            </a:extLst>
          </p:cNvPr>
          <p:cNvCxnSpPr>
            <a:cxnSpLocks/>
            <a:stCxn id="381" idx="1"/>
            <a:endCxn id="353" idx="6"/>
          </p:cNvCxnSpPr>
          <p:nvPr/>
        </p:nvCxnSpPr>
        <p:spPr>
          <a:xfrm flipH="1" flipV="1">
            <a:off x="970121" y="5182254"/>
            <a:ext cx="3548725" cy="11004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AFA91D22-A88E-4BCB-9A21-6343837D41F0}"/>
              </a:ext>
            </a:extLst>
          </p:cNvPr>
          <p:cNvCxnSpPr>
            <a:cxnSpLocks/>
            <a:stCxn id="374" idx="1"/>
            <a:endCxn id="353" idx="7"/>
          </p:cNvCxnSpPr>
          <p:nvPr/>
        </p:nvCxnSpPr>
        <p:spPr>
          <a:xfrm flipH="1">
            <a:off x="907276" y="4992232"/>
            <a:ext cx="4734752" cy="31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A2D06064-391F-4978-9773-66D37F52CFE8}"/>
              </a:ext>
            </a:extLst>
          </p:cNvPr>
          <p:cNvCxnSpPr>
            <a:cxnSpLocks/>
            <a:stCxn id="367" idx="2"/>
            <a:endCxn id="361" idx="6"/>
          </p:cNvCxnSpPr>
          <p:nvPr/>
        </p:nvCxnSpPr>
        <p:spPr>
          <a:xfrm flipH="1" flipV="1">
            <a:off x="2077905" y="3931187"/>
            <a:ext cx="240938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85E150D-9EA1-49C5-8C3F-C70942DDA5A6}"/>
              </a:ext>
            </a:extLst>
          </p:cNvPr>
          <p:cNvCxnSpPr>
            <a:cxnSpLocks/>
            <a:stCxn id="374" idx="1"/>
            <a:endCxn id="367" idx="5"/>
          </p:cNvCxnSpPr>
          <p:nvPr/>
        </p:nvCxnSpPr>
        <p:spPr>
          <a:xfrm flipH="1" flipV="1">
            <a:off x="4853583" y="4109630"/>
            <a:ext cx="788445" cy="8826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1DA0A94A-2B61-4A23-8215-25AE8382C65C}"/>
              </a:ext>
            </a:extLst>
          </p:cNvPr>
          <p:cNvCxnSpPr>
            <a:cxnSpLocks/>
            <a:stCxn id="381" idx="7"/>
            <a:endCxn id="367" idx="5"/>
          </p:cNvCxnSpPr>
          <p:nvPr/>
        </p:nvCxnSpPr>
        <p:spPr>
          <a:xfrm flipV="1">
            <a:off x="4822291" y="4109630"/>
            <a:ext cx="31292" cy="217303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626CE25-2E0F-4D25-A470-DAE4B9AF24F5}"/>
              </a:ext>
            </a:extLst>
          </p:cNvPr>
          <p:cNvCxnSpPr>
            <a:cxnSpLocks/>
            <a:stCxn id="374" idx="3"/>
            <a:endCxn id="381" idx="7"/>
          </p:cNvCxnSpPr>
          <p:nvPr/>
        </p:nvCxnSpPr>
        <p:spPr>
          <a:xfrm flipH="1">
            <a:off x="4822291" y="5310198"/>
            <a:ext cx="819737" cy="972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7A74F3F-C146-4225-A8F2-50BFE6DF7463}"/>
              </a:ext>
            </a:extLst>
          </p:cNvPr>
          <p:cNvCxnSpPr>
            <a:cxnSpLocks/>
            <a:stCxn id="381" idx="2"/>
            <a:endCxn id="388" idx="6"/>
          </p:cNvCxnSpPr>
          <p:nvPr/>
        </p:nvCxnSpPr>
        <p:spPr>
          <a:xfrm flipH="1" flipV="1">
            <a:off x="2117196" y="6396666"/>
            <a:ext cx="2338805" cy="449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75776FC3-7171-47BD-B26E-EC7966527A27}"/>
              </a:ext>
            </a:extLst>
          </p:cNvPr>
          <p:cNvCxnSpPr>
            <a:cxnSpLocks/>
            <a:stCxn id="388" idx="5"/>
            <a:endCxn id="381" idx="3"/>
          </p:cNvCxnSpPr>
          <p:nvPr/>
        </p:nvCxnSpPr>
        <p:spPr>
          <a:xfrm>
            <a:off x="2054351" y="6555649"/>
            <a:ext cx="2464495" cy="4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BE6E5386-F5C5-4C3B-A3D3-A5C24D9EC437}"/>
              </a:ext>
            </a:extLst>
          </p:cNvPr>
          <p:cNvCxnSpPr>
            <a:cxnSpLocks/>
            <a:stCxn id="381" idx="2"/>
            <a:endCxn id="361" idx="4"/>
          </p:cNvCxnSpPr>
          <p:nvPr/>
        </p:nvCxnSpPr>
        <p:spPr>
          <a:xfrm flipH="1" flipV="1">
            <a:off x="1863338" y="4156023"/>
            <a:ext cx="2592663" cy="22856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06A848E-5111-4FAD-A57F-A8F263300B8D}"/>
              </a:ext>
            </a:extLst>
          </p:cNvPr>
          <p:cNvCxnSpPr>
            <a:cxnSpLocks/>
            <a:stCxn id="388" idx="7"/>
            <a:endCxn id="374" idx="2"/>
          </p:cNvCxnSpPr>
          <p:nvPr/>
        </p:nvCxnSpPr>
        <p:spPr>
          <a:xfrm flipV="1">
            <a:off x="2054351" y="5151215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D58A265-E6E5-4E1F-8783-D7311C28680F}"/>
              </a:ext>
            </a:extLst>
          </p:cNvPr>
          <p:cNvCxnSpPr>
            <a:cxnSpLocks/>
            <a:stCxn id="374" idx="2"/>
            <a:endCxn id="361" idx="5"/>
          </p:cNvCxnSpPr>
          <p:nvPr/>
        </p:nvCxnSpPr>
        <p:spPr>
          <a:xfrm flipH="1" flipV="1">
            <a:off x="2015060" y="4090170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id="{D2430D0F-0016-471B-8FBD-F2AAE159C256}"/>
              </a:ext>
            </a:extLst>
          </p:cNvPr>
          <p:cNvSpPr/>
          <p:nvPr/>
        </p:nvSpPr>
        <p:spPr>
          <a:xfrm>
            <a:off x="540986" y="4957418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295A0A16-1D14-4D88-A555-EB7E98DAB833}"/>
                  </a:ext>
                </a:extLst>
              </p:cNvPr>
              <p:cNvSpPr/>
              <p:nvPr/>
            </p:nvSpPr>
            <p:spPr>
              <a:xfrm>
                <a:off x="201988" y="545119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295A0A16-1D14-4D88-A555-EB7E98DAB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8" y="5451195"/>
                <a:ext cx="503516" cy="326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Rectangle 354">
            <a:extLst>
              <a:ext uri="{FF2B5EF4-FFF2-40B4-BE49-F238E27FC236}">
                <a16:creationId xmlns:a16="http://schemas.microsoft.com/office/drawing/2014/main" id="{01346803-6287-4806-A8ED-6C9578FABF9F}"/>
              </a:ext>
            </a:extLst>
          </p:cNvPr>
          <p:cNvSpPr/>
          <p:nvPr/>
        </p:nvSpPr>
        <p:spPr>
          <a:xfrm>
            <a:off x="604928" y="450743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0840830-A254-4C14-8F5C-765E3B25D9AF}"/>
              </a:ext>
            </a:extLst>
          </p:cNvPr>
          <p:cNvSpPr/>
          <p:nvPr/>
        </p:nvSpPr>
        <p:spPr>
          <a:xfrm>
            <a:off x="1029402" y="479168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8987A96-E6E6-47EA-9F41-27AD0C2DE41C}"/>
              </a:ext>
            </a:extLst>
          </p:cNvPr>
          <p:cNvSpPr/>
          <p:nvPr/>
        </p:nvSpPr>
        <p:spPr>
          <a:xfrm>
            <a:off x="907277" y="522755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1B3523B-2B18-4E67-AECC-9711E30EC94F}"/>
              </a:ext>
            </a:extLst>
          </p:cNvPr>
          <p:cNvSpPr/>
          <p:nvPr/>
        </p:nvSpPr>
        <p:spPr>
          <a:xfrm>
            <a:off x="1072651" y="49737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0B89FCD3-A408-42AB-BCAA-867E1A198599}"/>
              </a:ext>
            </a:extLst>
          </p:cNvPr>
          <p:cNvSpPr/>
          <p:nvPr/>
        </p:nvSpPr>
        <p:spPr>
          <a:xfrm>
            <a:off x="637382" y="555882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A9D986AE-D950-48F6-89CA-774610061C10}"/>
                  </a:ext>
                </a:extLst>
              </p:cNvPr>
              <p:cNvSpPr/>
              <p:nvPr/>
            </p:nvSpPr>
            <p:spPr>
              <a:xfrm>
                <a:off x="884755" y="3769728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A9D986AE-D950-48F6-89CA-774610061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55" y="3769728"/>
                <a:ext cx="503516" cy="326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9E2EDD56-5FB0-4787-8998-4483C054CFD7}"/>
              </a:ext>
            </a:extLst>
          </p:cNvPr>
          <p:cNvSpPr/>
          <p:nvPr/>
        </p:nvSpPr>
        <p:spPr>
          <a:xfrm>
            <a:off x="1648770" y="3706351"/>
            <a:ext cx="429135" cy="44967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13264D7-DD07-4587-B7D7-DC7ED9D9DA8C}"/>
              </a:ext>
            </a:extLst>
          </p:cNvPr>
          <p:cNvSpPr/>
          <p:nvPr/>
        </p:nvSpPr>
        <p:spPr>
          <a:xfrm>
            <a:off x="1388271" y="418765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4A2D4BB-9003-40E7-B4D0-CECB42915F9F}"/>
              </a:ext>
            </a:extLst>
          </p:cNvPr>
          <p:cNvSpPr/>
          <p:nvPr/>
        </p:nvSpPr>
        <p:spPr>
          <a:xfrm>
            <a:off x="1551704" y="417071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867C9F24-4139-4327-8729-A46FE92B9BB7}"/>
              </a:ext>
            </a:extLst>
          </p:cNvPr>
          <p:cNvSpPr/>
          <p:nvPr/>
        </p:nvSpPr>
        <p:spPr>
          <a:xfrm>
            <a:off x="1802906" y="410391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C76E205-46A8-4179-8FDD-4241BE45565D}"/>
              </a:ext>
            </a:extLst>
          </p:cNvPr>
          <p:cNvSpPr/>
          <p:nvPr/>
        </p:nvSpPr>
        <p:spPr>
          <a:xfrm>
            <a:off x="1980839" y="39244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5C3CB22-759F-43D5-8CA1-C98921DB5108}"/>
              </a:ext>
            </a:extLst>
          </p:cNvPr>
          <p:cNvSpPr/>
          <p:nvPr/>
        </p:nvSpPr>
        <p:spPr>
          <a:xfrm>
            <a:off x="2036431" y="36825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680BEC05-C51C-47B4-8A82-240B687272AB}"/>
              </a:ext>
            </a:extLst>
          </p:cNvPr>
          <p:cNvSpPr/>
          <p:nvPr/>
        </p:nvSpPr>
        <p:spPr>
          <a:xfrm>
            <a:off x="4487293" y="3725811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24B7B51-5AF7-4546-9DCE-0452D73B0A70}"/>
                  </a:ext>
                </a:extLst>
              </p:cNvPr>
              <p:cNvSpPr/>
              <p:nvPr/>
            </p:nvSpPr>
            <p:spPr>
              <a:xfrm>
                <a:off x="5093805" y="3731143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24B7B51-5AF7-4546-9DCE-0452D73B0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805" y="3731143"/>
                <a:ext cx="503516" cy="326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Rectangle 368">
            <a:extLst>
              <a:ext uri="{FF2B5EF4-FFF2-40B4-BE49-F238E27FC236}">
                <a16:creationId xmlns:a16="http://schemas.microsoft.com/office/drawing/2014/main" id="{4982C982-4DBC-4DBE-9925-7E3EB79105D1}"/>
              </a:ext>
            </a:extLst>
          </p:cNvPr>
          <p:cNvSpPr/>
          <p:nvPr/>
        </p:nvSpPr>
        <p:spPr>
          <a:xfrm>
            <a:off x="4106736" y="371934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929A6A5-C744-4F4D-874C-5B0D2EA8E300}"/>
              </a:ext>
            </a:extLst>
          </p:cNvPr>
          <p:cNvSpPr/>
          <p:nvPr/>
        </p:nvSpPr>
        <p:spPr>
          <a:xfrm>
            <a:off x="3984703" y="399079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363505B1-ACBA-4786-ABB3-C36F3484F62E}"/>
              </a:ext>
            </a:extLst>
          </p:cNvPr>
          <p:cNvSpPr/>
          <p:nvPr/>
        </p:nvSpPr>
        <p:spPr>
          <a:xfrm>
            <a:off x="4074898" y="417465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C6BF1C2-5EDF-4B45-9830-E3A5D9C745EB}"/>
              </a:ext>
            </a:extLst>
          </p:cNvPr>
          <p:cNvSpPr/>
          <p:nvPr/>
        </p:nvSpPr>
        <p:spPr>
          <a:xfrm>
            <a:off x="4378691" y="42220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A7CDD6B-6B71-419E-A536-78A7E931A1DA}"/>
              </a:ext>
            </a:extLst>
          </p:cNvPr>
          <p:cNvSpPr/>
          <p:nvPr/>
        </p:nvSpPr>
        <p:spPr>
          <a:xfrm>
            <a:off x="4785141" y="40325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6F5022B-B85E-4515-95D0-71AAE4E9D04E}"/>
              </a:ext>
            </a:extLst>
          </p:cNvPr>
          <p:cNvSpPr/>
          <p:nvPr/>
        </p:nvSpPr>
        <p:spPr>
          <a:xfrm>
            <a:off x="5579183" y="4926379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FE601551-28DB-49FC-BBEE-BFC4F73ED61F}"/>
                  </a:ext>
                </a:extLst>
              </p:cNvPr>
              <p:cNvSpPr/>
              <p:nvPr/>
            </p:nvSpPr>
            <p:spPr>
              <a:xfrm>
                <a:off x="5710319" y="5571199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FE601551-28DB-49FC-BBEE-BFC4F73ED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19" y="5571199"/>
                <a:ext cx="503516" cy="326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Rectangle 375">
            <a:extLst>
              <a:ext uri="{FF2B5EF4-FFF2-40B4-BE49-F238E27FC236}">
                <a16:creationId xmlns:a16="http://schemas.microsoft.com/office/drawing/2014/main" id="{9579EBB5-8643-4EE8-8776-37B11E452856}"/>
              </a:ext>
            </a:extLst>
          </p:cNvPr>
          <p:cNvSpPr/>
          <p:nvPr/>
        </p:nvSpPr>
        <p:spPr>
          <a:xfrm>
            <a:off x="5361646" y="467844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9D3D677-D7A7-4757-BD94-D887C16C4E77}"/>
              </a:ext>
            </a:extLst>
          </p:cNvPr>
          <p:cNvSpPr/>
          <p:nvPr/>
        </p:nvSpPr>
        <p:spPr>
          <a:xfrm>
            <a:off x="5029744" y="476242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08C1D8-03C8-47B1-9E20-E4F98BCDC4C1}"/>
              </a:ext>
            </a:extLst>
          </p:cNvPr>
          <p:cNvSpPr/>
          <p:nvPr/>
        </p:nvSpPr>
        <p:spPr>
          <a:xfrm>
            <a:off x="4945505" y="496139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20E2AF12-80CC-4160-9FAC-066BC30A61E7}"/>
              </a:ext>
            </a:extLst>
          </p:cNvPr>
          <p:cNvSpPr/>
          <p:nvPr/>
        </p:nvSpPr>
        <p:spPr>
          <a:xfrm>
            <a:off x="5000247" y="521007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770C918-B9A4-4EBD-92E5-45A55FC6A400}"/>
              </a:ext>
            </a:extLst>
          </p:cNvPr>
          <p:cNvSpPr/>
          <p:nvPr/>
        </p:nvSpPr>
        <p:spPr>
          <a:xfrm>
            <a:off x="5079188" y="540751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FA3961AA-DFE3-4737-8C49-2F775ACFC4AB}"/>
              </a:ext>
            </a:extLst>
          </p:cNvPr>
          <p:cNvSpPr/>
          <p:nvPr/>
        </p:nvSpPr>
        <p:spPr>
          <a:xfrm>
            <a:off x="4456001" y="6216808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329E567-8717-4B0C-B90A-7C03C83C9DC3}"/>
              </a:ext>
            </a:extLst>
          </p:cNvPr>
          <p:cNvSpPr/>
          <p:nvPr/>
        </p:nvSpPr>
        <p:spPr>
          <a:xfrm>
            <a:off x="4753849" y="605290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4D2E243-F8A0-4EF7-A49E-88852FEDC71D}"/>
              </a:ext>
            </a:extLst>
          </p:cNvPr>
          <p:cNvSpPr/>
          <p:nvPr/>
        </p:nvSpPr>
        <p:spPr>
          <a:xfrm>
            <a:off x="4522367" y="586643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728157EE-19ED-47FD-A347-BA8ED1CCDCEE}"/>
              </a:ext>
            </a:extLst>
          </p:cNvPr>
          <p:cNvSpPr/>
          <p:nvPr/>
        </p:nvSpPr>
        <p:spPr>
          <a:xfrm>
            <a:off x="4065145" y="59685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9C73B044-8389-46E0-9453-F920EA5441B8}"/>
              </a:ext>
            </a:extLst>
          </p:cNvPr>
          <p:cNvSpPr/>
          <p:nvPr/>
        </p:nvSpPr>
        <p:spPr>
          <a:xfrm>
            <a:off x="3908046" y="609597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33AC44D8-3885-46EF-B613-B512B3D99940}"/>
              </a:ext>
            </a:extLst>
          </p:cNvPr>
          <p:cNvSpPr/>
          <p:nvPr/>
        </p:nvSpPr>
        <p:spPr>
          <a:xfrm>
            <a:off x="3876207" y="637373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51C5BACA-9296-4F98-92F5-E897522F2056}"/>
              </a:ext>
            </a:extLst>
          </p:cNvPr>
          <p:cNvSpPr/>
          <p:nvPr/>
        </p:nvSpPr>
        <p:spPr>
          <a:xfrm>
            <a:off x="1688061" y="6171830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901BC085-2DD5-45B3-B264-E9F7AC0DDAA0}"/>
                  </a:ext>
                </a:extLst>
              </p:cNvPr>
              <p:cNvSpPr/>
              <p:nvPr/>
            </p:nvSpPr>
            <p:spPr>
              <a:xfrm>
                <a:off x="1001400" y="629504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901BC085-2DD5-45B3-B264-E9F7AC0DD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0" y="6295045"/>
                <a:ext cx="503516" cy="326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Rectangle 389">
            <a:extLst>
              <a:ext uri="{FF2B5EF4-FFF2-40B4-BE49-F238E27FC236}">
                <a16:creationId xmlns:a16="http://schemas.microsoft.com/office/drawing/2014/main" id="{71DE60DD-648A-43B3-ADC3-3E355F2B7C5C}"/>
              </a:ext>
            </a:extLst>
          </p:cNvPr>
          <p:cNvSpPr/>
          <p:nvPr/>
        </p:nvSpPr>
        <p:spPr>
          <a:xfrm>
            <a:off x="1979997" y="632656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8E4B5BE8-2935-422D-8569-D401EF1DAF98}"/>
              </a:ext>
            </a:extLst>
          </p:cNvPr>
          <p:cNvSpPr/>
          <p:nvPr/>
        </p:nvSpPr>
        <p:spPr>
          <a:xfrm>
            <a:off x="1309400" y="596747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AD6A452-529A-449D-8C38-192984F766CB}"/>
              </a:ext>
            </a:extLst>
          </p:cNvPr>
          <p:cNvSpPr/>
          <p:nvPr/>
        </p:nvSpPr>
        <p:spPr>
          <a:xfrm>
            <a:off x="1439824" y="574654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1D3F3073-8686-4A23-A3A5-A486DE98A9D7}"/>
              </a:ext>
            </a:extLst>
          </p:cNvPr>
          <p:cNvSpPr/>
          <p:nvPr/>
        </p:nvSpPr>
        <p:spPr>
          <a:xfrm>
            <a:off x="1793490" y="572475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FAE13967-DD7A-4E12-86EF-36BB9F2CE7D3}"/>
              </a:ext>
            </a:extLst>
          </p:cNvPr>
          <p:cNvSpPr/>
          <p:nvPr/>
        </p:nvSpPr>
        <p:spPr>
          <a:xfrm>
            <a:off x="2083527" y="589098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B93701DF-2A6C-4FC5-975E-BC816E87227D}"/>
                  </a:ext>
                </a:extLst>
              </p:cNvPr>
              <p:cNvSpPr/>
              <p:nvPr/>
            </p:nvSpPr>
            <p:spPr>
              <a:xfrm>
                <a:off x="135283" y="377181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B93701DF-2A6C-4FC5-975E-BC816E87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3" y="3771816"/>
                <a:ext cx="503516" cy="326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06D09DB-3A04-407D-9304-DF1391B4ADB0}"/>
                  </a:ext>
                </a:extLst>
              </p:cNvPr>
              <p:cNvSpPr/>
              <p:nvPr/>
            </p:nvSpPr>
            <p:spPr>
              <a:xfrm>
                <a:off x="5886805" y="373632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06D09DB-3A04-407D-9304-DF1391B4A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05" y="3736326"/>
                <a:ext cx="503516" cy="326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BC2FE46-3481-4594-99D1-B8B75AAC43E6}"/>
                  </a:ext>
                </a:extLst>
              </p:cNvPr>
              <p:cNvSpPr/>
              <p:nvPr/>
            </p:nvSpPr>
            <p:spPr>
              <a:xfrm>
                <a:off x="6426389" y="557328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BC2FE46-3481-4594-99D1-B8B75AAC4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89" y="5573287"/>
                <a:ext cx="503516" cy="326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347401D-4145-465F-95B9-64D0E3598B21}"/>
                  </a:ext>
                </a:extLst>
              </p:cNvPr>
              <p:cNvSpPr/>
              <p:nvPr/>
            </p:nvSpPr>
            <p:spPr>
              <a:xfrm>
                <a:off x="5086661" y="6342914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347401D-4145-465F-95B9-64D0E3598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61" y="6342914"/>
                <a:ext cx="503516" cy="326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4D011A1-93EF-4740-86FB-3AC98D8BBC3C}"/>
              </a:ext>
            </a:extLst>
          </p:cNvPr>
          <p:cNvCxnSpPr>
            <a:cxnSpLocks/>
            <a:stCxn id="360" idx="1"/>
            <a:endCxn id="395" idx="3"/>
          </p:cNvCxnSpPr>
          <p:nvPr/>
        </p:nvCxnSpPr>
        <p:spPr>
          <a:xfrm flipH="1">
            <a:off x="638799" y="3932957"/>
            <a:ext cx="245956" cy="2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10C8186-219B-4952-8A94-1AB3653D5467}"/>
              </a:ext>
            </a:extLst>
          </p:cNvPr>
          <p:cNvCxnSpPr>
            <a:cxnSpLocks/>
            <a:stCxn id="375" idx="3"/>
            <a:endCxn id="397" idx="1"/>
          </p:cNvCxnSpPr>
          <p:nvPr/>
        </p:nvCxnSpPr>
        <p:spPr>
          <a:xfrm>
            <a:off x="6213835" y="5734428"/>
            <a:ext cx="212554" cy="2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E88BFAA-0CF3-4D16-8712-E1F91282E0F0}"/>
              </a:ext>
            </a:extLst>
          </p:cNvPr>
          <p:cNvCxnSpPr>
            <a:cxnSpLocks/>
            <a:stCxn id="368" idx="3"/>
            <a:endCxn id="396" idx="1"/>
          </p:cNvCxnSpPr>
          <p:nvPr/>
        </p:nvCxnSpPr>
        <p:spPr>
          <a:xfrm>
            <a:off x="5597321" y="3894372"/>
            <a:ext cx="289484" cy="5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8A4548-1D58-434B-905C-BB23FE088C67}"/>
              </a:ext>
            </a:extLst>
          </p:cNvPr>
          <p:cNvSpPr txBox="1"/>
          <p:nvPr/>
        </p:nvSpPr>
        <p:spPr>
          <a:xfrm>
            <a:off x="6468134" y="128179"/>
            <a:ext cx="5595932" cy="33391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=2	S={1,3}	S’={2,4,5,6}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A(3)={(3,1), (3,2), (3,4), (3,5), (3,6)}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d(1)=7+7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d(1)=7, Pred(1)=0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terpakai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d(2)=7+15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d(2)=22, Pred(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)=3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t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d(4)=7+11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d(4)=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Pred(4)=3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d(5)=7+4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d(5)=11, Pred(5)=</a:t>
            </a:r>
            <a:r>
              <a:rPr lang="en-ID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terpendek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d(6)=7+10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d(6)=17, Pred(6)=3</a:t>
            </a:r>
            <a:endParaRPr lang="en-ID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d={0,22,7,18,11,17} </a:t>
            </a:r>
          </a:p>
          <a:p>
            <a:pPr lvl="1" indent="0">
              <a:lnSpc>
                <a:spcPct val="107000"/>
              </a:lnSpc>
              <a:buNone/>
            </a:pPr>
            <a:r>
              <a:rPr lang="en-ID" sz="1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Pred={0,3,1,3,3,3}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|S|=2&lt;6	</a:t>
            </a:r>
            <a:r>
              <a:rPr lang="en-ID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dilanjutkan</a:t>
            </a:r>
            <a:endParaRPr lang="en-ID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3A113D-C610-4606-A63A-BE38BCCB2697}"/>
              </a:ext>
            </a:extLst>
          </p:cNvPr>
          <p:cNvCxnSpPr>
            <a:stCxn id="193" idx="0"/>
            <a:endCxn id="201" idx="2"/>
          </p:cNvCxnSpPr>
          <p:nvPr/>
        </p:nvCxnSpPr>
        <p:spPr>
          <a:xfrm flipV="1">
            <a:off x="748205" y="653896"/>
            <a:ext cx="893216" cy="10262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660B7B7-08C9-45DB-B3DE-9F7AC536ED01}"/>
              </a:ext>
            </a:extLst>
          </p:cNvPr>
          <p:cNvCxnSpPr>
            <a:cxnSpLocks/>
            <a:stCxn id="193" idx="7"/>
            <a:endCxn id="207" idx="2"/>
          </p:cNvCxnSpPr>
          <p:nvPr/>
        </p:nvCxnSpPr>
        <p:spPr>
          <a:xfrm flipV="1">
            <a:off x="899927" y="673356"/>
            <a:ext cx="3580017" cy="10726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03BE2B0-6463-4784-8DBC-B3D74EBD527E}"/>
              </a:ext>
            </a:extLst>
          </p:cNvPr>
          <p:cNvCxnSpPr>
            <a:cxnSpLocks/>
            <a:stCxn id="193" idx="6"/>
            <a:endCxn id="216" idx="2"/>
          </p:cNvCxnSpPr>
          <p:nvPr/>
        </p:nvCxnSpPr>
        <p:spPr>
          <a:xfrm flipV="1">
            <a:off x="962772" y="1873924"/>
            <a:ext cx="4609062" cy="310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01DB5E2-360A-43BA-B6A2-5287DD123D8E}"/>
              </a:ext>
            </a:extLst>
          </p:cNvPr>
          <p:cNvCxnSpPr>
            <a:cxnSpLocks/>
            <a:stCxn id="193" idx="5"/>
            <a:endCxn id="223" idx="2"/>
          </p:cNvCxnSpPr>
          <p:nvPr/>
        </p:nvCxnSpPr>
        <p:spPr>
          <a:xfrm>
            <a:off x="899927" y="2063946"/>
            <a:ext cx="3548725" cy="1100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8E3582B-AF2C-4629-8BC8-4218F1506D70}"/>
              </a:ext>
            </a:extLst>
          </p:cNvPr>
          <p:cNvCxnSpPr>
            <a:cxnSpLocks/>
            <a:stCxn id="193" idx="4"/>
            <a:endCxn id="230" idx="2"/>
          </p:cNvCxnSpPr>
          <p:nvPr/>
        </p:nvCxnSpPr>
        <p:spPr>
          <a:xfrm>
            <a:off x="748205" y="2129799"/>
            <a:ext cx="932507" cy="98957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77EEE0C-EDC7-442D-A0E9-4766F9468BC2}"/>
              </a:ext>
            </a:extLst>
          </p:cNvPr>
          <p:cNvCxnSpPr>
            <a:cxnSpLocks/>
            <a:stCxn id="201" idx="4"/>
            <a:endCxn id="230" idx="0"/>
          </p:cNvCxnSpPr>
          <p:nvPr/>
        </p:nvCxnSpPr>
        <p:spPr>
          <a:xfrm>
            <a:off x="1855989" y="878732"/>
            <a:ext cx="39291" cy="2015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9DE6EF4-21FD-475B-924A-A11EA54F1535}"/>
              </a:ext>
            </a:extLst>
          </p:cNvPr>
          <p:cNvCxnSpPr>
            <a:cxnSpLocks/>
            <a:stCxn id="201" idx="7"/>
            <a:endCxn id="207" idx="1"/>
          </p:cNvCxnSpPr>
          <p:nvPr/>
        </p:nvCxnSpPr>
        <p:spPr>
          <a:xfrm>
            <a:off x="2007711" y="494913"/>
            <a:ext cx="253507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5A6376B-E1D0-4D79-8DFA-0A91BBE2B2F6}"/>
              </a:ext>
            </a:extLst>
          </p:cNvPr>
          <p:cNvCxnSpPr>
            <a:cxnSpLocks/>
            <a:stCxn id="201" idx="6"/>
            <a:endCxn id="216" idx="1"/>
          </p:cNvCxnSpPr>
          <p:nvPr/>
        </p:nvCxnSpPr>
        <p:spPr>
          <a:xfrm>
            <a:off x="2070556" y="653896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5C23727-8B60-4999-9BC5-CF10B5BA9F31}"/>
              </a:ext>
            </a:extLst>
          </p:cNvPr>
          <p:cNvCxnSpPr>
            <a:cxnSpLocks/>
            <a:stCxn id="201" idx="5"/>
            <a:endCxn id="223" idx="1"/>
          </p:cNvCxnSpPr>
          <p:nvPr/>
        </p:nvCxnSpPr>
        <p:spPr>
          <a:xfrm>
            <a:off x="2007711" y="812879"/>
            <a:ext cx="2503786" cy="21924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ED7EB7-85D7-43A7-887D-A8F8584EB9E7}"/>
              </a:ext>
            </a:extLst>
          </p:cNvPr>
          <p:cNvCxnSpPr>
            <a:cxnSpLocks/>
            <a:stCxn id="207" idx="4"/>
            <a:endCxn id="223" idx="0"/>
          </p:cNvCxnSpPr>
          <p:nvPr/>
        </p:nvCxnSpPr>
        <p:spPr>
          <a:xfrm flipH="1">
            <a:off x="4663220" y="898192"/>
            <a:ext cx="31292" cy="2041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2598D0C-DD80-4E61-A37E-11A0EB4A70A9}"/>
              </a:ext>
            </a:extLst>
          </p:cNvPr>
          <p:cNvCxnSpPr>
            <a:cxnSpLocks/>
            <a:stCxn id="207" idx="3"/>
            <a:endCxn id="230" idx="7"/>
          </p:cNvCxnSpPr>
          <p:nvPr/>
        </p:nvCxnSpPr>
        <p:spPr>
          <a:xfrm flipH="1">
            <a:off x="2047002" y="832339"/>
            <a:ext cx="2495787" cy="21280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894DAA-F878-4DD1-8F5B-39DB66A0E032}"/>
              </a:ext>
            </a:extLst>
          </p:cNvPr>
          <p:cNvCxnSpPr>
            <a:cxnSpLocks/>
            <a:stCxn id="223" idx="6"/>
            <a:endCxn id="216" idx="4"/>
          </p:cNvCxnSpPr>
          <p:nvPr/>
        </p:nvCxnSpPr>
        <p:spPr>
          <a:xfrm flipV="1">
            <a:off x="4877787" y="2098760"/>
            <a:ext cx="908615" cy="10655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D357B6C-77C1-4108-8CE8-73966B3B892E}"/>
              </a:ext>
            </a:extLst>
          </p:cNvPr>
          <p:cNvCxnSpPr>
            <a:cxnSpLocks/>
            <a:stCxn id="207" idx="6"/>
            <a:endCxn id="216" idx="0"/>
          </p:cNvCxnSpPr>
          <p:nvPr/>
        </p:nvCxnSpPr>
        <p:spPr>
          <a:xfrm>
            <a:off x="4909079" y="673356"/>
            <a:ext cx="877323" cy="9757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D12B2DF-2E27-4741-A1F4-D73BE38B052B}"/>
              </a:ext>
            </a:extLst>
          </p:cNvPr>
          <p:cNvCxnSpPr>
            <a:cxnSpLocks/>
            <a:stCxn id="230" idx="6"/>
            <a:endCxn id="216" idx="3"/>
          </p:cNvCxnSpPr>
          <p:nvPr/>
        </p:nvCxnSpPr>
        <p:spPr>
          <a:xfrm flipV="1">
            <a:off x="2109847" y="2032907"/>
            <a:ext cx="3524832" cy="108646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1D3BB74-71B3-4C73-B134-52EFAFBCD334}"/>
              </a:ext>
            </a:extLst>
          </p:cNvPr>
          <p:cNvCxnSpPr>
            <a:cxnSpLocks/>
            <a:stCxn id="230" idx="0"/>
            <a:endCxn id="207" idx="2"/>
          </p:cNvCxnSpPr>
          <p:nvPr/>
        </p:nvCxnSpPr>
        <p:spPr>
          <a:xfrm flipV="1">
            <a:off x="1895280" y="673356"/>
            <a:ext cx="2584664" cy="22211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D30AD4C-3258-47AD-8BE4-0442B0D11280}"/>
              </a:ext>
            </a:extLst>
          </p:cNvPr>
          <p:cNvCxnSpPr>
            <a:cxnSpLocks/>
            <a:stCxn id="230" idx="1"/>
            <a:endCxn id="201" idx="3"/>
          </p:cNvCxnSpPr>
          <p:nvPr/>
        </p:nvCxnSpPr>
        <p:spPr>
          <a:xfrm flipH="1" flipV="1">
            <a:off x="1704266" y="812879"/>
            <a:ext cx="39291" cy="21475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A2D5C5C-0D15-40B1-87B9-168AE2CB69AA}"/>
              </a:ext>
            </a:extLst>
          </p:cNvPr>
          <p:cNvCxnSpPr>
            <a:cxnSpLocks/>
            <a:stCxn id="230" idx="1"/>
            <a:endCxn id="193" idx="5"/>
          </p:cNvCxnSpPr>
          <p:nvPr/>
        </p:nvCxnSpPr>
        <p:spPr>
          <a:xfrm flipH="1" flipV="1">
            <a:off x="899927" y="2063946"/>
            <a:ext cx="843630" cy="8964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E19B2D9-5C08-41DF-B7B0-2B47B2AE8F70}"/>
              </a:ext>
            </a:extLst>
          </p:cNvPr>
          <p:cNvCxnSpPr>
            <a:cxnSpLocks/>
            <a:stCxn id="201" idx="3"/>
            <a:endCxn id="193" idx="7"/>
          </p:cNvCxnSpPr>
          <p:nvPr/>
        </p:nvCxnSpPr>
        <p:spPr>
          <a:xfrm flipH="1">
            <a:off x="899927" y="812879"/>
            <a:ext cx="804339" cy="9331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75C53D6-707F-41AA-B227-C61D47D9ACBB}"/>
              </a:ext>
            </a:extLst>
          </p:cNvPr>
          <p:cNvCxnSpPr>
            <a:cxnSpLocks/>
            <a:stCxn id="207" idx="3"/>
            <a:endCxn id="193" idx="6"/>
          </p:cNvCxnSpPr>
          <p:nvPr/>
        </p:nvCxnSpPr>
        <p:spPr>
          <a:xfrm flipH="1">
            <a:off x="962772" y="832339"/>
            <a:ext cx="3580017" cy="1072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27D69ED-E2E0-499B-8A52-4021BAAF81E8}"/>
              </a:ext>
            </a:extLst>
          </p:cNvPr>
          <p:cNvCxnSpPr>
            <a:cxnSpLocks/>
            <a:stCxn id="223" idx="1"/>
            <a:endCxn id="193" idx="6"/>
          </p:cNvCxnSpPr>
          <p:nvPr/>
        </p:nvCxnSpPr>
        <p:spPr>
          <a:xfrm flipH="1" flipV="1">
            <a:off x="962772" y="1904963"/>
            <a:ext cx="3548725" cy="1100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1A19CB6-6E56-4961-9F71-0A9312D73F45}"/>
              </a:ext>
            </a:extLst>
          </p:cNvPr>
          <p:cNvCxnSpPr>
            <a:cxnSpLocks/>
            <a:stCxn id="216" idx="1"/>
            <a:endCxn id="193" idx="7"/>
          </p:cNvCxnSpPr>
          <p:nvPr/>
        </p:nvCxnSpPr>
        <p:spPr>
          <a:xfrm flipH="1">
            <a:off x="899927" y="1714941"/>
            <a:ext cx="4734752" cy="31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789C217-5184-45A7-A7C3-FBE3E8EBEAC1}"/>
              </a:ext>
            </a:extLst>
          </p:cNvPr>
          <p:cNvCxnSpPr>
            <a:cxnSpLocks/>
            <a:stCxn id="207" idx="2"/>
            <a:endCxn id="201" idx="6"/>
          </p:cNvCxnSpPr>
          <p:nvPr/>
        </p:nvCxnSpPr>
        <p:spPr>
          <a:xfrm flipH="1" flipV="1">
            <a:off x="2070556" y="653896"/>
            <a:ext cx="2409388" cy="194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8E2408-7E2B-49BB-9AF5-BCBAB3607089}"/>
              </a:ext>
            </a:extLst>
          </p:cNvPr>
          <p:cNvCxnSpPr>
            <a:cxnSpLocks/>
            <a:stCxn id="216" idx="1"/>
            <a:endCxn id="207" idx="5"/>
          </p:cNvCxnSpPr>
          <p:nvPr/>
        </p:nvCxnSpPr>
        <p:spPr>
          <a:xfrm flipH="1" flipV="1">
            <a:off x="4846234" y="832339"/>
            <a:ext cx="788445" cy="8826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ECCC277-5FBE-444C-B7F2-56488AE761A8}"/>
              </a:ext>
            </a:extLst>
          </p:cNvPr>
          <p:cNvCxnSpPr>
            <a:cxnSpLocks/>
            <a:stCxn id="223" idx="7"/>
            <a:endCxn id="207" idx="5"/>
          </p:cNvCxnSpPr>
          <p:nvPr/>
        </p:nvCxnSpPr>
        <p:spPr>
          <a:xfrm flipV="1">
            <a:off x="4814942" y="832339"/>
            <a:ext cx="31292" cy="21730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5745D35-401A-436F-B983-7CF4BC12CB01}"/>
              </a:ext>
            </a:extLst>
          </p:cNvPr>
          <p:cNvCxnSpPr>
            <a:cxnSpLocks/>
            <a:stCxn id="216" idx="3"/>
            <a:endCxn id="223" idx="7"/>
          </p:cNvCxnSpPr>
          <p:nvPr/>
        </p:nvCxnSpPr>
        <p:spPr>
          <a:xfrm flipH="1">
            <a:off x="4814942" y="2032907"/>
            <a:ext cx="819737" cy="972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460A03B-0AA1-47DA-ACD0-9FE4B888C6A5}"/>
              </a:ext>
            </a:extLst>
          </p:cNvPr>
          <p:cNvCxnSpPr>
            <a:cxnSpLocks/>
            <a:stCxn id="223" idx="2"/>
            <a:endCxn id="230" idx="6"/>
          </p:cNvCxnSpPr>
          <p:nvPr/>
        </p:nvCxnSpPr>
        <p:spPr>
          <a:xfrm flipH="1" flipV="1">
            <a:off x="2109847" y="3119375"/>
            <a:ext cx="2338805" cy="4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775737B-8804-42EE-AF00-81E2B0696BA8}"/>
              </a:ext>
            </a:extLst>
          </p:cNvPr>
          <p:cNvCxnSpPr>
            <a:cxnSpLocks/>
            <a:stCxn id="230" idx="5"/>
            <a:endCxn id="223" idx="3"/>
          </p:cNvCxnSpPr>
          <p:nvPr/>
        </p:nvCxnSpPr>
        <p:spPr>
          <a:xfrm>
            <a:off x="2047002" y="3278358"/>
            <a:ext cx="2464495" cy="449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282E27D-C053-4847-BBC9-29B872B20FEE}"/>
              </a:ext>
            </a:extLst>
          </p:cNvPr>
          <p:cNvCxnSpPr>
            <a:cxnSpLocks/>
            <a:stCxn id="223" idx="2"/>
            <a:endCxn id="201" idx="4"/>
          </p:cNvCxnSpPr>
          <p:nvPr/>
        </p:nvCxnSpPr>
        <p:spPr>
          <a:xfrm flipH="1" flipV="1">
            <a:off x="1855989" y="878732"/>
            <a:ext cx="2592663" cy="22856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3211ADA-8A69-47D2-9B4E-359600876C61}"/>
              </a:ext>
            </a:extLst>
          </p:cNvPr>
          <p:cNvCxnSpPr>
            <a:cxnSpLocks/>
            <a:stCxn id="230" idx="7"/>
            <a:endCxn id="216" idx="2"/>
          </p:cNvCxnSpPr>
          <p:nvPr/>
        </p:nvCxnSpPr>
        <p:spPr>
          <a:xfrm flipV="1">
            <a:off x="2047002" y="1873924"/>
            <a:ext cx="3524832" cy="108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BF6F31-E859-41B3-A900-547E978FD4C7}"/>
              </a:ext>
            </a:extLst>
          </p:cNvPr>
          <p:cNvCxnSpPr>
            <a:cxnSpLocks/>
            <a:stCxn id="216" idx="2"/>
            <a:endCxn id="201" idx="5"/>
          </p:cNvCxnSpPr>
          <p:nvPr/>
        </p:nvCxnSpPr>
        <p:spPr>
          <a:xfrm flipH="1" flipV="1">
            <a:off x="2007711" y="812879"/>
            <a:ext cx="3564123" cy="1061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12ECD792-54F7-42A4-9CC5-547CD72E277E}"/>
              </a:ext>
            </a:extLst>
          </p:cNvPr>
          <p:cNvSpPr/>
          <p:nvPr/>
        </p:nvSpPr>
        <p:spPr>
          <a:xfrm>
            <a:off x="533637" y="1680127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45C5B74-DFEE-43FE-BF3E-01D6C02FE4C1}"/>
                  </a:ext>
                </a:extLst>
              </p:cNvPr>
              <p:cNvSpPr/>
              <p:nvPr/>
            </p:nvSpPr>
            <p:spPr>
              <a:xfrm>
                <a:off x="194639" y="2173904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45C5B74-DFEE-43FE-BF3E-01D6C02FE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39" y="2173904"/>
                <a:ext cx="503516" cy="326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9499076A-FD14-4A15-BF3F-B357BCF8FCB4}"/>
              </a:ext>
            </a:extLst>
          </p:cNvPr>
          <p:cNvSpPr/>
          <p:nvPr/>
        </p:nvSpPr>
        <p:spPr>
          <a:xfrm>
            <a:off x="597579" y="123014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FCA35D-F7B4-42C0-8A6F-A43E108B7746}"/>
              </a:ext>
            </a:extLst>
          </p:cNvPr>
          <p:cNvSpPr/>
          <p:nvPr/>
        </p:nvSpPr>
        <p:spPr>
          <a:xfrm>
            <a:off x="1022053" y="151439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4E3D3B-4AFD-4BF3-B63E-F33F33F20C9B}"/>
              </a:ext>
            </a:extLst>
          </p:cNvPr>
          <p:cNvSpPr/>
          <p:nvPr/>
        </p:nvSpPr>
        <p:spPr>
          <a:xfrm>
            <a:off x="899928" y="195026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F9D9C8F-FD0A-49F8-9737-94E2CEEA9422}"/>
              </a:ext>
            </a:extLst>
          </p:cNvPr>
          <p:cNvSpPr/>
          <p:nvPr/>
        </p:nvSpPr>
        <p:spPr>
          <a:xfrm>
            <a:off x="1065302" y="169643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327FA91-3116-4695-B33F-0E6D839AC395}"/>
              </a:ext>
            </a:extLst>
          </p:cNvPr>
          <p:cNvSpPr/>
          <p:nvPr/>
        </p:nvSpPr>
        <p:spPr>
          <a:xfrm>
            <a:off x="630033" y="2281532"/>
            <a:ext cx="503516" cy="3264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4E1ADAC-805F-48D5-B8F3-3646DA04E5CB}"/>
                  </a:ext>
                </a:extLst>
              </p:cNvPr>
              <p:cNvSpPr/>
              <p:nvPr/>
            </p:nvSpPr>
            <p:spPr>
              <a:xfrm>
                <a:off x="877406" y="492437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4E1ADAC-805F-48D5-B8F3-3646DA04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06" y="492437"/>
                <a:ext cx="503516" cy="3264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EA8D19EE-A7A4-4AD8-BBF5-52B8399E98D1}"/>
              </a:ext>
            </a:extLst>
          </p:cNvPr>
          <p:cNvSpPr/>
          <p:nvPr/>
        </p:nvSpPr>
        <p:spPr>
          <a:xfrm>
            <a:off x="1641421" y="429060"/>
            <a:ext cx="429135" cy="44967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3EBF22E-1E21-449F-AC19-51A5995838F5}"/>
              </a:ext>
            </a:extLst>
          </p:cNvPr>
          <p:cNvSpPr/>
          <p:nvPr/>
        </p:nvSpPr>
        <p:spPr>
          <a:xfrm>
            <a:off x="1380922" y="91036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4FCF5CF-A532-4229-9910-C7E8F07A16BA}"/>
              </a:ext>
            </a:extLst>
          </p:cNvPr>
          <p:cNvSpPr/>
          <p:nvPr/>
        </p:nvSpPr>
        <p:spPr>
          <a:xfrm>
            <a:off x="1544355" y="89342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E45D2FF-2497-4FB2-9195-D69D12C74980}"/>
              </a:ext>
            </a:extLst>
          </p:cNvPr>
          <p:cNvSpPr/>
          <p:nvPr/>
        </p:nvSpPr>
        <p:spPr>
          <a:xfrm>
            <a:off x="1795557" y="82662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734DDA0-1D07-4387-B69D-8E159504B578}"/>
              </a:ext>
            </a:extLst>
          </p:cNvPr>
          <p:cNvSpPr/>
          <p:nvPr/>
        </p:nvSpPr>
        <p:spPr>
          <a:xfrm>
            <a:off x="1973490" y="64715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014413F-CCE4-4C33-B934-41802816AB3F}"/>
              </a:ext>
            </a:extLst>
          </p:cNvPr>
          <p:cNvSpPr/>
          <p:nvPr/>
        </p:nvSpPr>
        <p:spPr>
          <a:xfrm>
            <a:off x="2029082" y="40528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5F5D289-B725-4F8F-9092-F4ECEC0D80C0}"/>
              </a:ext>
            </a:extLst>
          </p:cNvPr>
          <p:cNvSpPr/>
          <p:nvPr/>
        </p:nvSpPr>
        <p:spPr>
          <a:xfrm>
            <a:off x="4479944" y="448520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5D6C39A-75B5-4E25-BD65-88EDB6DFC8E6}"/>
                  </a:ext>
                </a:extLst>
              </p:cNvPr>
              <p:cNvSpPr/>
              <p:nvPr/>
            </p:nvSpPr>
            <p:spPr>
              <a:xfrm>
                <a:off x="5086456" y="453852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5D6C39A-75B5-4E25-BD65-88EDB6DFC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456" y="453852"/>
                <a:ext cx="503516" cy="3264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ctangle 208">
            <a:extLst>
              <a:ext uri="{FF2B5EF4-FFF2-40B4-BE49-F238E27FC236}">
                <a16:creationId xmlns:a16="http://schemas.microsoft.com/office/drawing/2014/main" id="{1E229A02-218F-4AE0-847E-98071DEDA742}"/>
              </a:ext>
            </a:extLst>
          </p:cNvPr>
          <p:cNvSpPr/>
          <p:nvPr/>
        </p:nvSpPr>
        <p:spPr>
          <a:xfrm>
            <a:off x="4099387" y="44204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31ACF2-A0E5-471A-8105-9846EBD4DC24}"/>
              </a:ext>
            </a:extLst>
          </p:cNvPr>
          <p:cNvSpPr/>
          <p:nvPr/>
        </p:nvSpPr>
        <p:spPr>
          <a:xfrm>
            <a:off x="3977354" y="71350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2CA9EA8-EA1E-4616-A8A2-8F34FFA46A58}"/>
              </a:ext>
            </a:extLst>
          </p:cNvPr>
          <p:cNvSpPr/>
          <p:nvPr/>
        </p:nvSpPr>
        <p:spPr>
          <a:xfrm>
            <a:off x="4067549" y="89736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336CE62-E523-48CB-AA11-171124841D6E}"/>
              </a:ext>
            </a:extLst>
          </p:cNvPr>
          <p:cNvSpPr/>
          <p:nvPr/>
        </p:nvSpPr>
        <p:spPr>
          <a:xfrm>
            <a:off x="4371342" y="94479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93B567-F228-4B44-A82A-5A1B25DCEBEE}"/>
              </a:ext>
            </a:extLst>
          </p:cNvPr>
          <p:cNvSpPr/>
          <p:nvPr/>
        </p:nvSpPr>
        <p:spPr>
          <a:xfrm>
            <a:off x="4777792" y="75529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33C1EA1-BEB4-4734-A8EF-5DEE524CEF70}"/>
              </a:ext>
            </a:extLst>
          </p:cNvPr>
          <p:cNvSpPr/>
          <p:nvPr/>
        </p:nvSpPr>
        <p:spPr>
          <a:xfrm>
            <a:off x="5571834" y="1649088"/>
            <a:ext cx="429135" cy="449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C03C4F5A-42F5-4667-823B-852165150285}"/>
                  </a:ext>
                </a:extLst>
              </p:cNvPr>
              <p:cNvSpPr/>
              <p:nvPr/>
            </p:nvSpPr>
            <p:spPr>
              <a:xfrm>
                <a:off x="5702970" y="2293908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C03C4F5A-42F5-4667-823B-852165150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70" y="2293908"/>
                <a:ext cx="503516" cy="326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ectangle 217">
            <a:extLst>
              <a:ext uri="{FF2B5EF4-FFF2-40B4-BE49-F238E27FC236}">
                <a16:creationId xmlns:a16="http://schemas.microsoft.com/office/drawing/2014/main" id="{0DBD4D4D-9484-4C30-B1C2-A946A0CEAE47}"/>
              </a:ext>
            </a:extLst>
          </p:cNvPr>
          <p:cNvSpPr/>
          <p:nvPr/>
        </p:nvSpPr>
        <p:spPr>
          <a:xfrm>
            <a:off x="5354297" y="1401151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FD0DFE1-A32A-467C-8DC6-D62D00A7245D}"/>
              </a:ext>
            </a:extLst>
          </p:cNvPr>
          <p:cNvSpPr/>
          <p:nvPr/>
        </p:nvSpPr>
        <p:spPr>
          <a:xfrm>
            <a:off x="5022395" y="1485135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1B0A6C8-2CBC-4BC0-BB6D-E7436CF31F02}"/>
              </a:ext>
            </a:extLst>
          </p:cNvPr>
          <p:cNvSpPr/>
          <p:nvPr/>
        </p:nvSpPr>
        <p:spPr>
          <a:xfrm>
            <a:off x="4938156" y="1684103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333667C-064E-4817-8E2D-62A5DD7B41E8}"/>
              </a:ext>
            </a:extLst>
          </p:cNvPr>
          <p:cNvSpPr/>
          <p:nvPr/>
        </p:nvSpPr>
        <p:spPr>
          <a:xfrm>
            <a:off x="4992898" y="193278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E246B92-212A-43AC-8B50-699D188624A2}"/>
              </a:ext>
            </a:extLst>
          </p:cNvPr>
          <p:cNvSpPr/>
          <p:nvPr/>
        </p:nvSpPr>
        <p:spPr>
          <a:xfrm>
            <a:off x="5071839" y="2130227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93FE8B3-D6FB-4B4A-8686-5721BEDD3AB1}"/>
              </a:ext>
            </a:extLst>
          </p:cNvPr>
          <p:cNvSpPr/>
          <p:nvPr/>
        </p:nvSpPr>
        <p:spPr>
          <a:xfrm>
            <a:off x="4448652" y="2939517"/>
            <a:ext cx="429135" cy="44967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99F104C-DF7F-4962-B31B-D78B7D8B7F8F}"/>
                  </a:ext>
                </a:extLst>
              </p:cNvPr>
              <p:cNvSpPr/>
              <p:nvPr/>
            </p:nvSpPr>
            <p:spPr>
              <a:xfrm>
                <a:off x="5169723" y="3062732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99F104C-DF7F-4962-B31B-D78B7D8B7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23" y="3062732"/>
                <a:ext cx="503516" cy="326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Rectangle 224">
            <a:extLst>
              <a:ext uri="{FF2B5EF4-FFF2-40B4-BE49-F238E27FC236}">
                <a16:creationId xmlns:a16="http://schemas.microsoft.com/office/drawing/2014/main" id="{FD584763-A2D1-4891-AB65-E57B09B038E2}"/>
              </a:ext>
            </a:extLst>
          </p:cNvPr>
          <p:cNvSpPr/>
          <p:nvPr/>
        </p:nvSpPr>
        <p:spPr>
          <a:xfrm>
            <a:off x="4746500" y="2775618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7B720C-72F7-4806-B8B2-DD33E654CBA2}"/>
              </a:ext>
            </a:extLst>
          </p:cNvPr>
          <p:cNvSpPr/>
          <p:nvPr/>
        </p:nvSpPr>
        <p:spPr>
          <a:xfrm>
            <a:off x="4515018" y="258914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105726B-E225-41E0-A982-B1A2316903D4}"/>
              </a:ext>
            </a:extLst>
          </p:cNvPr>
          <p:cNvSpPr/>
          <p:nvPr/>
        </p:nvSpPr>
        <p:spPr>
          <a:xfrm>
            <a:off x="4057796" y="269123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BC62B3C-6317-4BD9-9CBB-AED84B548984}"/>
              </a:ext>
            </a:extLst>
          </p:cNvPr>
          <p:cNvSpPr/>
          <p:nvPr/>
        </p:nvSpPr>
        <p:spPr>
          <a:xfrm>
            <a:off x="3900697" y="2818682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B06F587-0DBA-4DE8-ABA5-0FB45897DC7E}"/>
              </a:ext>
            </a:extLst>
          </p:cNvPr>
          <p:cNvSpPr/>
          <p:nvPr/>
        </p:nvSpPr>
        <p:spPr>
          <a:xfrm>
            <a:off x="3868858" y="309644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B31D585-498D-4D2E-8B26-53ABFF532DFC}"/>
              </a:ext>
            </a:extLst>
          </p:cNvPr>
          <p:cNvSpPr/>
          <p:nvPr/>
        </p:nvSpPr>
        <p:spPr>
          <a:xfrm>
            <a:off x="1680712" y="2894539"/>
            <a:ext cx="429135" cy="44967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685705A-C69D-416D-8A26-734DAEE48B10}"/>
                  </a:ext>
                </a:extLst>
              </p:cNvPr>
              <p:cNvSpPr/>
              <p:nvPr/>
            </p:nvSpPr>
            <p:spPr>
              <a:xfrm>
                <a:off x="994051" y="3017754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685705A-C69D-416D-8A26-734DAEE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51" y="3017754"/>
                <a:ext cx="503516" cy="3264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Rectangle 231">
            <a:extLst>
              <a:ext uri="{FF2B5EF4-FFF2-40B4-BE49-F238E27FC236}">
                <a16:creationId xmlns:a16="http://schemas.microsoft.com/office/drawing/2014/main" id="{C4E063B0-4AA5-4FEC-8178-A1CFFC1D1FCB}"/>
              </a:ext>
            </a:extLst>
          </p:cNvPr>
          <p:cNvSpPr/>
          <p:nvPr/>
        </p:nvSpPr>
        <p:spPr>
          <a:xfrm>
            <a:off x="1972648" y="3049276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27D5C5A-9C6F-488F-B4B2-9D0A5FFCD2BC}"/>
              </a:ext>
            </a:extLst>
          </p:cNvPr>
          <p:cNvSpPr/>
          <p:nvPr/>
        </p:nvSpPr>
        <p:spPr>
          <a:xfrm>
            <a:off x="1302051" y="269018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89B19D7-4475-49F6-A8AB-D139E31142D5}"/>
              </a:ext>
            </a:extLst>
          </p:cNvPr>
          <p:cNvSpPr/>
          <p:nvPr/>
        </p:nvSpPr>
        <p:spPr>
          <a:xfrm>
            <a:off x="1432475" y="2469254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3D15F0-2AD4-4642-B41B-E4B8C8E2543A}"/>
              </a:ext>
            </a:extLst>
          </p:cNvPr>
          <p:cNvSpPr/>
          <p:nvPr/>
        </p:nvSpPr>
        <p:spPr>
          <a:xfrm>
            <a:off x="1786141" y="2447460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39184C8-3AED-4D5B-A895-9AF82CDC4DB8}"/>
              </a:ext>
            </a:extLst>
          </p:cNvPr>
          <p:cNvSpPr/>
          <p:nvPr/>
        </p:nvSpPr>
        <p:spPr>
          <a:xfrm>
            <a:off x="2076178" y="2613689"/>
            <a:ext cx="503516" cy="3264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200" dirty="0">
                <a:solidFill>
                  <a:schemeClr val="bg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24634B9-476A-4473-AFA3-F9127D01F45F}"/>
                  </a:ext>
                </a:extLst>
              </p:cNvPr>
              <p:cNvSpPr/>
              <p:nvPr/>
            </p:nvSpPr>
            <p:spPr>
              <a:xfrm>
                <a:off x="127934" y="49452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24634B9-476A-4473-AFA3-F9127D01F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34" y="494525"/>
                <a:ext cx="503516" cy="3264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5888A3D-436C-4A10-9D63-AF732AE4A096}"/>
                  </a:ext>
                </a:extLst>
              </p:cNvPr>
              <p:cNvSpPr/>
              <p:nvPr/>
            </p:nvSpPr>
            <p:spPr>
              <a:xfrm>
                <a:off x="5879456" y="459035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5888A3D-436C-4A10-9D63-AF732AE4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456" y="459035"/>
                <a:ext cx="503516" cy="3264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DF26C72-55B8-4653-B8AA-5840DA05978C}"/>
                  </a:ext>
                </a:extLst>
              </p:cNvPr>
              <p:cNvSpPr/>
              <p:nvPr/>
            </p:nvSpPr>
            <p:spPr>
              <a:xfrm>
                <a:off x="6419040" y="229599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DF26C72-55B8-4653-B8AA-5840DA059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40" y="2295996"/>
                <a:ext cx="503516" cy="3264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52242ED-248D-46C9-AE8D-E4E7E3602623}"/>
                  </a:ext>
                </a:extLst>
              </p:cNvPr>
              <p:cNvSpPr/>
              <p:nvPr/>
            </p:nvSpPr>
            <p:spPr>
              <a:xfrm>
                <a:off x="5923371" y="3077346"/>
                <a:ext cx="503516" cy="32645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52242ED-248D-46C9-AE8D-E4E7E3602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371" y="3077346"/>
                <a:ext cx="503516" cy="32645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9AE7583-DDF3-4E4E-951D-E276890438B8}"/>
              </a:ext>
            </a:extLst>
          </p:cNvPr>
          <p:cNvCxnSpPr>
            <a:cxnSpLocks/>
            <a:stCxn id="200" idx="1"/>
            <a:endCxn id="237" idx="3"/>
          </p:cNvCxnSpPr>
          <p:nvPr/>
        </p:nvCxnSpPr>
        <p:spPr>
          <a:xfrm flipH="1">
            <a:off x="631450" y="655666"/>
            <a:ext cx="245956" cy="2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374A7E9-5D59-4216-8FB5-5C32A905CC17}"/>
              </a:ext>
            </a:extLst>
          </p:cNvPr>
          <p:cNvCxnSpPr>
            <a:cxnSpLocks/>
            <a:stCxn id="224" idx="3"/>
            <a:endCxn id="240" idx="1"/>
          </p:cNvCxnSpPr>
          <p:nvPr/>
        </p:nvCxnSpPr>
        <p:spPr>
          <a:xfrm>
            <a:off x="5673239" y="3225961"/>
            <a:ext cx="250132" cy="14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A4F0721C-336E-4721-A7B6-1B800892FE2F}"/>
              </a:ext>
            </a:extLst>
          </p:cNvPr>
          <p:cNvCxnSpPr>
            <a:cxnSpLocks/>
            <a:stCxn id="217" idx="3"/>
            <a:endCxn id="239" idx="1"/>
          </p:cNvCxnSpPr>
          <p:nvPr/>
        </p:nvCxnSpPr>
        <p:spPr>
          <a:xfrm>
            <a:off x="6206486" y="2457137"/>
            <a:ext cx="212554" cy="2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AA99218-BEB5-4DFA-B158-74C6D857ED16}"/>
              </a:ext>
            </a:extLst>
          </p:cNvPr>
          <p:cNvCxnSpPr>
            <a:cxnSpLocks/>
            <a:stCxn id="208" idx="3"/>
            <a:endCxn id="238" idx="1"/>
          </p:cNvCxnSpPr>
          <p:nvPr/>
        </p:nvCxnSpPr>
        <p:spPr>
          <a:xfrm>
            <a:off x="5589972" y="617081"/>
            <a:ext cx="289484" cy="5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FD75848-33DA-4350-94DE-F6F1415C2DC1}"/>
                  </a:ext>
                </a:extLst>
              </p:cNvPr>
              <p:cNvSpPr/>
              <p:nvPr/>
            </p:nvSpPr>
            <p:spPr>
              <a:xfrm>
                <a:off x="107774" y="5004899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FD75848-33DA-4350-94DE-F6F1415C2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4" y="5004899"/>
                <a:ext cx="503516" cy="32645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8BBB4DD-3D8B-40BE-9BF7-4A5E9498199A}"/>
                  </a:ext>
                </a:extLst>
              </p:cNvPr>
              <p:cNvSpPr/>
              <p:nvPr/>
            </p:nvSpPr>
            <p:spPr>
              <a:xfrm>
                <a:off x="1654330" y="3397266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8BBB4DD-3D8B-40BE-9BF7-4A5E94981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30" y="3397266"/>
                <a:ext cx="503516" cy="32645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FDE6718-3D2F-4B97-82EF-F2D482CEFF4A}"/>
                  </a:ext>
                </a:extLst>
              </p:cNvPr>
              <p:cNvSpPr/>
              <p:nvPr/>
            </p:nvSpPr>
            <p:spPr>
              <a:xfrm>
                <a:off x="106943" y="1684968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FDE6718-3D2F-4B97-82EF-F2D482CEF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3" y="1684968"/>
                <a:ext cx="503516" cy="32645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8CB0BA7-A3A6-4A42-8051-7EDB9ED26E2A}"/>
                  </a:ext>
                </a:extLst>
              </p:cNvPr>
              <p:cNvSpPr/>
              <p:nvPr/>
            </p:nvSpPr>
            <p:spPr>
              <a:xfrm>
                <a:off x="1631225" y="124954"/>
                <a:ext cx="503516" cy="326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8CB0BA7-A3A6-4A42-8051-7EDB9ED26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25" y="124954"/>
                <a:ext cx="503516" cy="32645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8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1884</Words>
  <Application>Microsoft Office PowerPoint</Application>
  <PresentationFormat>Widescreen</PresentationFormat>
  <Paragraphs>567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Microsoft Excel Worksheet</vt:lpstr>
      <vt:lpstr>Proyek 1 Analisis Jaringan</vt:lpstr>
      <vt:lpstr>IDE</vt:lpstr>
      <vt:lpstr>Langkah-Langkah Pemecahan Masalah TSP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1 Analisis Jaringan</dc:title>
  <dc:creator>Abe</dc:creator>
  <cp:lastModifiedBy>Habib Nurkholis</cp:lastModifiedBy>
  <cp:revision>12</cp:revision>
  <dcterms:created xsi:type="dcterms:W3CDTF">2021-10-03T14:54:06Z</dcterms:created>
  <dcterms:modified xsi:type="dcterms:W3CDTF">2021-10-09T17:23:38Z</dcterms:modified>
</cp:coreProperties>
</file>