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88" r:id="rId36"/>
    <p:sldId id="289" r:id="rId37"/>
    <p:sldId id="292" r:id="rId38"/>
    <p:sldId id="290" r:id="rId39"/>
  </p:sldIdLst>
  <p:sldSz cx="12192000" cy="6858000"/>
  <p:notesSz cx="6858000" cy="9144000"/>
  <p:embeddedFontLst>
    <p:embeddedFont>
      <p:font typeface="Play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9361c0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009361c0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09361c03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009361c03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09361c031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009361c031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09361c03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1009361c03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09361c03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009361c03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09361c03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1009361c03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09361c03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1009361c03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09361c03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1009361c03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09361c03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1009361c03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009d7b61b0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1009d7b61b0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009361c031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009361c031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092ef78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10092ef78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0092ef7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g10092ef7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0092ef787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g10092ef787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092ef78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g10092ef78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009f42fae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1009f42fae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8bb41083f9489d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g18bb41083f9489d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09f42fae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g1009f42fae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09f42fae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g1009f42fae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09f42fae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1009f42fae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092ef787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g10092ef787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9d7b61b0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009d7b61b0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167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09d7b61b0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g1009d7b61b0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097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009d7b61b0_1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g1009d7b61b0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9361c031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09361c031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16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9d7b61b0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009d7b61b0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 extrusionOk="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4312441" y="-837414"/>
            <a:ext cx="3567118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296149" y="2146976"/>
            <a:ext cx="5029201" cy="24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290864" y="-277239"/>
            <a:ext cx="5029201" cy="732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143000" y="2339501"/>
            <a:ext cx="4798979" cy="355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50020" y="2339501"/>
            <a:ext cx="4798980" cy="355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143001" y="2864795"/>
            <a:ext cx="4798978" cy="302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250018" y="2067127"/>
            <a:ext cx="4798981" cy="7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250019" y="2864795"/>
            <a:ext cx="4798982" cy="302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627451" y="987425"/>
            <a:ext cx="542154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1143000" y="3662464"/>
            <a:ext cx="3932237" cy="220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513614" y="987425"/>
            <a:ext cx="55353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143000" y="3657601"/>
            <a:ext cx="3932236" cy="221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749268" y="4070878"/>
            <a:ext cx="2442733" cy="2787123"/>
          </a:xfrm>
          <a:custGeom>
            <a:avLst/>
            <a:gdLst/>
            <a:ahLst/>
            <a:cxnLst/>
            <a:rect l="l" t="t" r="r" b="b"/>
            <a:pathLst>
              <a:path w="2442733" h="2787123" extrusionOk="0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/>
            <a:ahLst/>
            <a:cxnLst/>
            <a:rect l="l" t="t" r="r" b="b"/>
            <a:pathLst>
              <a:path w="2442733" h="2787123" extrusionOk="0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0" i="1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 b="0" i="1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143000" y="632461"/>
            <a:ext cx="6682154" cy="160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PROYEK 2 </a:t>
            </a:r>
            <a:br>
              <a:rPr lang="en-US"/>
            </a:br>
            <a:r>
              <a:rPr lang="en-US"/>
              <a:t>ANALISA JARINGAN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143000" y="4010050"/>
            <a:ext cx="3049500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Habib Nurkholis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07111940000143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M. Rayhan Atha’illa Haqi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07111940000053</a:t>
            </a:r>
            <a:endParaRPr/>
          </a:p>
        </p:txBody>
      </p:sp>
      <p:pic>
        <p:nvPicPr>
          <p:cNvPr id="92" name="Google Shape;92;p13" descr="Abstract render of glass nodes and mesh"/>
          <p:cNvPicPr preferRelativeResize="0"/>
          <p:nvPr/>
        </p:nvPicPr>
        <p:blipFill rotWithShape="1">
          <a:blip r:embed="rId3">
            <a:alphaModFix/>
          </a:blip>
          <a:srcRect l="8511" b="-1"/>
          <a:stretch/>
        </p:blipFill>
        <p:spPr>
          <a:xfrm>
            <a:off x="346271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 extrusionOk="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7523854" y="1549822"/>
            <a:ext cx="4676439" cy="5313651"/>
          </a:xfrm>
          <a:custGeom>
            <a:avLst/>
            <a:gdLst/>
            <a:ahLst/>
            <a:cxnLst/>
            <a:rect l="l" t="t" r="r" b="b"/>
            <a:pathLst>
              <a:path w="6846874" h="5422604" extrusionOk="0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294967295"/>
          </p:nvPr>
        </p:nvSpPr>
        <p:spPr>
          <a:xfrm>
            <a:off x="1143000" y="2510425"/>
            <a:ext cx="57312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Analisis Community Detection Mahasiswa Baru di Kelas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Langkah-Langkah Penyelesaian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Penyelesaian masalah ini dilakukan dengan perhitungan manual dan dengan program. Pada penyelesaian dengan perhitungan manual akan ada 16 kali Breadth First Search yang dilakukan di masing-masing node. Mengingat banyaknya BFS yang dilakukan disini hanya akan diambil 3 node sebagai sampel dan dilakukan perhitungan dengan program untuk 13 node yang lain. </a:t>
            </a:r>
            <a:endParaRPr/>
          </a:p>
          <a:p>
            <a:pPr marL="0" lvl="0" indent="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Alasan digunakannya 3 node adalah untuk mendapatkan jawaban atas pertanyaan “Adakah mahasiswa yang memiliki status yang tinggi dalam pertemanan?”. Oleh karena itu diambil 3 node yang memiliki jumlah </a:t>
            </a:r>
            <a:r>
              <a:rPr lang="en-US" b="1"/>
              <a:t>edge terbanyak </a:t>
            </a:r>
            <a:r>
              <a:rPr lang="en-US"/>
              <a:t>yaitu node </a:t>
            </a:r>
            <a:r>
              <a:rPr lang="en-US" b="1"/>
              <a:t>5, 6, dan 9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Komputasi Manual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1143000" y="2233824"/>
            <a:ext cx="9906000" cy="3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Lakukan Breadth First Search untuk mencari betweenness di tiap-tiap edge dengan node X sebagai “root” untuk kemudian dilakukan pencarian shortest path ke semua node. </a:t>
            </a:r>
            <a:endParaRPr/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Ulangi langkah pertama dengan menggunakan node lain sebagai “root”, lakukan dengan menggunakan semua node yang ada. Catat nilai betweenness tiap edge pada tiap iterasi.</a:t>
            </a:r>
            <a:endParaRPr/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Jumlahkan semua nilai betweenness tiap edge pada tiap iterasi lalu dibagi dua.</a:t>
            </a:r>
            <a:endParaRPr/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Hapus edge dengan total betweenness terbesar.</a:t>
            </a:r>
            <a:endParaRPr/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Ulangi langkah 1-4.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1211851" y="192703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9919056" y="452621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48504" y="192703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380964" y="79749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5091093" y="192170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685901" y="45220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238" name="Google Shape;238;p23"/>
          <p:cNvSpPr/>
          <p:nvPr/>
        </p:nvSpPr>
        <p:spPr>
          <a:xfrm>
            <a:off x="7220700" y="45279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2475179" y="192703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9266093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3024815" y="452975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242" name="Google Shape;242;p23"/>
          <p:cNvCxnSpPr>
            <a:stCxn id="235" idx="4"/>
            <a:endCxn id="236" idx="0"/>
          </p:cNvCxnSpPr>
          <p:nvPr/>
        </p:nvCxnSpPr>
        <p:spPr>
          <a:xfrm flipH="1">
            <a:off x="5319764" y="1254695"/>
            <a:ext cx="289800" cy="66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23"/>
          <p:cNvSpPr/>
          <p:nvPr/>
        </p:nvSpPr>
        <p:spPr>
          <a:xfrm>
            <a:off x="5740645" y="452975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244" name="Google Shape;244;p23"/>
          <p:cNvCxnSpPr>
            <a:stCxn id="238" idx="7"/>
            <a:endCxn id="245" idx="4"/>
          </p:cNvCxnSpPr>
          <p:nvPr/>
        </p:nvCxnSpPr>
        <p:spPr>
          <a:xfrm rot="10800000" flipH="1">
            <a:off x="7610945" y="2376061"/>
            <a:ext cx="611100" cy="221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3"/>
          <p:cNvCxnSpPr>
            <a:stCxn id="245" idx="5"/>
            <a:endCxn id="233" idx="0"/>
          </p:cNvCxnSpPr>
          <p:nvPr/>
        </p:nvCxnSpPr>
        <p:spPr>
          <a:xfrm>
            <a:off x="8383541" y="2309101"/>
            <a:ext cx="1764000" cy="221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23"/>
          <p:cNvSpPr/>
          <p:nvPr/>
        </p:nvSpPr>
        <p:spPr>
          <a:xfrm>
            <a:off x="10460491" y="192468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248" name="Google Shape;248;p23"/>
          <p:cNvSpPr/>
          <p:nvPr/>
        </p:nvSpPr>
        <p:spPr>
          <a:xfrm>
            <a:off x="4417654" y="45279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249" name="Google Shape;249;p23"/>
          <p:cNvSpPr/>
          <p:nvPr/>
        </p:nvSpPr>
        <p:spPr>
          <a:xfrm>
            <a:off x="6547763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7993297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cxnSp>
        <p:nvCxnSpPr>
          <p:cNvPr id="250" name="Google Shape;250;p23"/>
          <p:cNvCxnSpPr>
            <a:stCxn id="241" idx="2"/>
            <a:endCxn id="251" idx="6"/>
          </p:cNvCxnSpPr>
          <p:nvPr/>
        </p:nvCxnSpPr>
        <p:spPr>
          <a:xfrm flipH="1">
            <a:off x="2396615" y="4758354"/>
            <a:ext cx="628200" cy="5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3"/>
          <p:cNvSpPr/>
          <p:nvPr/>
        </p:nvSpPr>
        <p:spPr>
          <a:xfrm>
            <a:off x="1939511" y="453535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252" name="Google Shape;252;p23"/>
          <p:cNvCxnSpPr>
            <a:stCxn id="235" idx="6"/>
            <a:endCxn id="240" idx="1"/>
          </p:cNvCxnSpPr>
          <p:nvPr/>
        </p:nvCxnSpPr>
        <p:spPr>
          <a:xfrm>
            <a:off x="5838164" y="1026095"/>
            <a:ext cx="3495000" cy="95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23"/>
          <p:cNvCxnSpPr>
            <a:stCxn id="235" idx="5"/>
            <a:endCxn id="245" idx="1"/>
          </p:cNvCxnSpPr>
          <p:nvPr/>
        </p:nvCxnSpPr>
        <p:spPr>
          <a:xfrm>
            <a:off x="5771209" y="1187740"/>
            <a:ext cx="2289000" cy="79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23"/>
          <p:cNvCxnSpPr>
            <a:stCxn id="235" idx="7"/>
            <a:endCxn id="247" idx="1"/>
          </p:cNvCxnSpPr>
          <p:nvPr/>
        </p:nvCxnSpPr>
        <p:spPr>
          <a:xfrm>
            <a:off x="5771209" y="864450"/>
            <a:ext cx="4756200" cy="112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23"/>
          <p:cNvCxnSpPr>
            <a:stCxn id="235" idx="4"/>
            <a:endCxn id="249" idx="0"/>
          </p:cNvCxnSpPr>
          <p:nvPr/>
        </p:nvCxnSpPr>
        <p:spPr>
          <a:xfrm>
            <a:off x="5609564" y="1254695"/>
            <a:ext cx="1166700" cy="66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23"/>
          <p:cNvCxnSpPr>
            <a:stCxn id="235" idx="3"/>
            <a:endCxn id="234" idx="0"/>
          </p:cNvCxnSpPr>
          <p:nvPr/>
        </p:nvCxnSpPr>
        <p:spPr>
          <a:xfrm flipH="1">
            <a:off x="3977019" y="1187740"/>
            <a:ext cx="1470900" cy="7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23"/>
          <p:cNvCxnSpPr>
            <a:stCxn id="235" idx="1"/>
            <a:endCxn id="232" idx="7"/>
          </p:cNvCxnSpPr>
          <p:nvPr/>
        </p:nvCxnSpPr>
        <p:spPr>
          <a:xfrm flipH="1">
            <a:off x="1602219" y="864450"/>
            <a:ext cx="3845700" cy="112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23"/>
          <p:cNvCxnSpPr>
            <a:stCxn id="235" idx="2"/>
            <a:endCxn id="239" idx="7"/>
          </p:cNvCxnSpPr>
          <p:nvPr/>
        </p:nvCxnSpPr>
        <p:spPr>
          <a:xfrm flipH="1">
            <a:off x="2865464" y="1026095"/>
            <a:ext cx="2515500" cy="96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23"/>
          <p:cNvCxnSpPr>
            <a:stCxn id="245" idx="6"/>
            <a:endCxn id="240" idx="2"/>
          </p:cNvCxnSpPr>
          <p:nvPr/>
        </p:nvCxnSpPr>
        <p:spPr>
          <a:xfrm>
            <a:off x="8450497" y="2147456"/>
            <a:ext cx="8157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23"/>
          <p:cNvCxnSpPr>
            <a:stCxn id="240" idx="4"/>
            <a:endCxn id="238" idx="6"/>
          </p:cNvCxnSpPr>
          <p:nvPr/>
        </p:nvCxnSpPr>
        <p:spPr>
          <a:xfrm flipH="1">
            <a:off x="7677893" y="2376056"/>
            <a:ext cx="1816800" cy="238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23"/>
          <p:cNvCxnSpPr>
            <a:stCxn id="236" idx="6"/>
            <a:endCxn id="238" idx="0"/>
          </p:cNvCxnSpPr>
          <p:nvPr/>
        </p:nvCxnSpPr>
        <p:spPr>
          <a:xfrm>
            <a:off x="5548293" y="2150301"/>
            <a:ext cx="1901100" cy="23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23"/>
          <p:cNvCxnSpPr>
            <a:stCxn id="232" idx="5"/>
            <a:endCxn id="238" idx="2"/>
          </p:cNvCxnSpPr>
          <p:nvPr/>
        </p:nvCxnSpPr>
        <p:spPr>
          <a:xfrm>
            <a:off x="1602096" y="2317277"/>
            <a:ext cx="5618700" cy="243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23"/>
          <p:cNvCxnSpPr>
            <a:stCxn id="238" idx="1"/>
            <a:endCxn id="234" idx="5"/>
          </p:cNvCxnSpPr>
          <p:nvPr/>
        </p:nvCxnSpPr>
        <p:spPr>
          <a:xfrm rot="10800000">
            <a:off x="4138855" y="2317261"/>
            <a:ext cx="3148800" cy="227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23"/>
          <p:cNvCxnSpPr>
            <a:stCxn id="243" idx="6"/>
            <a:endCxn id="238" idx="2"/>
          </p:cNvCxnSpPr>
          <p:nvPr/>
        </p:nvCxnSpPr>
        <p:spPr>
          <a:xfrm rot="10800000" flipH="1">
            <a:off x="6197845" y="4756554"/>
            <a:ext cx="10230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23"/>
          <p:cNvCxnSpPr>
            <a:stCxn id="243" idx="7"/>
            <a:endCxn id="247" idx="4"/>
          </p:cNvCxnSpPr>
          <p:nvPr/>
        </p:nvCxnSpPr>
        <p:spPr>
          <a:xfrm rot="10800000" flipH="1">
            <a:off x="6130890" y="2381809"/>
            <a:ext cx="4558200" cy="221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3"/>
          <p:cNvCxnSpPr>
            <a:stCxn id="243" idx="2"/>
            <a:endCxn id="248" idx="6"/>
          </p:cNvCxnSpPr>
          <p:nvPr/>
        </p:nvCxnSpPr>
        <p:spPr>
          <a:xfrm rot="10800000">
            <a:off x="4874845" y="4756554"/>
            <a:ext cx="8658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3"/>
          <p:cNvCxnSpPr>
            <a:stCxn id="243" idx="0"/>
            <a:endCxn id="249" idx="4"/>
          </p:cNvCxnSpPr>
          <p:nvPr/>
        </p:nvCxnSpPr>
        <p:spPr>
          <a:xfrm rot="10800000" flipH="1">
            <a:off x="5969245" y="2376054"/>
            <a:ext cx="807000" cy="215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3"/>
          <p:cNvCxnSpPr>
            <a:stCxn id="232" idx="6"/>
            <a:endCxn id="237" idx="1"/>
          </p:cNvCxnSpPr>
          <p:nvPr/>
        </p:nvCxnSpPr>
        <p:spPr>
          <a:xfrm>
            <a:off x="1669051" y="2155632"/>
            <a:ext cx="7083900" cy="24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3"/>
          <p:cNvCxnSpPr>
            <a:stCxn id="234" idx="4"/>
            <a:endCxn id="241" idx="0"/>
          </p:cNvCxnSpPr>
          <p:nvPr/>
        </p:nvCxnSpPr>
        <p:spPr>
          <a:xfrm flipH="1">
            <a:off x="3253504" y="2384233"/>
            <a:ext cx="723600" cy="214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3"/>
          <p:cNvCxnSpPr>
            <a:stCxn id="241" idx="7"/>
            <a:endCxn id="236" idx="3"/>
          </p:cNvCxnSpPr>
          <p:nvPr/>
        </p:nvCxnSpPr>
        <p:spPr>
          <a:xfrm rot="10800000" flipH="1">
            <a:off x="3415060" y="2311909"/>
            <a:ext cx="1743000" cy="228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3"/>
          <p:cNvCxnSpPr>
            <a:stCxn id="251" idx="1"/>
            <a:endCxn id="232" idx="3"/>
          </p:cNvCxnSpPr>
          <p:nvPr/>
        </p:nvCxnSpPr>
        <p:spPr>
          <a:xfrm rot="10800000">
            <a:off x="1278666" y="2317209"/>
            <a:ext cx="727800" cy="228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3"/>
          <p:cNvCxnSpPr>
            <a:stCxn id="251" idx="0"/>
            <a:endCxn id="239" idx="4"/>
          </p:cNvCxnSpPr>
          <p:nvPr/>
        </p:nvCxnSpPr>
        <p:spPr>
          <a:xfrm rot="10800000" flipH="1">
            <a:off x="2168111" y="2384353"/>
            <a:ext cx="535800" cy="215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23"/>
          <p:cNvCxnSpPr>
            <a:stCxn id="240" idx="3"/>
            <a:endCxn id="248" idx="0"/>
          </p:cNvCxnSpPr>
          <p:nvPr/>
        </p:nvCxnSpPr>
        <p:spPr>
          <a:xfrm flipH="1">
            <a:off x="4646148" y="2309101"/>
            <a:ext cx="4686900" cy="221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23"/>
          <p:cNvCxnSpPr>
            <a:stCxn id="236" idx="6"/>
            <a:endCxn id="249" idx="2"/>
          </p:cNvCxnSpPr>
          <p:nvPr/>
        </p:nvCxnSpPr>
        <p:spPr>
          <a:xfrm rot="10800000" flipH="1">
            <a:off x="5548293" y="2147601"/>
            <a:ext cx="9996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23"/>
          <p:cNvCxnSpPr>
            <a:stCxn id="236" idx="2"/>
            <a:endCxn id="234" idx="6"/>
          </p:cNvCxnSpPr>
          <p:nvPr/>
        </p:nvCxnSpPr>
        <p:spPr>
          <a:xfrm flipH="1">
            <a:off x="4205793" y="2150301"/>
            <a:ext cx="885300" cy="5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23"/>
          <p:cNvCxnSpPr>
            <a:stCxn id="248" idx="7"/>
            <a:endCxn id="247" idx="2"/>
          </p:cNvCxnSpPr>
          <p:nvPr/>
        </p:nvCxnSpPr>
        <p:spPr>
          <a:xfrm rot="10800000" flipH="1">
            <a:off x="4807899" y="2153161"/>
            <a:ext cx="5652600" cy="244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23"/>
          <p:cNvCxnSpPr>
            <a:stCxn id="234" idx="2"/>
            <a:endCxn id="239" idx="6"/>
          </p:cNvCxnSpPr>
          <p:nvPr/>
        </p:nvCxnSpPr>
        <p:spPr>
          <a:xfrm rot="10800000">
            <a:off x="2932504" y="2155633"/>
            <a:ext cx="8160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23"/>
          <p:cNvCxnSpPr>
            <a:stCxn id="232" idx="4"/>
            <a:endCxn id="248" idx="1"/>
          </p:cNvCxnSpPr>
          <p:nvPr/>
        </p:nvCxnSpPr>
        <p:spPr>
          <a:xfrm>
            <a:off x="1440451" y="2384232"/>
            <a:ext cx="3044100" cy="221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23"/>
          <p:cNvCxnSpPr>
            <a:stCxn id="234" idx="3"/>
            <a:endCxn id="245" idx="3"/>
          </p:cNvCxnSpPr>
          <p:nvPr/>
        </p:nvCxnSpPr>
        <p:spPr>
          <a:xfrm rot="-5400000">
            <a:off x="5933759" y="190878"/>
            <a:ext cx="8100" cy="4244700"/>
          </a:xfrm>
          <a:prstGeom prst="curvedConnector3">
            <a:avLst>
              <a:gd name="adj1" fmla="val -764698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23"/>
          <p:cNvCxnSpPr>
            <a:stCxn id="234" idx="4"/>
            <a:endCxn id="249" idx="4"/>
          </p:cNvCxnSpPr>
          <p:nvPr/>
        </p:nvCxnSpPr>
        <p:spPr>
          <a:xfrm rot="-5400000">
            <a:off x="5372704" y="980533"/>
            <a:ext cx="8100" cy="2799300"/>
          </a:xfrm>
          <a:prstGeom prst="curvedConnector3">
            <a:avLst>
              <a:gd name="adj1" fmla="val -2822222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23"/>
          <p:cNvCxnSpPr>
            <a:stCxn id="239" idx="0"/>
            <a:endCxn id="249" idx="1"/>
          </p:cNvCxnSpPr>
          <p:nvPr/>
        </p:nvCxnSpPr>
        <p:spPr>
          <a:xfrm rot="-5400000" flipH="1">
            <a:off x="4629779" y="1032"/>
            <a:ext cx="58800" cy="3910800"/>
          </a:xfrm>
          <a:prstGeom prst="curvedConnector3">
            <a:avLst>
              <a:gd name="adj1" fmla="val -40268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23"/>
          <p:cNvCxnSpPr>
            <a:stCxn id="249" idx="0"/>
            <a:endCxn id="240" idx="0"/>
          </p:cNvCxnSpPr>
          <p:nvPr/>
        </p:nvCxnSpPr>
        <p:spPr>
          <a:xfrm rot="-5400000" flipH="1">
            <a:off x="8135213" y="560006"/>
            <a:ext cx="600" cy="2718300"/>
          </a:xfrm>
          <a:prstGeom prst="curvedConnector3">
            <a:avLst>
              <a:gd name="adj1" fmla="val -37041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3" name="Google Shape;283;p23"/>
          <p:cNvCxnSpPr>
            <a:stCxn id="251" idx="4"/>
            <a:endCxn id="248" idx="4"/>
          </p:cNvCxnSpPr>
          <p:nvPr/>
        </p:nvCxnSpPr>
        <p:spPr>
          <a:xfrm rot="-5400000">
            <a:off x="3403361" y="3749803"/>
            <a:ext cx="7500" cy="2478000"/>
          </a:xfrm>
          <a:prstGeom prst="curvedConnector3">
            <a:avLst>
              <a:gd name="adj1" fmla="val -3048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4" name="Google Shape;284;p23"/>
          <p:cNvCxnSpPr>
            <a:stCxn id="248" idx="4"/>
            <a:endCxn id="233" idx="4"/>
          </p:cNvCxnSpPr>
          <p:nvPr/>
        </p:nvCxnSpPr>
        <p:spPr>
          <a:xfrm rot="-5400000">
            <a:off x="7396054" y="2233506"/>
            <a:ext cx="1800" cy="5501400"/>
          </a:xfrm>
          <a:prstGeom prst="curvedConnector3">
            <a:avLst>
              <a:gd name="adj1" fmla="val -3810013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p23"/>
          <p:cNvCxnSpPr>
            <a:stCxn id="248" idx="4"/>
            <a:endCxn id="238" idx="4"/>
          </p:cNvCxnSpPr>
          <p:nvPr/>
        </p:nvCxnSpPr>
        <p:spPr>
          <a:xfrm rot="-5400000" flipH="1">
            <a:off x="6047404" y="3583956"/>
            <a:ext cx="600" cy="2802900"/>
          </a:xfrm>
          <a:prstGeom prst="curvedConnector3">
            <a:avLst>
              <a:gd name="adj1" fmla="val 37041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23"/>
          <p:cNvCxnSpPr>
            <a:stCxn id="238" idx="6"/>
            <a:endCxn id="237" idx="2"/>
          </p:cNvCxnSpPr>
          <p:nvPr/>
        </p:nvCxnSpPr>
        <p:spPr>
          <a:xfrm rot="10800000" flipH="1">
            <a:off x="7677900" y="4750506"/>
            <a:ext cx="1008000" cy="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23"/>
          <p:cNvCxnSpPr>
            <a:stCxn id="237" idx="6"/>
            <a:endCxn id="233" idx="2"/>
          </p:cNvCxnSpPr>
          <p:nvPr/>
        </p:nvCxnSpPr>
        <p:spPr>
          <a:xfrm>
            <a:off x="9143101" y="4750606"/>
            <a:ext cx="776100" cy="4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23"/>
          <p:cNvCxnSpPr/>
          <p:nvPr/>
        </p:nvCxnSpPr>
        <p:spPr>
          <a:xfrm rot="10800000">
            <a:off x="665786" y="3521553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23"/>
          <p:cNvCxnSpPr/>
          <p:nvPr/>
        </p:nvCxnSpPr>
        <p:spPr>
          <a:xfrm rot="10800000">
            <a:off x="673650" y="1438082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23"/>
          <p:cNvSpPr txBox="1"/>
          <p:nvPr/>
        </p:nvSpPr>
        <p:spPr>
          <a:xfrm>
            <a:off x="11242717" y="1909323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10945611" y="4372775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lang="en-US" sz="3200"/>
              <a:t>Perhitungan Shortest Path dari Node 5 ke Semua Node</a:t>
            </a:r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1"/>
          </p:nvPr>
        </p:nvSpPr>
        <p:spPr>
          <a:xfrm>
            <a:off x="1143000" y="2332025"/>
            <a:ext cx="31533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Layer 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{5-4}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{5-14}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{5-6}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{5-2}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{5-3}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{5-11}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{5-1}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shortest path {5-13} = 1</a:t>
            </a:r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body" idx="1"/>
          </p:nvPr>
        </p:nvSpPr>
        <p:spPr>
          <a:xfrm>
            <a:off x="4878425" y="2345088"/>
            <a:ext cx="63396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Layer 2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{5-0} = shortest path {5-4} + shortest path {5-11} = 1 + 1 = 2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{5-8} = shortest path {5-6} + shortest path {5-2} = 1 + 1 = 2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{5-12} = shortest path {5-4} + shortest path {5-1} + shortest path {5-3} = 1 + 1 + 1 = 3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{5-15} = shortest path {5-3} + shortest path {5-13} = 1 + 1 = 2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{5-9} = shortest path {5-4} + shortest path {5-6} + shortest path {5-2} + shortest path {5-11} + shortest path {5-1} = 1 + 1 + 1 + 1 + 1 = 5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{5-10} = shortest path {5-4} = 1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/>
              <a:t>shortest path {5-7} = shortest path {5-11} =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/>
          <p:nvPr/>
        </p:nvSpPr>
        <p:spPr>
          <a:xfrm>
            <a:off x="1211851" y="192703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9919056" y="452621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3748504" y="192703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5380964" y="79749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5091093" y="192170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8685901" y="45220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310" name="Google Shape;310;p25"/>
          <p:cNvSpPr/>
          <p:nvPr/>
        </p:nvSpPr>
        <p:spPr>
          <a:xfrm>
            <a:off x="7220700" y="45279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475179" y="192703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9266093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3024815" y="452975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314" name="Google Shape;314;p25"/>
          <p:cNvCxnSpPr>
            <a:stCxn id="307" idx="4"/>
            <a:endCxn id="308" idx="0"/>
          </p:cNvCxnSpPr>
          <p:nvPr/>
        </p:nvCxnSpPr>
        <p:spPr>
          <a:xfrm flipH="1">
            <a:off x="5319764" y="1254695"/>
            <a:ext cx="289800" cy="66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25"/>
          <p:cNvSpPr/>
          <p:nvPr/>
        </p:nvSpPr>
        <p:spPr>
          <a:xfrm>
            <a:off x="5740645" y="452975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316" name="Google Shape;316;p25"/>
          <p:cNvCxnSpPr>
            <a:stCxn id="310" idx="7"/>
            <a:endCxn id="317" idx="4"/>
          </p:cNvCxnSpPr>
          <p:nvPr/>
        </p:nvCxnSpPr>
        <p:spPr>
          <a:xfrm rot="10800000" flipH="1">
            <a:off x="7610945" y="2376061"/>
            <a:ext cx="611100" cy="221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25"/>
          <p:cNvCxnSpPr>
            <a:stCxn id="317" idx="5"/>
            <a:endCxn id="305" idx="0"/>
          </p:cNvCxnSpPr>
          <p:nvPr/>
        </p:nvCxnSpPr>
        <p:spPr>
          <a:xfrm>
            <a:off x="8383541" y="2309101"/>
            <a:ext cx="1764000" cy="221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p25"/>
          <p:cNvSpPr/>
          <p:nvPr/>
        </p:nvSpPr>
        <p:spPr>
          <a:xfrm>
            <a:off x="10460491" y="192468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320" name="Google Shape;320;p25"/>
          <p:cNvSpPr/>
          <p:nvPr/>
        </p:nvSpPr>
        <p:spPr>
          <a:xfrm>
            <a:off x="4417654" y="45279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321" name="Google Shape;321;p25"/>
          <p:cNvSpPr/>
          <p:nvPr/>
        </p:nvSpPr>
        <p:spPr>
          <a:xfrm>
            <a:off x="6547763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7993297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cxnSp>
        <p:nvCxnSpPr>
          <p:cNvPr id="322" name="Google Shape;322;p25"/>
          <p:cNvCxnSpPr>
            <a:stCxn id="313" idx="2"/>
            <a:endCxn id="323" idx="6"/>
          </p:cNvCxnSpPr>
          <p:nvPr/>
        </p:nvCxnSpPr>
        <p:spPr>
          <a:xfrm flipH="1">
            <a:off x="2396615" y="4758354"/>
            <a:ext cx="628200" cy="5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3" name="Google Shape;323;p25"/>
          <p:cNvSpPr/>
          <p:nvPr/>
        </p:nvSpPr>
        <p:spPr>
          <a:xfrm>
            <a:off x="1939511" y="453535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324" name="Google Shape;324;p25"/>
          <p:cNvCxnSpPr>
            <a:stCxn id="307" idx="6"/>
            <a:endCxn id="312" idx="1"/>
          </p:cNvCxnSpPr>
          <p:nvPr/>
        </p:nvCxnSpPr>
        <p:spPr>
          <a:xfrm>
            <a:off x="5838164" y="1026095"/>
            <a:ext cx="3495000" cy="95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25"/>
          <p:cNvCxnSpPr>
            <a:stCxn id="307" idx="5"/>
            <a:endCxn id="317" idx="1"/>
          </p:cNvCxnSpPr>
          <p:nvPr/>
        </p:nvCxnSpPr>
        <p:spPr>
          <a:xfrm>
            <a:off x="5771209" y="1187740"/>
            <a:ext cx="2289000" cy="79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25"/>
          <p:cNvCxnSpPr>
            <a:stCxn id="307" idx="7"/>
            <a:endCxn id="319" idx="1"/>
          </p:cNvCxnSpPr>
          <p:nvPr/>
        </p:nvCxnSpPr>
        <p:spPr>
          <a:xfrm>
            <a:off x="5771209" y="864450"/>
            <a:ext cx="4756200" cy="112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25"/>
          <p:cNvCxnSpPr>
            <a:stCxn id="307" idx="4"/>
            <a:endCxn id="321" idx="0"/>
          </p:cNvCxnSpPr>
          <p:nvPr/>
        </p:nvCxnSpPr>
        <p:spPr>
          <a:xfrm>
            <a:off x="5609564" y="1254695"/>
            <a:ext cx="1166700" cy="66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25"/>
          <p:cNvCxnSpPr>
            <a:stCxn id="307" idx="3"/>
            <a:endCxn id="306" idx="0"/>
          </p:cNvCxnSpPr>
          <p:nvPr/>
        </p:nvCxnSpPr>
        <p:spPr>
          <a:xfrm flipH="1">
            <a:off x="3977019" y="1187740"/>
            <a:ext cx="1470900" cy="7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25"/>
          <p:cNvCxnSpPr>
            <a:stCxn id="307" idx="1"/>
            <a:endCxn id="304" idx="7"/>
          </p:cNvCxnSpPr>
          <p:nvPr/>
        </p:nvCxnSpPr>
        <p:spPr>
          <a:xfrm flipH="1">
            <a:off x="1602219" y="864450"/>
            <a:ext cx="3845700" cy="112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25"/>
          <p:cNvCxnSpPr>
            <a:stCxn id="307" idx="2"/>
            <a:endCxn id="311" idx="7"/>
          </p:cNvCxnSpPr>
          <p:nvPr/>
        </p:nvCxnSpPr>
        <p:spPr>
          <a:xfrm flipH="1">
            <a:off x="2865464" y="1026095"/>
            <a:ext cx="2515500" cy="96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25"/>
          <p:cNvCxnSpPr>
            <a:stCxn id="317" idx="6"/>
            <a:endCxn id="312" idx="2"/>
          </p:cNvCxnSpPr>
          <p:nvPr/>
        </p:nvCxnSpPr>
        <p:spPr>
          <a:xfrm>
            <a:off x="8450497" y="2147456"/>
            <a:ext cx="8157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" name="Google Shape;332;p25"/>
          <p:cNvCxnSpPr>
            <a:stCxn id="312" idx="4"/>
            <a:endCxn id="310" idx="6"/>
          </p:cNvCxnSpPr>
          <p:nvPr/>
        </p:nvCxnSpPr>
        <p:spPr>
          <a:xfrm flipH="1">
            <a:off x="7677893" y="2376056"/>
            <a:ext cx="1816800" cy="238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3" name="Google Shape;333;p25"/>
          <p:cNvCxnSpPr>
            <a:stCxn id="308" idx="6"/>
            <a:endCxn id="310" idx="0"/>
          </p:cNvCxnSpPr>
          <p:nvPr/>
        </p:nvCxnSpPr>
        <p:spPr>
          <a:xfrm>
            <a:off x="5548293" y="2150301"/>
            <a:ext cx="1901100" cy="23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4" name="Google Shape;334;p25"/>
          <p:cNvCxnSpPr>
            <a:stCxn id="304" idx="5"/>
            <a:endCxn id="310" idx="2"/>
          </p:cNvCxnSpPr>
          <p:nvPr/>
        </p:nvCxnSpPr>
        <p:spPr>
          <a:xfrm>
            <a:off x="1602096" y="2317277"/>
            <a:ext cx="5618700" cy="243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5" name="Google Shape;335;p25"/>
          <p:cNvCxnSpPr>
            <a:stCxn id="310" idx="1"/>
            <a:endCxn id="306" idx="5"/>
          </p:cNvCxnSpPr>
          <p:nvPr/>
        </p:nvCxnSpPr>
        <p:spPr>
          <a:xfrm rot="10800000">
            <a:off x="4138855" y="2317261"/>
            <a:ext cx="3148800" cy="227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Google Shape;336;p25"/>
          <p:cNvCxnSpPr>
            <a:stCxn id="315" idx="6"/>
            <a:endCxn id="310" idx="2"/>
          </p:cNvCxnSpPr>
          <p:nvPr/>
        </p:nvCxnSpPr>
        <p:spPr>
          <a:xfrm rot="10800000" flipH="1">
            <a:off x="6197845" y="4756554"/>
            <a:ext cx="10230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" name="Google Shape;337;p25"/>
          <p:cNvCxnSpPr>
            <a:stCxn id="315" idx="7"/>
            <a:endCxn id="319" idx="4"/>
          </p:cNvCxnSpPr>
          <p:nvPr/>
        </p:nvCxnSpPr>
        <p:spPr>
          <a:xfrm rot="10800000" flipH="1">
            <a:off x="6130890" y="2381809"/>
            <a:ext cx="4558200" cy="221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p25"/>
          <p:cNvCxnSpPr>
            <a:stCxn id="315" idx="2"/>
            <a:endCxn id="320" idx="6"/>
          </p:cNvCxnSpPr>
          <p:nvPr/>
        </p:nvCxnSpPr>
        <p:spPr>
          <a:xfrm rot="10800000">
            <a:off x="4874845" y="4756554"/>
            <a:ext cx="8658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25"/>
          <p:cNvCxnSpPr>
            <a:stCxn id="315" idx="0"/>
            <a:endCxn id="321" idx="4"/>
          </p:cNvCxnSpPr>
          <p:nvPr/>
        </p:nvCxnSpPr>
        <p:spPr>
          <a:xfrm rot="10800000" flipH="1">
            <a:off x="5969245" y="2376054"/>
            <a:ext cx="807000" cy="215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25"/>
          <p:cNvCxnSpPr>
            <a:stCxn id="304" idx="6"/>
            <a:endCxn id="309" idx="1"/>
          </p:cNvCxnSpPr>
          <p:nvPr/>
        </p:nvCxnSpPr>
        <p:spPr>
          <a:xfrm>
            <a:off x="1669051" y="2155632"/>
            <a:ext cx="7083900" cy="24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25"/>
          <p:cNvCxnSpPr>
            <a:stCxn id="306" idx="4"/>
            <a:endCxn id="313" idx="0"/>
          </p:cNvCxnSpPr>
          <p:nvPr/>
        </p:nvCxnSpPr>
        <p:spPr>
          <a:xfrm flipH="1">
            <a:off x="3253504" y="2384233"/>
            <a:ext cx="723600" cy="214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25"/>
          <p:cNvCxnSpPr>
            <a:stCxn id="313" idx="7"/>
            <a:endCxn id="308" idx="3"/>
          </p:cNvCxnSpPr>
          <p:nvPr/>
        </p:nvCxnSpPr>
        <p:spPr>
          <a:xfrm rot="10800000" flipH="1">
            <a:off x="3415060" y="2311909"/>
            <a:ext cx="1743000" cy="228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25"/>
          <p:cNvCxnSpPr>
            <a:stCxn id="323" idx="1"/>
            <a:endCxn id="304" idx="3"/>
          </p:cNvCxnSpPr>
          <p:nvPr/>
        </p:nvCxnSpPr>
        <p:spPr>
          <a:xfrm rot="10800000">
            <a:off x="1278666" y="2317209"/>
            <a:ext cx="727800" cy="228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4" name="Google Shape;344;p25"/>
          <p:cNvCxnSpPr>
            <a:stCxn id="323" idx="0"/>
            <a:endCxn id="311" idx="4"/>
          </p:cNvCxnSpPr>
          <p:nvPr/>
        </p:nvCxnSpPr>
        <p:spPr>
          <a:xfrm rot="10800000" flipH="1">
            <a:off x="2168111" y="2384353"/>
            <a:ext cx="535800" cy="215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5" name="Google Shape;345;p25"/>
          <p:cNvCxnSpPr>
            <a:stCxn id="312" idx="3"/>
            <a:endCxn id="320" idx="0"/>
          </p:cNvCxnSpPr>
          <p:nvPr/>
        </p:nvCxnSpPr>
        <p:spPr>
          <a:xfrm flipH="1">
            <a:off x="4646148" y="2309101"/>
            <a:ext cx="4686900" cy="221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6" name="Google Shape;346;p25"/>
          <p:cNvCxnSpPr>
            <a:stCxn id="308" idx="6"/>
            <a:endCxn id="321" idx="2"/>
          </p:cNvCxnSpPr>
          <p:nvPr/>
        </p:nvCxnSpPr>
        <p:spPr>
          <a:xfrm rot="10800000" flipH="1">
            <a:off x="5548293" y="2147601"/>
            <a:ext cx="9996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7" name="Google Shape;347;p25"/>
          <p:cNvCxnSpPr>
            <a:stCxn id="308" idx="2"/>
            <a:endCxn id="306" idx="6"/>
          </p:cNvCxnSpPr>
          <p:nvPr/>
        </p:nvCxnSpPr>
        <p:spPr>
          <a:xfrm flipH="1">
            <a:off x="4205793" y="2150301"/>
            <a:ext cx="885300" cy="5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Google Shape;348;p25"/>
          <p:cNvCxnSpPr>
            <a:stCxn id="320" idx="7"/>
            <a:endCxn id="319" idx="2"/>
          </p:cNvCxnSpPr>
          <p:nvPr/>
        </p:nvCxnSpPr>
        <p:spPr>
          <a:xfrm rot="10800000" flipH="1">
            <a:off x="4807899" y="2153161"/>
            <a:ext cx="5652600" cy="244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9" name="Google Shape;349;p25"/>
          <p:cNvCxnSpPr>
            <a:stCxn id="306" idx="2"/>
            <a:endCxn id="311" idx="6"/>
          </p:cNvCxnSpPr>
          <p:nvPr/>
        </p:nvCxnSpPr>
        <p:spPr>
          <a:xfrm rot="10800000">
            <a:off x="2932504" y="2155633"/>
            <a:ext cx="8160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" name="Google Shape;350;p25"/>
          <p:cNvCxnSpPr>
            <a:stCxn id="304" idx="4"/>
            <a:endCxn id="320" idx="1"/>
          </p:cNvCxnSpPr>
          <p:nvPr/>
        </p:nvCxnSpPr>
        <p:spPr>
          <a:xfrm>
            <a:off x="1440451" y="2384232"/>
            <a:ext cx="3044100" cy="221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25"/>
          <p:cNvCxnSpPr>
            <a:stCxn id="306" idx="3"/>
            <a:endCxn id="317" idx="3"/>
          </p:cNvCxnSpPr>
          <p:nvPr/>
        </p:nvCxnSpPr>
        <p:spPr>
          <a:xfrm rot="-5400000">
            <a:off x="5933759" y="190878"/>
            <a:ext cx="8100" cy="4244700"/>
          </a:xfrm>
          <a:prstGeom prst="curvedConnector3">
            <a:avLst>
              <a:gd name="adj1" fmla="val -764698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25"/>
          <p:cNvCxnSpPr>
            <a:stCxn id="306" idx="4"/>
            <a:endCxn id="321" idx="4"/>
          </p:cNvCxnSpPr>
          <p:nvPr/>
        </p:nvCxnSpPr>
        <p:spPr>
          <a:xfrm rot="-5400000">
            <a:off x="5372704" y="980533"/>
            <a:ext cx="8100" cy="2799300"/>
          </a:xfrm>
          <a:prstGeom prst="curvedConnector3">
            <a:avLst>
              <a:gd name="adj1" fmla="val -2822222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25"/>
          <p:cNvCxnSpPr>
            <a:stCxn id="311" idx="0"/>
            <a:endCxn id="321" idx="1"/>
          </p:cNvCxnSpPr>
          <p:nvPr/>
        </p:nvCxnSpPr>
        <p:spPr>
          <a:xfrm rot="-5400000" flipH="1">
            <a:off x="4629779" y="1032"/>
            <a:ext cx="58800" cy="3910800"/>
          </a:xfrm>
          <a:prstGeom prst="curvedConnector3">
            <a:avLst>
              <a:gd name="adj1" fmla="val -40268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25"/>
          <p:cNvCxnSpPr>
            <a:stCxn id="321" idx="0"/>
            <a:endCxn id="312" idx="0"/>
          </p:cNvCxnSpPr>
          <p:nvPr/>
        </p:nvCxnSpPr>
        <p:spPr>
          <a:xfrm rot="-5400000" flipH="1">
            <a:off x="8135213" y="560006"/>
            <a:ext cx="600" cy="2718300"/>
          </a:xfrm>
          <a:prstGeom prst="curvedConnector3">
            <a:avLst>
              <a:gd name="adj1" fmla="val -37041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5" name="Google Shape;355;p25"/>
          <p:cNvCxnSpPr>
            <a:stCxn id="323" idx="4"/>
            <a:endCxn id="320" idx="4"/>
          </p:cNvCxnSpPr>
          <p:nvPr/>
        </p:nvCxnSpPr>
        <p:spPr>
          <a:xfrm rot="-5400000">
            <a:off x="3403361" y="3749803"/>
            <a:ext cx="7500" cy="2478000"/>
          </a:xfrm>
          <a:prstGeom prst="curvedConnector3">
            <a:avLst>
              <a:gd name="adj1" fmla="val -3048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25"/>
          <p:cNvCxnSpPr>
            <a:stCxn id="320" idx="4"/>
            <a:endCxn id="305" idx="4"/>
          </p:cNvCxnSpPr>
          <p:nvPr/>
        </p:nvCxnSpPr>
        <p:spPr>
          <a:xfrm rot="-5400000">
            <a:off x="7396054" y="2233506"/>
            <a:ext cx="1800" cy="5501400"/>
          </a:xfrm>
          <a:prstGeom prst="curvedConnector3">
            <a:avLst>
              <a:gd name="adj1" fmla="val -3810013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25"/>
          <p:cNvCxnSpPr>
            <a:stCxn id="320" idx="4"/>
            <a:endCxn id="310" idx="4"/>
          </p:cNvCxnSpPr>
          <p:nvPr/>
        </p:nvCxnSpPr>
        <p:spPr>
          <a:xfrm rot="-5400000" flipH="1">
            <a:off x="6047404" y="3583956"/>
            <a:ext cx="600" cy="2802900"/>
          </a:xfrm>
          <a:prstGeom prst="curvedConnector3">
            <a:avLst>
              <a:gd name="adj1" fmla="val 37041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25"/>
          <p:cNvCxnSpPr>
            <a:stCxn id="310" idx="6"/>
            <a:endCxn id="309" idx="2"/>
          </p:cNvCxnSpPr>
          <p:nvPr/>
        </p:nvCxnSpPr>
        <p:spPr>
          <a:xfrm rot="10800000" flipH="1">
            <a:off x="7677900" y="4750506"/>
            <a:ext cx="1008000" cy="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25"/>
          <p:cNvCxnSpPr>
            <a:stCxn id="309" idx="6"/>
            <a:endCxn id="305" idx="2"/>
          </p:cNvCxnSpPr>
          <p:nvPr/>
        </p:nvCxnSpPr>
        <p:spPr>
          <a:xfrm>
            <a:off x="9143101" y="4750606"/>
            <a:ext cx="776100" cy="4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0" name="Google Shape;360;p25"/>
          <p:cNvCxnSpPr/>
          <p:nvPr/>
        </p:nvCxnSpPr>
        <p:spPr>
          <a:xfrm rot="10800000">
            <a:off x="665786" y="3521553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25"/>
          <p:cNvCxnSpPr/>
          <p:nvPr/>
        </p:nvCxnSpPr>
        <p:spPr>
          <a:xfrm rot="10800000">
            <a:off x="673650" y="1438082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362" name="Google Shape;362;p25"/>
          <p:cNvSpPr txBox="1"/>
          <p:nvPr/>
        </p:nvSpPr>
        <p:spPr>
          <a:xfrm>
            <a:off x="11242717" y="1909323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10945611" y="4372775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929159" y="1962790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65" name="Google Shape;365;p25"/>
          <p:cNvSpPr txBox="1"/>
          <p:nvPr/>
        </p:nvSpPr>
        <p:spPr>
          <a:xfrm>
            <a:off x="2204515" y="198036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3556152" y="176907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4849830" y="176808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68" name="Google Shape;368;p25"/>
          <p:cNvSpPr txBox="1"/>
          <p:nvPr/>
        </p:nvSpPr>
        <p:spPr>
          <a:xfrm>
            <a:off x="6276858" y="184329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7703886" y="197565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9759564" y="195561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10957992" y="195462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10441920" y="458253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9182898" y="433389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7752426" y="4790102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375" name="Google Shape;375;p25"/>
          <p:cNvSpPr txBox="1"/>
          <p:nvPr/>
        </p:nvSpPr>
        <p:spPr>
          <a:xfrm>
            <a:off x="5502804" y="4827212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4091382" y="4597622"/>
            <a:ext cx="30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/>
          </a:p>
        </p:txBody>
      </p:sp>
      <p:sp>
        <p:nvSpPr>
          <p:cNvPr id="377" name="Google Shape;377;p25"/>
          <p:cNvSpPr txBox="1"/>
          <p:nvPr/>
        </p:nvSpPr>
        <p:spPr>
          <a:xfrm>
            <a:off x="3556260" y="4615682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1649538" y="4595642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lang="en-US" sz="3200"/>
              <a:t>Perhitungan Flow pada tiap Edge</a:t>
            </a:r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body" idx="1"/>
          </p:nvPr>
        </p:nvSpPr>
        <p:spPr>
          <a:xfrm>
            <a:off x="7547100" y="2332025"/>
            <a:ext cx="350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{9} = {4,9} + {6,9} + {2,9} + {11,9} + {1,9}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{4,9} + {6,9} + {2,9} + {11,9} + {1,9}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{4,9} = 𝟏⁄𝟓; {6,9} = 𝟏⁄𝟓; {2,9} = 𝟏⁄𝟓; {11,9} = 𝟏⁄𝟓; {1,9} = 𝟏⁄𝟓;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{10} = {4,10}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{4,10}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{7} = {11,7}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{11,7}</a:t>
            </a:r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body" idx="1"/>
          </p:nvPr>
        </p:nvSpPr>
        <p:spPr>
          <a:xfrm>
            <a:off x="1143000" y="2332025"/>
            <a:ext cx="28626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{n} = {e}masuk – {e}keluar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Layer 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{0} = {4,0} + {14,0}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{4,0} + {14,0}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{4,0} = ½ ; {14,0} = ½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{8} = {6,8} + {2,8}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{6,8} + {2,8}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{6,8} = ½ ; {2,8} = ½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6"/>
          <p:cNvSpPr txBox="1">
            <a:spLocks noGrp="1"/>
          </p:cNvSpPr>
          <p:nvPr>
            <p:ph type="body" idx="1"/>
          </p:nvPr>
        </p:nvSpPr>
        <p:spPr>
          <a:xfrm>
            <a:off x="4422038" y="2233825"/>
            <a:ext cx="28626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{12} = {4,12} + {1,12} + {13,12}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{4,12} + {1,12} + {13,12}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{4,12} = 𝟏⁄𝟑; {1,12} = 𝟏⁄𝟑 ; {13,12} = 𝟏⁄𝟑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{15} = {3,15} + {13,15}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{3,15} + {13,15}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{3,15} = ½ ; {13,15} = ½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>
            <a:spLocks noGrp="1"/>
          </p:cNvSpPr>
          <p:nvPr>
            <p:ph type="body" idx="1"/>
          </p:nvPr>
        </p:nvSpPr>
        <p:spPr>
          <a:xfrm>
            <a:off x="7882650" y="790050"/>
            <a:ext cx="2979900" cy="5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{11} = {5,11} – {11,9} – {11,7}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{5,11} – 1/5 - 1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{5,4} = 11/5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{1} = {5,1} – {1,12} – {1,9}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{5,11} – 1/3 – 1/5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{5,4} = 23/15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{13} = {5,13} – {13,12} – {13,15}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{5,13} – 1/3 – ½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{5,4} = 11/6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7"/>
          <p:cNvSpPr txBox="1">
            <a:spLocks noGrp="1"/>
          </p:cNvSpPr>
          <p:nvPr>
            <p:ph type="body" idx="1"/>
          </p:nvPr>
        </p:nvSpPr>
        <p:spPr>
          <a:xfrm>
            <a:off x="1290550" y="790050"/>
            <a:ext cx="2979900" cy="5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{n} = {e}masuk – {e}keluar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Layer 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{4} = {5,4} – {4,0} - {4,12} – {4,9}</a:t>
            </a:r>
            <a:r>
              <a:rPr lang="en-US"/>
              <a:t>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– {4,10}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{5,4} – ½ - 1/3 – 1/5 - 1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{5,4} = 91/30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{14} = {5,14} – {14,0}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{5,14} – ½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{5,14} = 3/2 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body" idx="1"/>
          </p:nvPr>
        </p:nvSpPr>
        <p:spPr>
          <a:xfrm>
            <a:off x="4586600" y="790050"/>
            <a:ext cx="2979900" cy="5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{6} = {5,6} – {6,8}– {6,9}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{5,6} – ½ – 1/5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{5,4} = 17/10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{2} = {5,2} – {2,8} – {2,9}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{5,2} – ½ – 1/5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{5,2} = 17/10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{3} = {5,3} – {3,15}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 = {5,3} – ½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{5,3} = 3/2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/>
          <p:nvPr/>
        </p:nvSpPr>
        <p:spPr>
          <a:xfrm>
            <a:off x="1211851" y="192703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9919056" y="452621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3748504" y="192703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5380964" y="79749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5091093" y="192170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9143105" y="45220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405" name="Google Shape;405;p28"/>
          <p:cNvSpPr/>
          <p:nvPr/>
        </p:nvSpPr>
        <p:spPr>
          <a:xfrm>
            <a:off x="7220700" y="45279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2475179" y="192703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9266093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2182599" y="452975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409" name="Google Shape;409;p28"/>
          <p:cNvCxnSpPr>
            <a:stCxn id="402" idx="4"/>
            <a:endCxn id="403" idx="0"/>
          </p:cNvCxnSpPr>
          <p:nvPr/>
        </p:nvCxnSpPr>
        <p:spPr>
          <a:xfrm flipH="1">
            <a:off x="5319764" y="1254695"/>
            <a:ext cx="289800" cy="66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28"/>
          <p:cNvSpPr/>
          <p:nvPr/>
        </p:nvSpPr>
        <p:spPr>
          <a:xfrm>
            <a:off x="5211253" y="452975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411" name="Google Shape;411;p28"/>
          <p:cNvCxnSpPr>
            <a:stCxn id="405" idx="7"/>
            <a:endCxn id="412" idx="4"/>
          </p:cNvCxnSpPr>
          <p:nvPr/>
        </p:nvCxnSpPr>
        <p:spPr>
          <a:xfrm rot="10800000" flipH="1">
            <a:off x="7610945" y="2376061"/>
            <a:ext cx="611100" cy="221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3" name="Google Shape;413;p28"/>
          <p:cNvCxnSpPr>
            <a:stCxn id="412" idx="5"/>
            <a:endCxn id="400" idx="0"/>
          </p:cNvCxnSpPr>
          <p:nvPr/>
        </p:nvCxnSpPr>
        <p:spPr>
          <a:xfrm>
            <a:off x="8383541" y="2309101"/>
            <a:ext cx="1764000" cy="221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8"/>
          <p:cNvSpPr/>
          <p:nvPr/>
        </p:nvSpPr>
        <p:spPr>
          <a:xfrm>
            <a:off x="10460491" y="192468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415" name="Google Shape;415;p28"/>
          <p:cNvSpPr/>
          <p:nvPr/>
        </p:nvSpPr>
        <p:spPr>
          <a:xfrm>
            <a:off x="3719822" y="452790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416" name="Google Shape;416;p28"/>
          <p:cNvSpPr/>
          <p:nvPr/>
        </p:nvSpPr>
        <p:spPr>
          <a:xfrm>
            <a:off x="6547763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7993297" y="191885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cxnSp>
        <p:nvCxnSpPr>
          <p:cNvPr id="417" name="Google Shape;417;p28"/>
          <p:cNvCxnSpPr>
            <a:stCxn id="408" idx="2"/>
            <a:endCxn id="418" idx="6"/>
          </p:cNvCxnSpPr>
          <p:nvPr/>
        </p:nvCxnSpPr>
        <p:spPr>
          <a:xfrm flipH="1">
            <a:off x="1554399" y="4758354"/>
            <a:ext cx="628200" cy="5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28"/>
          <p:cNvSpPr/>
          <p:nvPr/>
        </p:nvSpPr>
        <p:spPr>
          <a:xfrm>
            <a:off x="1097295" y="453535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419" name="Google Shape;419;p28"/>
          <p:cNvCxnSpPr>
            <a:stCxn id="402" idx="6"/>
            <a:endCxn id="407" idx="1"/>
          </p:cNvCxnSpPr>
          <p:nvPr/>
        </p:nvCxnSpPr>
        <p:spPr>
          <a:xfrm>
            <a:off x="5838164" y="1026095"/>
            <a:ext cx="3495000" cy="95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0" name="Google Shape;420;p28"/>
          <p:cNvCxnSpPr>
            <a:stCxn id="402" idx="5"/>
            <a:endCxn id="412" idx="1"/>
          </p:cNvCxnSpPr>
          <p:nvPr/>
        </p:nvCxnSpPr>
        <p:spPr>
          <a:xfrm>
            <a:off x="5771209" y="1187740"/>
            <a:ext cx="2289000" cy="79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28"/>
          <p:cNvCxnSpPr>
            <a:stCxn id="402" idx="7"/>
            <a:endCxn id="414" idx="1"/>
          </p:cNvCxnSpPr>
          <p:nvPr/>
        </p:nvCxnSpPr>
        <p:spPr>
          <a:xfrm>
            <a:off x="5771209" y="864450"/>
            <a:ext cx="4756200" cy="112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p28"/>
          <p:cNvCxnSpPr>
            <a:stCxn id="402" idx="4"/>
            <a:endCxn id="416" idx="0"/>
          </p:cNvCxnSpPr>
          <p:nvPr/>
        </p:nvCxnSpPr>
        <p:spPr>
          <a:xfrm>
            <a:off x="5609564" y="1254695"/>
            <a:ext cx="1166700" cy="66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p28"/>
          <p:cNvCxnSpPr>
            <a:stCxn id="402" idx="3"/>
            <a:endCxn id="401" idx="0"/>
          </p:cNvCxnSpPr>
          <p:nvPr/>
        </p:nvCxnSpPr>
        <p:spPr>
          <a:xfrm flipH="1">
            <a:off x="3977019" y="1187740"/>
            <a:ext cx="1470900" cy="7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4" name="Google Shape;424;p28"/>
          <p:cNvCxnSpPr>
            <a:stCxn id="402" idx="1"/>
            <a:endCxn id="399" idx="7"/>
          </p:cNvCxnSpPr>
          <p:nvPr/>
        </p:nvCxnSpPr>
        <p:spPr>
          <a:xfrm flipH="1">
            <a:off x="1602219" y="864450"/>
            <a:ext cx="3845700" cy="112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p28"/>
          <p:cNvCxnSpPr>
            <a:stCxn id="402" idx="2"/>
            <a:endCxn id="406" idx="7"/>
          </p:cNvCxnSpPr>
          <p:nvPr/>
        </p:nvCxnSpPr>
        <p:spPr>
          <a:xfrm flipH="1">
            <a:off x="2865464" y="1026095"/>
            <a:ext cx="2515500" cy="96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6" name="Google Shape;426;p28"/>
          <p:cNvCxnSpPr>
            <a:stCxn id="412" idx="6"/>
            <a:endCxn id="407" idx="2"/>
          </p:cNvCxnSpPr>
          <p:nvPr/>
        </p:nvCxnSpPr>
        <p:spPr>
          <a:xfrm>
            <a:off x="8450497" y="2147456"/>
            <a:ext cx="8157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7" name="Google Shape;427;p28"/>
          <p:cNvCxnSpPr>
            <a:stCxn id="407" idx="4"/>
            <a:endCxn id="405" idx="6"/>
          </p:cNvCxnSpPr>
          <p:nvPr/>
        </p:nvCxnSpPr>
        <p:spPr>
          <a:xfrm flipH="1">
            <a:off x="7677893" y="2376056"/>
            <a:ext cx="1816800" cy="238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8" name="Google Shape;428;p28"/>
          <p:cNvCxnSpPr>
            <a:stCxn id="403" idx="6"/>
            <a:endCxn id="405" idx="0"/>
          </p:cNvCxnSpPr>
          <p:nvPr/>
        </p:nvCxnSpPr>
        <p:spPr>
          <a:xfrm>
            <a:off x="5548293" y="2150301"/>
            <a:ext cx="1901100" cy="237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9" name="Google Shape;429;p28"/>
          <p:cNvCxnSpPr>
            <a:stCxn id="399" idx="5"/>
            <a:endCxn id="405" idx="2"/>
          </p:cNvCxnSpPr>
          <p:nvPr/>
        </p:nvCxnSpPr>
        <p:spPr>
          <a:xfrm>
            <a:off x="1602096" y="2317277"/>
            <a:ext cx="5618700" cy="243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0" name="Google Shape;430;p28"/>
          <p:cNvCxnSpPr>
            <a:stCxn id="405" idx="1"/>
            <a:endCxn id="401" idx="5"/>
          </p:cNvCxnSpPr>
          <p:nvPr/>
        </p:nvCxnSpPr>
        <p:spPr>
          <a:xfrm rot="10800000">
            <a:off x="4138855" y="2317261"/>
            <a:ext cx="3148800" cy="227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1" name="Google Shape;431;p28"/>
          <p:cNvCxnSpPr>
            <a:stCxn id="410" idx="6"/>
            <a:endCxn id="405" idx="2"/>
          </p:cNvCxnSpPr>
          <p:nvPr/>
        </p:nvCxnSpPr>
        <p:spPr>
          <a:xfrm rot="10800000" flipH="1">
            <a:off x="5668453" y="4756554"/>
            <a:ext cx="15522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2" name="Google Shape;432;p28"/>
          <p:cNvCxnSpPr>
            <a:stCxn id="410" idx="7"/>
            <a:endCxn id="414" idx="4"/>
          </p:cNvCxnSpPr>
          <p:nvPr/>
        </p:nvCxnSpPr>
        <p:spPr>
          <a:xfrm rot="10800000" flipH="1">
            <a:off x="5601498" y="2381809"/>
            <a:ext cx="5087700" cy="221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3" name="Google Shape;433;p28"/>
          <p:cNvCxnSpPr>
            <a:stCxn id="410" idx="2"/>
            <a:endCxn id="415" idx="6"/>
          </p:cNvCxnSpPr>
          <p:nvPr/>
        </p:nvCxnSpPr>
        <p:spPr>
          <a:xfrm rot="10800000">
            <a:off x="4177153" y="4756554"/>
            <a:ext cx="10341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4" name="Google Shape;434;p28"/>
          <p:cNvCxnSpPr>
            <a:stCxn id="410" idx="0"/>
            <a:endCxn id="416" idx="4"/>
          </p:cNvCxnSpPr>
          <p:nvPr/>
        </p:nvCxnSpPr>
        <p:spPr>
          <a:xfrm rot="10800000" flipH="1">
            <a:off x="5439853" y="2376054"/>
            <a:ext cx="1336500" cy="215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p28"/>
          <p:cNvCxnSpPr>
            <a:stCxn id="399" idx="6"/>
            <a:endCxn id="404" idx="1"/>
          </p:cNvCxnSpPr>
          <p:nvPr/>
        </p:nvCxnSpPr>
        <p:spPr>
          <a:xfrm>
            <a:off x="1669051" y="2155632"/>
            <a:ext cx="7541100" cy="24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6" name="Google Shape;436;p28"/>
          <p:cNvCxnSpPr>
            <a:stCxn id="401" idx="4"/>
            <a:endCxn id="408" idx="0"/>
          </p:cNvCxnSpPr>
          <p:nvPr/>
        </p:nvCxnSpPr>
        <p:spPr>
          <a:xfrm flipH="1">
            <a:off x="2411104" y="2384233"/>
            <a:ext cx="1566000" cy="214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7" name="Google Shape;437;p28"/>
          <p:cNvCxnSpPr>
            <a:stCxn id="408" idx="7"/>
            <a:endCxn id="403" idx="3"/>
          </p:cNvCxnSpPr>
          <p:nvPr/>
        </p:nvCxnSpPr>
        <p:spPr>
          <a:xfrm rot="10800000" flipH="1">
            <a:off x="2572844" y="2311909"/>
            <a:ext cx="2585100" cy="228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8" name="Google Shape;438;p28"/>
          <p:cNvCxnSpPr>
            <a:stCxn id="418" idx="1"/>
            <a:endCxn id="399" idx="3"/>
          </p:cNvCxnSpPr>
          <p:nvPr/>
        </p:nvCxnSpPr>
        <p:spPr>
          <a:xfrm rot="10800000" flipH="1">
            <a:off x="1164250" y="2317209"/>
            <a:ext cx="114600" cy="228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9" name="Google Shape;439;p28"/>
          <p:cNvCxnSpPr>
            <a:stCxn id="418" idx="0"/>
            <a:endCxn id="406" idx="4"/>
          </p:cNvCxnSpPr>
          <p:nvPr/>
        </p:nvCxnSpPr>
        <p:spPr>
          <a:xfrm rot="10800000" flipH="1">
            <a:off x="1325895" y="2384353"/>
            <a:ext cx="1377900" cy="2151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0" name="Google Shape;440;p28"/>
          <p:cNvCxnSpPr>
            <a:stCxn id="407" idx="3"/>
            <a:endCxn id="415" idx="0"/>
          </p:cNvCxnSpPr>
          <p:nvPr/>
        </p:nvCxnSpPr>
        <p:spPr>
          <a:xfrm flipH="1">
            <a:off x="3948348" y="2309101"/>
            <a:ext cx="5384700" cy="221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1" name="Google Shape;441;p28"/>
          <p:cNvCxnSpPr>
            <a:stCxn id="403" idx="6"/>
            <a:endCxn id="416" idx="2"/>
          </p:cNvCxnSpPr>
          <p:nvPr/>
        </p:nvCxnSpPr>
        <p:spPr>
          <a:xfrm rot="10800000" flipH="1">
            <a:off x="5548293" y="2147601"/>
            <a:ext cx="9996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2" name="Google Shape;442;p28"/>
          <p:cNvCxnSpPr>
            <a:stCxn id="403" idx="2"/>
            <a:endCxn id="401" idx="6"/>
          </p:cNvCxnSpPr>
          <p:nvPr/>
        </p:nvCxnSpPr>
        <p:spPr>
          <a:xfrm flipH="1">
            <a:off x="4205793" y="2150301"/>
            <a:ext cx="885300" cy="5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3" name="Google Shape;443;p28"/>
          <p:cNvCxnSpPr>
            <a:stCxn id="415" idx="7"/>
            <a:endCxn id="414" idx="2"/>
          </p:cNvCxnSpPr>
          <p:nvPr/>
        </p:nvCxnSpPr>
        <p:spPr>
          <a:xfrm rot="10800000" flipH="1">
            <a:off x="4110066" y="2153161"/>
            <a:ext cx="6350400" cy="244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4" name="Google Shape;444;p28"/>
          <p:cNvCxnSpPr>
            <a:stCxn id="401" idx="2"/>
            <a:endCxn id="406" idx="6"/>
          </p:cNvCxnSpPr>
          <p:nvPr/>
        </p:nvCxnSpPr>
        <p:spPr>
          <a:xfrm rot="10800000">
            <a:off x="2932504" y="2155633"/>
            <a:ext cx="8160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28"/>
          <p:cNvCxnSpPr>
            <a:stCxn id="399" idx="4"/>
            <a:endCxn id="415" idx="1"/>
          </p:cNvCxnSpPr>
          <p:nvPr/>
        </p:nvCxnSpPr>
        <p:spPr>
          <a:xfrm>
            <a:off x="1440451" y="2384232"/>
            <a:ext cx="2346300" cy="221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6" name="Google Shape;446;p28"/>
          <p:cNvCxnSpPr>
            <a:stCxn id="401" idx="3"/>
            <a:endCxn id="412" idx="3"/>
          </p:cNvCxnSpPr>
          <p:nvPr/>
        </p:nvCxnSpPr>
        <p:spPr>
          <a:xfrm rot="-5400000">
            <a:off x="5933759" y="190878"/>
            <a:ext cx="8100" cy="4244700"/>
          </a:xfrm>
          <a:prstGeom prst="curvedConnector3">
            <a:avLst>
              <a:gd name="adj1" fmla="val -764698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7" name="Google Shape;447;p28"/>
          <p:cNvCxnSpPr>
            <a:stCxn id="401" idx="4"/>
            <a:endCxn id="416" idx="4"/>
          </p:cNvCxnSpPr>
          <p:nvPr/>
        </p:nvCxnSpPr>
        <p:spPr>
          <a:xfrm rot="-5400000">
            <a:off x="5372704" y="980533"/>
            <a:ext cx="8100" cy="2799300"/>
          </a:xfrm>
          <a:prstGeom prst="curvedConnector3">
            <a:avLst>
              <a:gd name="adj1" fmla="val -2822222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8" name="Google Shape;448;p28"/>
          <p:cNvCxnSpPr>
            <a:stCxn id="406" idx="0"/>
            <a:endCxn id="416" idx="1"/>
          </p:cNvCxnSpPr>
          <p:nvPr/>
        </p:nvCxnSpPr>
        <p:spPr>
          <a:xfrm rot="-5400000" flipH="1">
            <a:off x="4629779" y="1032"/>
            <a:ext cx="58800" cy="3910800"/>
          </a:xfrm>
          <a:prstGeom prst="curvedConnector3">
            <a:avLst>
              <a:gd name="adj1" fmla="val -40268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9" name="Google Shape;449;p28"/>
          <p:cNvCxnSpPr>
            <a:stCxn id="416" idx="0"/>
            <a:endCxn id="407" idx="0"/>
          </p:cNvCxnSpPr>
          <p:nvPr/>
        </p:nvCxnSpPr>
        <p:spPr>
          <a:xfrm rot="-5400000" flipH="1">
            <a:off x="8135213" y="560006"/>
            <a:ext cx="600" cy="2718300"/>
          </a:xfrm>
          <a:prstGeom prst="curvedConnector3">
            <a:avLst>
              <a:gd name="adj1" fmla="val -37041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0" name="Google Shape;450;p28"/>
          <p:cNvCxnSpPr>
            <a:stCxn id="418" idx="4"/>
            <a:endCxn id="415" idx="4"/>
          </p:cNvCxnSpPr>
          <p:nvPr/>
        </p:nvCxnSpPr>
        <p:spPr>
          <a:xfrm rot="-5400000">
            <a:off x="2633445" y="3677503"/>
            <a:ext cx="7500" cy="2622600"/>
          </a:xfrm>
          <a:prstGeom prst="curvedConnector3">
            <a:avLst>
              <a:gd name="adj1" fmla="val -3048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1" name="Google Shape;451;p28"/>
          <p:cNvCxnSpPr>
            <a:stCxn id="415" idx="4"/>
            <a:endCxn id="400" idx="4"/>
          </p:cNvCxnSpPr>
          <p:nvPr/>
        </p:nvCxnSpPr>
        <p:spPr>
          <a:xfrm rot="-5400000">
            <a:off x="7047122" y="1884606"/>
            <a:ext cx="1800" cy="6199200"/>
          </a:xfrm>
          <a:prstGeom prst="curvedConnector3">
            <a:avLst>
              <a:gd name="adj1" fmla="val -3275275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2" name="Google Shape;452;p28"/>
          <p:cNvCxnSpPr>
            <a:stCxn id="415" idx="4"/>
            <a:endCxn id="405" idx="4"/>
          </p:cNvCxnSpPr>
          <p:nvPr/>
        </p:nvCxnSpPr>
        <p:spPr>
          <a:xfrm rot="-5400000" flipH="1">
            <a:off x="5698622" y="3234906"/>
            <a:ext cx="600" cy="3501000"/>
          </a:xfrm>
          <a:prstGeom prst="curvedConnector3">
            <a:avLst>
              <a:gd name="adj1" fmla="val 37041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3" name="Google Shape;453;p28"/>
          <p:cNvCxnSpPr>
            <a:stCxn id="405" idx="6"/>
            <a:endCxn id="404" idx="2"/>
          </p:cNvCxnSpPr>
          <p:nvPr/>
        </p:nvCxnSpPr>
        <p:spPr>
          <a:xfrm rot="10800000" flipH="1">
            <a:off x="7677900" y="4750506"/>
            <a:ext cx="1465200" cy="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28"/>
          <p:cNvCxnSpPr>
            <a:stCxn id="404" idx="6"/>
            <a:endCxn id="400" idx="2"/>
          </p:cNvCxnSpPr>
          <p:nvPr/>
        </p:nvCxnSpPr>
        <p:spPr>
          <a:xfrm>
            <a:off x="9600305" y="4750606"/>
            <a:ext cx="318900" cy="4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5" name="Google Shape;455;p28"/>
          <p:cNvCxnSpPr/>
          <p:nvPr/>
        </p:nvCxnSpPr>
        <p:spPr>
          <a:xfrm rot="10800000">
            <a:off x="665786" y="3521553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456" name="Google Shape;456;p28"/>
          <p:cNvCxnSpPr/>
          <p:nvPr/>
        </p:nvCxnSpPr>
        <p:spPr>
          <a:xfrm rot="10800000">
            <a:off x="673650" y="1377922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457" name="Google Shape;457;p28"/>
          <p:cNvSpPr txBox="1"/>
          <p:nvPr/>
        </p:nvSpPr>
        <p:spPr>
          <a:xfrm>
            <a:off x="11242717" y="1909323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10945611" y="4372775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929159" y="1962790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2204515" y="198036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1" name="Google Shape;461;p28"/>
          <p:cNvSpPr txBox="1"/>
          <p:nvPr/>
        </p:nvSpPr>
        <p:spPr>
          <a:xfrm>
            <a:off x="3556152" y="176907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4849830" y="176808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3" name="Google Shape;463;p28"/>
          <p:cNvSpPr txBox="1"/>
          <p:nvPr/>
        </p:nvSpPr>
        <p:spPr>
          <a:xfrm>
            <a:off x="6276858" y="184329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7703886" y="197565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9759564" y="195561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10957992" y="195462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10441920" y="458253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68" name="Google Shape;468;p28"/>
          <p:cNvSpPr txBox="1"/>
          <p:nvPr/>
        </p:nvSpPr>
        <p:spPr>
          <a:xfrm>
            <a:off x="7752426" y="4790102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469" name="Google Shape;469;p28"/>
          <p:cNvSpPr txBox="1"/>
          <p:nvPr/>
        </p:nvSpPr>
        <p:spPr>
          <a:xfrm>
            <a:off x="4973412" y="4827212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3393550" y="4597622"/>
            <a:ext cx="30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/>
          </a:p>
        </p:txBody>
      </p:sp>
      <p:sp>
        <p:nvSpPr>
          <p:cNvPr id="471" name="Google Shape;471;p28"/>
          <p:cNvSpPr txBox="1"/>
          <p:nvPr/>
        </p:nvSpPr>
        <p:spPr>
          <a:xfrm>
            <a:off x="2714044" y="4615682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807322" y="4595642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691038" y="3923933"/>
            <a:ext cx="6546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779" t="-118322" r="-657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74" name="Google Shape;474;p28"/>
          <p:cNvSpPr txBox="1"/>
          <p:nvPr/>
        </p:nvSpPr>
        <p:spPr>
          <a:xfrm>
            <a:off x="1505178" y="3980079"/>
            <a:ext cx="6546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2054618" y="4036225"/>
            <a:ext cx="6546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027" t="-116383" r="-67288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76" name="Google Shape;476;p28"/>
          <p:cNvSpPr txBox="1"/>
          <p:nvPr/>
        </p:nvSpPr>
        <p:spPr>
          <a:xfrm>
            <a:off x="2808596" y="4320973"/>
            <a:ext cx="6546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77" name="Google Shape;477;p28"/>
          <p:cNvSpPr txBox="1"/>
          <p:nvPr/>
        </p:nvSpPr>
        <p:spPr>
          <a:xfrm>
            <a:off x="3358035" y="3992110"/>
            <a:ext cx="654600" cy="369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78" name="Google Shape;478;p28"/>
          <p:cNvSpPr txBox="1"/>
          <p:nvPr/>
        </p:nvSpPr>
        <p:spPr>
          <a:xfrm>
            <a:off x="3907474" y="4024195"/>
            <a:ext cx="654600" cy="369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79" name="Google Shape;479;p28"/>
          <p:cNvSpPr txBox="1"/>
          <p:nvPr/>
        </p:nvSpPr>
        <p:spPr>
          <a:xfrm>
            <a:off x="4312534" y="4369099"/>
            <a:ext cx="654600" cy="369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7779" t="-118322" r="-657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0" name="Google Shape;480;p28"/>
          <p:cNvSpPr txBox="1"/>
          <p:nvPr/>
        </p:nvSpPr>
        <p:spPr>
          <a:xfrm>
            <a:off x="5030427" y="4136488"/>
            <a:ext cx="6546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7779" t="-118322" r="-657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5700182" y="4409207"/>
            <a:ext cx="6546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027" t="-116383" r="-67288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2" name="Google Shape;482;p28"/>
          <p:cNvSpPr txBox="1"/>
          <p:nvPr/>
        </p:nvSpPr>
        <p:spPr>
          <a:xfrm>
            <a:off x="6309777" y="4405195"/>
            <a:ext cx="654600" cy="385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27" t="-109513" r="-67288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3" name="Google Shape;483;p28"/>
          <p:cNvSpPr txBox="1"/>
          <p:nvPr/>
        </p:nvSpPr>
        <p:spPr>
          <a:xfrm>
            <a:off x="6462171" y="4160549"/>
            <a:ext cx="654600" cy="3858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28027" t="-109513" r="-67288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6722852" y="4000126"/>
            <a:ext cx="654600" cy="385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969" t="-109513" r="-66347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7248227" y="4044239"/>
            <a:ext cx="654600" cy="3858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28027" t="-107808" r="-67288" b="-1656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7773602" y="4328980"/>
            <a:ext cx="654600" cy="385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27779" t="-109513" r="-65737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87" name="Google Shape;487;p28"/>
          <p:cNvSpPr txBox="1"/>
          <p:nvPr/>
        </p:nvSpPr>
        <p:spPr>
          <a:xfrm>
            <a:off x="8837240" y="475049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488" name="Google Shape;488;p28"/>
          <p:cNvSpPr txBox="1"/>
          <p:nvPr/>
        </p:nvSpPr>
        <p:spPr>
          <a:xfrm>
            <a:off x="8866889" y="4228793"/>
            <a:ext cx="3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9960176" y="4068446"/>
            <a:ext cx="3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3261788" y="1393291"/>
            <a:ext cx="654600" cy="369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28027" t="-118322" r="-67288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1" name="Google Shape;491;p28"/>
          <p:cNvSpPr txBox="1"/>
          <p:nvPr/>
        </p:nvSpPr>
        <p:spPr>
          <a:xfrm>
            <a:off x="6205522" y="1413349"/>
            <a:ext cx="654600" cy="3696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6947470" y="1385272"/>
            <a:ext cx="654600" cy="373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l="-13078" t="-111282" r="-82237" b="-1741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3" name="Google Shape;493;p28"/>
          <p:cNvSpPr txBox="1"/>
          <p:nvPr/>
        </p:nvSpPr>
        <p:spPr>
          <a:xfrm>
            <a:off x="7809738" y="1381259"/>
            <a:ext cx="809400" cy="3738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l="-9769" t="-113109" r="-47369" b="-1786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4" name="Google Shape;494;p28"/>
          <p:cNvSpPr txBox="1"/>
          <p:nvPr/>
        </p:nvSpPr>
        <p:spPr>
          <a:xfrm>
            <a:off x="5363315" y="1413342"/>
            <a:ext cx="809400" cy="3696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l="-10529" t="-118322" r="-46608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5" name="Google Shape;495;p28"/>
          <p:cNvSpPr txBox="1"/>
          <p:nvPr/>
        </p:nvSpPr>
        <p:spPr>
          <a:xfrm>
            <a:off x="4625374" y="1409329"/>
            <a:ext cx="809400" cy="3696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l="-10529" t="-116383" r="-46608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6" name="Google Shape;496;p28"/>
          <p:cNvSpPr txBox="1"/>
          <p:nvPr/>
        </p:nvSpPr>
        <p:spPr>
          <a:xfrm>
            <a:off x="1950342" y="1405316"/>
            <a:ext cx="809400" cy="3711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l="-10529" t="-118322" r="-46608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7" name="Google Shape;497;p28"/>
          <p:cNvSpPr txBox="1"/>
          <p:nvPr/>
        </p:nvSpPr>
        <p:spPr>
          <a:xfrm>
            <a:off x="9213402" y="1425363"/>
            <a:ext cx="809400" cy="3696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l="-9769" t="-118322" r="-47369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/>
          <p:nvPr/>
        </p:nvSpPr>
        <p:spPr>
          <a:xfrm>
            <a:off x="2499226" y="169843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4345701" y="4433017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9102567" y="169844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7075927" y="442248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10324849" y="169311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1334595" y="169458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509" name="Google Shape;509;p29"/>
          <p:cNvSpPr/>
          <p:nvPr/>
        </p:nvSpPr>
        <p:spPr>
          <a:xfrm>
            <a:off x="5881201" y="45622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5638206" y="442117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6438063" y="170377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9627126" y="443614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513" name="Google Shape;513;p29"/>
          <p:cNvCxnSpPr>
            <a:stCxn id="506" idx="6"/>
            <a:endCxn id="507" idx="3"/>
          </p:cNvCxnSpPr>
          <p:nvPr/>
        </p:nvCxnSpPr>
        <p:spPr>
          <a:xfrm rot="10800000" flipH="1">
            <a:off x="7533127" y="2083386"/>
            <a:ext cx="2858700" cy="256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4" name="Google Shape;514;p29"/>
          <p:cNvSpPr/>
          <p:nvPr/>
        </p:nvSpPr>
        <p:spPr>
          <a:xfrm>
            <a:off x="3719344" y="17023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515" name="Google Shape;515;p29"/>
          <p:cNvCxnSpPr>
            <a:stCxn id="509" idx="5"/>
            <a:endCxn id="516" idx="1"/>
          </p:cNvCxnSpPr>
          <p:nvPr/>
        </p:nvCxnSpPr>
        <p:spPr>
          <a:xfrm>
            <a:off x="6271446" y="846467"/>
            <a:ext cx="1560000" cy="91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7" name="Google Shape;517;p29"/>
          <p:cNvCxnSpPr>
            <a:stCxn id="516" idx="3"/>
            <a:endCxn id="504" idx="7"/>
          </p:cNvCxnSpPr>
          <p:nvPr/>
        </p:nvCxnSpPr>
        <p:spPr>
          <a:xfrm flipH="1">
            <a:off x="4735826" y="2089193"/>
            <a:ext cx="3095700" cy="2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8" name="Google Shape;518;p29"/>
          <p:cNvSpPr/>
          <p:nvPr/>
        </p:nvSpPr>
        <p:spPr>
          <a:xfrm>
            <a:off x="3135127" y="44275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519" name="Google Shape;519;p29"/>
          <p:cNvSpPr/>
          <p:nvPr/>
        </p:nvSpPr>
        <p:spPr>
          <a:xfrm>
            <a:off x="5077448" y="17051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520" name="Google Shape;520;p29"/>
          <p:cNvSpPr/>
          <p:nvPr/>
        </p:nvSpPr>
        <p:spPr>
          <a:xfrm>
            <a:off x="8469467" y="44248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6" name="Google Shape;516;p29"/>
          <p:cNvSpPr/>
          <p:nvPr/>
        </p:nvSpPr>
        <p:spPr>
          <a:xfrm>
            <a:off x="7764571" y="169894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sp>
        <p:nvSpPr>
          <p:cNvPr id="521" name="Google Shape;521;p29"/>
          <p:cNvSpPr/>
          <p:nvPr/>
        </p:nvSpPr>
        <p:spPr>
          <a:xfrm>
            <a:off x="1854007" y="442880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522" name="Google Shape;522;p29"/>
          <p:cNvCxnSpPr>
            <a:stCxn id="506" idx="1"/>
            <a:endCxn id="511" idx="4"/>
          </p:cNvCxnSpPr>
          <p:nvPr/>
        </p:nvCxnSpPr>
        <p:spPr>
          <a:xfrm rot="10800000">
            <a:off x="6666783" y="2160841"/>
            <a:ext cx="476100" cy="23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3" name="Google Shape;523;p29"/>
          <p:cNvCxnSpPr>
            <a:stCxn id="506" idx="0"/>
            <a:endCxn id="516" idx="4"/>
          </p:cNvCxnSpPr>
          <p:nvPr/>
        </p:nvCxnSpPr>
        <p:spPr>
          <a:xfrm rot="10800000" flipH="1">
            <a:off x="7304527" y="2156286"/>
            <a:ext cx="688500" cy="226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4" name="Google Shape;524;p29"/>
          <p:cNvCxnSpPr>
            <a:stCxn id="520" idx="7"/>
            <a:endCxn id="505" idx="4"/>
          </p:cNvCxnSpPr>
          <p:nvPr/>
        </p:nvCxnSpPr>
        <p:spPr>
          <a:xfrm rot="10800000" flipH="1">
            <a:off x="8859712" y="2155694"/>
            <a:ext cx="471600" cy="2336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5" name="Google Shape;525;p29"/>
          <p:cNvCxnSpPr>
            <a:stCxn id="506" idx="6"/>
            <a:endCxn id="520" idx="2"/>
          </p:cNvCxnSpPr>
          <p:nvPr/>
        </p:nvCxnSpPr>
        <p:spPr>
          <a:xfrm>
            <a:off x="7533127" y="4651086"/>
            <a:ext cx="936300" cy="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6" name="Google Shape;526;p29"/>
          <p:cNvCxnSpPr>
            <a:stCxn id="506" idx="7"/>
            <a:endCxn id="505" idx="3"/>
          </p:cNvCxnSpPr>
          <p:nvPr/>
        </p:nvCxnSpPr>
        <p:spPr>
          <a:xfrm rot="10800000" flipH="1">
            <a:off x="7466172" y="2088541"/>
            <a:ext cx="1703400" cy="240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7" name="Google Shape;527;p29"/>
          <p:cNvCxnSpPr>
            <a:stCxn id="506" idx="1"/>
            <a:endCxn id="503" idx="5"/>
          </p:cNvCxnSpPr>
          <p:nvPr/>
        </p:nvCxnSpPr>
        <p:spPr>
          <a:xfrm rot="10800000">
            <a:off x="2889483" y="2088541"/>
            <a:ext cx="4253400" cy="240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8" name="Google Shape;528;p29"/>
          <p:cNvCxnSpPr>
            <a:stCxn id="504" idx="0"/>
            <a:endCxn id="519" idx="5"/>
          </p:cNvCxnSpPr>
          <p:nvPr/>
        </p:nvCxnSpPr>
        <p:spPr>
          <a:xfrm rot="10800000" flipH="1">
            <a:off x="4574301" y="2095417"/>
            <a:ext cx="893400" cy="233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529;p29"/>
          <p:cNvCxnSpPr>
            <a:stCxn id="516" idx="2"/>
            <a:endCxn id="511" idx="6"/>
          </p:cNvCxnSpPr>
          <p:nvPr/>
        </p:nvCxnSpPr>
        <p:spPr>
          <a:xfrm flipH="1">
            <a:off x="6895171" y="1927548"/>
            <a:ext cx="869400" cy="4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0" name="Google Shape;530;p29"/>
          <p:cNvCxnSpPr>
            <a:stCxn id="511" idx="0"/>
            <a:endCxn id="509" idx="4"/>
          </p:cNvCxnSpPr>
          <p:nvPr/>
        </p:nvCxnSpPr>
        <p:spPr>
          <a:xfrm rot="10800000">
            <a:off x="6109863" y="913272"/>
            <a:ext cx="55680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1" name="Google Shape;531;p29"/>
          <p:cNvCxnSpPr>
            <a:stCxn id="507" idx="0"/>
            <a:endCxn id="509" idx="7"/>
          </p:cNvCxnSpPr>
          <p:nvPr/>
        </p:nvCxnSpPr>
        <p:spPr>
          <a:xfrm rot="10800000">
            <a:off x="6271549" y="523110"/>
            <a:ext cx="4281900" cy="117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2" name="Google Shape;532;p29"/>
          <p:cNvCxnSpPr>
            <a:stCxn id="503" idx="0"/>
            <a:endCxn id="509" idx="2"/>
          </p:cNvCxnSpPr>
          <p:nvPr/>
        </p:nvCxnSpPr>
        <p:spPr>
          <a:xfrm rot="10800000" flipH="1">
            <a:off x="2727826" y="684735"/>
            <a:ext cx="3153300" cy="101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3" name="Google Shape;533;p29"/>
          <p:cNvCxnSpPr>
            <a:stCxn id="509" idx="6"/>
            <a:endCxn id="505" idx="0"/>
          </p:cNvCxnSpPr>
          <p:nvPr/>
        </p:nvCxnSpPr>
        <p:spPr>
          <a:xfrm>
            <a:off x="6338401" y="684822"/>
            <a:ext cx="2992800" cy="101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534;p29"/>
          <p:cNvCxnSpPr>
            <a:stCxn id="514" idx="4"/>
            <a:endCxn id="518" idx="0"/>
          </p:cNvCxnSpPr>
          <p:nvPr/>
        </p:nvCxnSpPr>
        <p:spPr>
          <a:xfrm flipH="1">
            <a:off x="3363844" y="2159528"/>
            <a:ext cx="584100" cy="226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5" name="Google Shape;535;p29"/>
          <p:cNvCxnSpPr>
            <a:stCxn id="514" idx="6"/>
            <a:endCxn id="519" idx="2"/>
          </p:cNvCxnSpPr>
          <p:nvPr/>
        </p:nvCxnSpPr>
        <p:spPr>
          <a:xfrm>
            <a:off x="4176544" y="1930928"/>
            <a:ext cx="9009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6" name="Google Shape;536;p29"/>
          <p:cNvCxnSpPr>
            <a:stCxn id="514" idx="5"/>
            <a:endCxn id="520" idx="1"/>
          </p:cNvCxnSpPr>
          <p:nvPr/>
        </p:nvCxnSpPr>
        <p:spPr>
          <a:xfrm>
            <a:off x="4109589" y="2092573"/>
            <a:ext cx="4426800" cy="239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7" name="Google Shape;537;p29"/>
          <p:cNvCxnSpPr>
            <a:stCxn id="505" idx="4"/>
            <a:endCxn id="512" idx="0"/>
          </p:cNvCxnSpPr>
          <p:nvPr/>
        </p:nvCxnSpPr>
        <p:spPr>
          <a:xfrm>
            <a:off x="9331167" y="2155641"/>
            <a:ext cx="524700" cy="228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8" name="Google Shape;538;p29"/>
          <p:cNvCxnSpPr>
            <a:stCxn id="512" idx="7"/>
            <a:endCxn id="507" idx="4"/>
          </p:cNvCxnSpPr>
          <p:nvPr/>
        </p:nvCxnSpPr>
        <p:spPr>
          <a:xfrm rot="10800000" flipH="1">
            <a:off x="10017370" y="2150195"/>
            <a:ext cx="536100" cy="235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9" name="Google Shape;539;p29"/>
          <p:cNvCxnSpPr>
            <a:stCxn id="521" idx="1"/>
            <a:endCxn id="503" idx="3"/>
          </p:cNvCxnSpPr>
          <p:nvPr/>
        </p:nvCxnSpPr>
        <p:spPr>
          <a:xfrm rot="10800000" flipH="1">
            <a:off x="1920962" y="2088559"/>
            <a:ext cx="645300" cy="240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0" name="Google Shape;540;p29"/>
          <p:cNvCxnSpPr>
            <a:stCxn id="506" idx="2"/>
            <a:endCxn id="510" idx="6"/>
          </p:cNvCxnSpPr>
          <p:nvPr/>
        </p:nvCxnSpPr>
        <p:spPr>
          <a:xfrm rot="10800000">
            <a:off x="6095527" y="4649886"/>
            <a:ext cx="980400" cy="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1" name="Google Shape;541;p29"/>
          <p:cNvCxnSpPr>
            <a:stCxn id="507" idx="4"/>
            <a:endCxn id="520" idx="6"/>
          </p:cNvCxnSpPr>
          <p:nvPr/>
        </p:nvCxnSpPr>
        <p:spPr>
          <a:xfrm flipH="1">
            <a:off x="8926549" y="2150310"/>
            <a:ext cx="1626900" cy="250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2" name="Google Shape;542;p29"/>
          <p:cNvCxnSpPr>
            <a:stCxn id="507" idx="2"/>
            <a:endCxn id="505" idx="6"/>
          </p:cNvCxnSpPr>
          <p:nvPr/>
        </p:nvCxnSpPr>
        <p:spPr>
          <a:xfrm flipH="1">
            <a:off x="9559849" y="1921710"/>
            <a:ext cx="765000" cy="5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9"/>
          <p:cNvCxnSpPr>
            <a:stCxn id="519" idx="4"/>
            <a:endCxn id="518" idx="7"/>
          </p:cNvCxnSpPr>
          <p:nvPr/>
        </p:nvCxnSpPr>
        <p:spPr>
          <a:xfrm flipH="1">
            <a:off x="3525248" y="2162339"/>
            <a:ext cx="1780800" cy="233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29"/>
          <p:cNvCxnSpPr>
            <a:stCxn id="505" idx="2"/>
            <a:endCxn id="510" idx="0"/>
          </p:cNvCxnSpPr>
          <p:nvPr/>
        </p:nvCxnSpPr>
        <p:spPr>
          <a:xfrm flipH="1">
            <a:off x="5866767" y="1927041"/>
            <a:ext cx="3235800" cy="249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29"/>
          <p:cNvCxnSpPr>
            <a:stCxn id="519" idx="4"/>
            <a:endCxn id="503" idx="4"/>
          </p:cNvCxnSpPr>
          <p:nvPr/>
        </p:nvCxnSpPr>
        <p:spPr>
          <a:xfrm rot="5400000" flipH="1">
            <a:off x="4013648" y="869939"/>
            <a:ext cx="6600" cy="2578200"/>
          </a:xfrm>
          <a:prstGeom prst="curvedConnector3">
            <a:avLst>
              <a:gd name="adj1" fmla="val -346363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29"/>
          <p:cNvCxnSpPr>
            <a:stCxn id="510" idx="4"/>
            <a:endCxn id="520" idx="4"/>
          </p:cNvCxnSpPr>
          <p:nvPr/>
        </p:nvCxnSpPr>
        <p:spPr>
          <a:xfrm rot="-5400000" flipH="1">
            <a:off x="7280706" y="3464470"/>
            <a:ext cx="3600" cy="2831400"/>
          </a:xfrm>
          <a:prstGeom prst="curvedConnector3">
            <a:avLst>
              <a:gd name="adj1" fmla="val 645188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29"/>
          <p:cNvCxnSpPr>
            <a:stCxn id="521" idx="4"/>
            <a:endCxn id="510" idx="4"/>
          </p:cNvCxnSpPr>
          <p:nvPr/>
        </p:nvCxnSpPr>
        <p:spPr>
          <a:xfrm rot="-5400000">
            <a:off x="3970957" y="2990153"/>
            <a:ext cx="7500" cy="3784200"/>
          </a:xfrm>
          <a:prstGeom prst="curvedConnector3">
            <a:avLst>
              <a:gd name="adj1" fmla="val -3048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8" name="Google Shape;548;p29"/>
          <p:cNvCxnSpPr>
            <a:stCxn id="508" idx="6"/>
            <a:endCxn id="504" idx="1"/>
          </p:cNvCxnSpPr>
          <p:nvPr/>
        </p:nvCxnSpPr>
        <p:spPr>
          <a:xfrm>
            <a:off x="1791795" y="1923181"/>
            <a:ext cx="2620800" cy="257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9" name="Google Shape;549;p29"/>
          <p:cNvCxnSpPr/>
          <p:nvPr/>
        </p:nvCxnSpPr>
        <p:spPr>
          <a:xfrm rot="10800000">
            <a:off x="665786" y="3521553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550" name="Google Shape;550;p29"/>
          <p:cNvCxnSpPr/>
          <p:nvPr/>
        </p:nvCxnSpPr>
        <p:spPr>
          <a:xfrm rot="10800000">
            <a:off x="673650" y="1438082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551" name="Google Shape;551;p29"/>
          <p:cNvSpPr txBox="1"/>
          <p:nvPr/>
        </p:nvSpPr>
        <p:spPr>
          <a:xfrm>
            <a:off x="11186549" y="1668828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552" name="Google Shape;552;p29"/>
          <p:cNvSpPr txBox="1"/>
          <p:nvPr/>
        </p:nvSpPr>
        <p:spPr>
          <a:xfrm>
            <a:off x="10957643" y="3903544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cxnSp>
        <p:nvCxnSpPr>
          <p:cNvPr id="553" name="Google Shape;553;p29"/>
          <p:cNvCxnSpPr>
            <a:stCxn id="514" idx="0"/>
            <a:endCxn id="509" idx="3"/>
          </p:cNvCxnSpPr>
          <p:nvPr/>
        </p:nvCxnSpPr>
        <p:spPr>
          <a:xfrm rot="10800000" flipH="1">
            <a:off x="3947944" y="846428"/>
            <a:ext cx="2000100" cy="85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4" name="Google Shape;554;p29"/>
          <p:cNvCxnSpPr>
            <a:stCxn id="508" idx="0"/>
            <a:endCxn id="509" idx="1"/>
          </p:cNvCxnSpPr>
          <p:nvPr/>
        </p:nvCxnSpPr>
        <p:spPr>
          <a:xfrm rot="10800000" flipH="1">
            <a:off x="1563195" y="523081"/>
            <a:ext cx="4385100" cy="117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5" name="Google Shape;555;p29"/>
          <p:cNvCxnSpPr>
            <a:stCxn id="519" idx="1"/>
            <a:endCxn id="509" idx="4"/>
          </p:cNvCxnSpPr>
          <p:nvPr/>
        </p:nvCxnSpPr>
        <p:spPr>
          <a:xfrm rot="10800000" flipH="1">
            <a:off x="5144403" y="913494"/>
            <a:ext cx="965400" cy="85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6" name="Google Shape;556;p29"/>
          <p:cNvCxnSpPr>
            <a:stCxn id="519" idx="6"/>
            <a:endCxn id="511" idx="2"/>
          </p:cNvCxnSpPr>
          <p:nvPr/>
        </p:nvCxnSpPr>
        <p:spPr>
          <a:xfrm rot="10800000" flipH="1">
            <a:off x="5534648" y="1932239"/>
            <a:ext cx="903300" cy="1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7" name="Google Shape;557;p29"/>
          <p:cNvCxnSpPr>
            <a:stCxn id="508" idx="6"/>
            <a:endCxn id="503" idx="2"/>
          </p:cNvCxnSpPr>
          <p:nvPr/>
        </p:nvCxnSpPr>
        <p:spPr>
          <a:xfrm>
            <a:off x="1791795" y="1923181"/>
            <a:ext cx="707400" cy="3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8" name="Google Shape;558;p29"/>
          <p:cNvCxnSpPr>
            <a:stCxn id="505" idx="2"/>
            <a:endCxn id="516" idx="6"/>
          </p:cNvCxnSpPr>
          <p:nvPr/>
        </p:nvCxnSpPr>
        <p:spPr>
          <a:xfrm flipH="1">
            <a:off x="8221767" y="1927041"/>
            <a:ext cx="880800" cy="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9" name="Google Shape;559;p29"/>
          <p:cNvCxnSpPr>
            <a:stCxn id="520" idx="0"/>
            <a:endCxn id="511" idx="5"/>
          </p:cNvCxnSpPr>
          <p:nvPr/>
        </p:nvCxnSpPr>
        <p:spPr>
          <a:xfrm rot="10800000">
            <a:off x="6828167" y="2094139"/>
            <a:ext cx="1869900" cy="233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0" name="Google Shape;560;p29"/>
          <p:cNvCxnSpPr>
            <a:stCxn id="521" idx="7"/>
            <a:endCxn id="519" idx="3"/>
          </p:cNvCxnSpPr>
          <p:nvPr/>
        </p:nvCxnSpPr>
        <p:spPr>
          <a:xfrm rot="10800000" flipH="1">
            <a:off x="2244252" y="2095459"/>
            <a:ext cx="2900100" cy="240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1" name="Google Shape;561;p29"/>
          <p:cNvCxnSpPr>
            <a:stCxn id="521" idx="3"/>
            <a:endCxn id="512" idx="4"/>
          </p:cNvCxnSpPr>
          <p:nvPr/>
        </p:nvCxnSpPr>
        <p:spPr>
          <a:xfrm rot="-5400000" flipH="1">
            <a:off x="5851112" y="888898"/>
            <a:ext cx="74400" cy="7934700"/>
          </a:xfrm>
          <a:prstGeom prst="curvedConnector3">
            <a:avLst>
              <a:gd name="adj1" fmla="val 110248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2" name="Google Shape;562;p29"/>
          <p:cNvCxnSpPr>
            <a:stCxn id="518" idx="4"/>
            <a:endCxn id="506" idx="3"/>
          </p:cNvCxnSpPr>
          <p:nvPr/>
        </p:nvCxnSpPr>
        <p:spPr>
          <a:xfrm rot="-5400000">
            <a:off x="5217277" y="2959214"/>
            <a:ext cx="72000" cy="3779100"/>
          </a:xfrm>
          <a:prstGeom prst="curvedConnector3">
            <a:avLst>
              <a:gd name="adj1" fmla="val -735264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3" name="Google Shape;563;p29"/>
          <p:cNvSpPr txBox="1"/>
          <p:nvPr/>
        </p:nvSpPr>
        <p:spPr>
          <a:xfrm>
            <a:off x="1073536" y="1613868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64" name="Google Shape;564;p29"/>
          <p:cNvSpPr txBox="1"/>
          <p:nvPr/>
        </p:nvSpPr>
        <p:spPr>
          <a:xfrm>
            <a:off x="2180448" y="16073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65" name="Google Shape;565;p29"/>
          <p:cNvSpPr txBox="1"/>
          <p:nvPr/>
        </p:nvSpPr>
        <p:spPr>
          <a:xfrm>
            <a:off x="3485212" y="158916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66" name="Google Shape;566;p29"/>
          <p:cNvSpPr txBox="1"/>
          <p:nvPr/>
        </p:nvSpPr>
        <p:spPr>
          <a:xfrm>
            <a:off x="4846655" y="1587940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67" name="Google Shape;567;p29"/>
          <p:cNvSpPr txBox="1"/>
          <p:nvPr/>
        </p:nvSpPr>
        <p:spPr>
          <a:xfrm>
            <a:off x="6206137" y="16027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68" name="Google Shape;568;p29"/>
          <p:cNvSpPr txBox="1"/>
          <p:nvPr/>
        </p:nvSpPr>
        <p:spPr>
          <a:xfrm>
            <a:off x="8222804" y="1602808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69" name="Google Shape;569;p29"/>
          <p:cNvSpPr txBox="1"/>
          <p:nvPr/>
        </p:nvSpPr>
        <p:spPr>
          <a:xfrm>
            <a:off x="9565994" y="161918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70" name="Google Shape;570;p29"/>
          <p:cNvSpPr txBox="1"/>
          <p:nvPr/>
        </p:nvSpPr>
        <p:spPr>
          <a:xfrm>
            <a:off x="10814220" y="1654973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71" name="Google Shape;571;p29"/>
          <p:cNvSpPr txBox="1"/>
          <p:nvPr/>
        </p:nvSpPr>
        <p:spPr>
          <a:xfrm>
            <a:off x="10080965" y="4486277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572" name="Google Shape;572;p29"/>
          <p:cNvSpPr txBox="1"/>
          <p:nvPr/>
        </p:nvSpPr>
        <p:spPr>
          <a:xfrm>
            <a:off x="8990390" y="4478270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573" name="Google Shape;573;p29"/>
          <p:cNvSpPr txBox="1"/>
          <p:nvPr/>
        </p:nvSpPr>
        <p:spPr>
          <a:xfrm>
            <a:off x="7523819" y="4621657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574" name="Google Shape;574;p29"/>
          <p:cNvSpPr txBox="1"/>
          <p:nvPr/>
        </p:nvSpPr>
        <p:spPr>
          <a:xfrm>
            <a:off x="5358424" y="4442194"/>
            <a:ext cx="2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75" name="Google Shape;575;p29"/>
          <p:cNvSpPr txBox="1"/>
          <p:nvPr/>
        </p:nvSpPr>
        <p:spPr>
          <a:xfrm>
            <a:off x="3995125" y="4513397"/>
            <a:ext cx="30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/>
          </a:p>
        </p:txBody>
      </p:sp>
      <p:sp>
        <p:nvSpPr>
          <p:cNvPr id="576" name="Google Shape;576;p29"/>
          <p:cNvSpPr txBox="1"/>
          <p:nvPr/>
        </p:nvSpPr>
        <p:spPr>
          <a:xfrm>
            <a:off x="2774201" y="4519425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577" name="Google Shape;577;p29"/>
          <p:cNvSpPr txBox="1"/>
          <p:nvPr/>
        </p:nvSpPr>
        <p:spPr>
          <a:xfrm>
            <a:off x="1505154" y="4571575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578" name="Google Shape;578;p29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/>
          <p:nvPr/>
        </p:nvSpPr>
        <p:spPr>
          <a:xfrm>
            <a:off x="2499226" y="169843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4345701" y="4433017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9102567" y="169844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075927" y="442248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10324849" y="169311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1334595" y="169458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589" name="Google Shape;589;p30"/>
          <p:cNvSpPr/>
          <p:nvPr/>
        </p:nvSpPr>
        <p:spPr>
          <a:xfrm>
            <a:off x="5881201" y="45622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5638206" y="442117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91" name="Google Shape;591;p30"/>
          <p:cNvSpPr/>
          <p:nvPr/>
        </p:nvSpPr>
        <p:spPr>
          <a:xfrm>
            <a:off x="6438063" y="170377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10012143" y="443614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593" name="Google Shape;593;p30"/>
          <p:cNvCxnSpPr>
            <a:stCxn id="586" idx="6"/>
            <a:endCxn id="587" idx="3"/>
          </p:cNvCxnSpPr>
          <p:nvPr/>
        </p:nvCxnSpPr>
        <p:spPr>
          <a:xfrm rot="10800000" flipH="1">
            <a:off x="7533127" y="2083386"/>
            <a:ext cx="2858700" cy="256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4" name="Google Shape;594;p30"/>
          <p:cNvSpPr/>
          <p:nvPr/>
        </p:nvSpPr>
        <p:spPr>
          <a:xfrm>
            <a:off x="3719344" y="17023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595" name="Google Shape;595;p30"/>
          <p:cNvCxnSpPr>
            <a:stCxn id="589" idx="5"/>
            <a:endCxn id="596" idx="1"/>
          </p:cNvCxnSpPr>
          <p:nvPr/>
        </p:nvCxnSpPr>
        <p:spPr>
          <a:xfrm>
            <a:off x="6271446" y="846467"/>
            <a:ext cx="1560000" cy="91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7" name="Google Shape;597;p30"/>
          <p:cNvCxnSpPr>
            <a:stCxn id="596" idx="3"/>
            <a:endCxn id="584" idx="7"/>
          </p:cNvCxnSpPr>
          <p:nvPr/>
        </p:nvCxnSpPr>
        <p:spPr>
          <a:xfrm flipH="1">
            <a:off x="4735826" y="2089193"/>
            <a:ext cx="3095700" cy="2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8" name="Google Shape;598;p30"/>
          <p:cNvSpPr/>
          <p:nvPr/>
        </p:nvSpPr>
        <p:spPr>
          <a:xfrm>
            <a:off x="3135127" y="44275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599" name="Google Shape;599;p30"/>
          <p:cNvSpPr/>
          <p:nvPr/>
        </p:nvSpPr>
        <p:spPr>
          <a:xfrm>
            <a:off x="5077448" y="17051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600" name="Google Shape;600;p30"/>
          <p:cNvSpPr/>
          <p:nvPr/>
        </p:nvSpPr>
        <p:spPr>
          <a:xfrm>
            <a:off x="8854484" y="44248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96" name="Google Shape;596;p30"/>
          <p:cNvSpPr/>
          <p:nvPr/>
        </p:nvSpPr>
        <p:spPr>
          <a:xfrm>
            <a:off x="7764571" y="169894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sp>
        <p:nvSpPr>
          <p:cNvPr id="601" name="Google Shape;601;p30"/>
          <p:cNvSpPr/>
          <p:nvPr/>
        </p:nvSpPr>
        <p:spPr>
          <a:xfrm>
            <a:off x="1854007" y="442880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602" name="Google Shape;602;p30"/>
          <p:cNvCxnSpPr>
            <a:stCxn id="586" idx="1"/>
            <a:endCxn id="591" idx="4"/>
          </p:cNvCxnSpPr>
          <p:nvPr/>
        </p:nvCxnSpPr>
        <p:spPr>
          <a:xfrm rot="10800000">
            <a:off x="6666783" y="2160841"/>
            <a:ext cx="476100" cy="23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3" name="Google Shape;603;p30"/>
          <p:cNvCxnSpPr>
            <a:stCxn id="586" idx="0"/>
            <a:endCxn id="596" idx="4"/>
          </p:cNvCxnSpPr>
          <p:nvPr/>
        </p:nvCxnSpPr>
        <p:spPr>
          <a:xfrm rot="10800000" flipH="1">
            <a:off x="7304527" y="2156286"/>
            <a:ext cx="688500" cy="226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4" name="Google Shape;604;p30"/>
          <p:cNvCxnSpPr>
            <a:stCxn id="600" idx="7"/>
            <a:endCxn id="585" idx="4"/>
          </p:cNvCxnSpPr>
          <p:nvPr/>
        </p:nvCxnSpPr>
        <p:spPr>
          <a:xfrm rot="10800000" flipH="1">
            <a:off x="9244729" y="2155694"/>
            <a:ext cx="86400" cy="2336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5" name="Google Shape;605;p30"/>
          <p:cNvCxnSpPr>
            <a:stCxn id="586" idx="6"/>
            <a:endCxn id="600" idx="2"/>
          </p:cNvCxnSpPr>
          <p:nvPr/>
        </p:nvCxnSpPr>
        <p:spPr>
          <a:xfrm>
            <a:off x="7533127" y="4651086"/>
            <a:ext cx="1321500" cy="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6" name="Google Shape;606;p30"/>
          <p:cNvCxnSpPr>
            <a:stCxn id="586" idx="7"/>
            <a:endCxn id="585" idx="3"/>
          </p:cNvCxnSpPr>
          <p:nvPr/>
        </p:nvCxnSpPr>
        <p:spPr>
          <a:xfrm rot="10800000" flipH="1">
            <a:off x="7466172" y="2088541"/>
            <a:ext cx="1703400" cy="240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7" name="Google Shape;607;p30"/>
          <p:cNvCxnSpPr>
            <a:stCxn id="586" idx="1"/>
            <a:endCxn id="583" idx="4"/>
          </p:cNvCxnSpPr>
          <p:nvPr/>
        </p:nvCxnSpPr>
        <p:spPr>
          <a:xfrm rot="10800000">
            <a:off x="2727783" y="2155741"/>
            <a:ext cx="4415100" cy="233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8" name="Google Shape;608;p30"/>
          <p:cNvCxnSpPr>
            <a:stCxn id="584" idx="0"/>
            <a:endCxn id="599" idx="5"/>
          </p:cNvCxnSpPr>
          <p:nvPr/>
        </p:nvCxnSpPr>
        <p:spPr>
          <a:xfrm rot="10800000" flipH="1">
            <a:off x="4574301" y="2095417"/>
            <a:ext cx="893400" cy="233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9" name="Google Shape;609;p30"/>
          <p:cNvCxnSpPr>
            <a:stCxn id="596" idx="2"/>
            <a:endCxn id="591" idx="6"/>
          </p:cNvCxnSpPr>
          <p:nvPr/>
        </p:nvCxnSpPr>
        <p:spPr>
          <a:xfrm flipH="1">
            <a:off x="6895171" y="1927548"/>
            <a:ext cx="869400" cy="4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0" name="Google Shape;610;p30"/>
          <p:cNvCxnSpPr>
            <a:stCxn id="591" idx="0"/>
            <a:endCxn id="589" idx="4"/>
          </p:cNvCxnSpPr>
          <p:nvPr/>
        </p:nvCxnSpPr>
        <p:spPr>
          <a:xfrm rot="10800000">
            <a:off x="6109863" y="913272"/>
            <a:ext cx="55680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1" name="Google Shape;611;p30"/>
          <p:cNvCxnSpPr>
            <a:stCxn id="587" idx="0"/>
            <a:endCxn id="589" idx="7"/>
          </p:cNvCxnSpPr>
          <p:nvPr/>
        </p:nvCxnSpPr>
        <p:spPr>
          <a:xfrm rot="10800000">
            <a:off x="6271549" y="523110"/>
            <a:ext cx="4281900" cy="117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2" name="Google Shape;612;p30"/>
          <p:cNvCxnSpPr>
            <a:stCxn id="583" idx="0"/>
            <a:endCxn id="589" idx="2"/>
          </p:cNvCxnSpPr>
          <p:nvPr/>
        </p:nvCxnSpPr>
        <p:spPr>
          <a:xfrm rot="10800000" flipH="1">
            <a:off x="2727826" y="684735"/>
            <a:ext cx="3153300" cy="101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3" name="Google Shape;613;p30"/>
          <p:cNvCxnSpPr>
            <a:stCxn id="589" idx="6"/>
            <a:endCxn id="585" idx="0"/>
          </p:cNvCxnSpPr>
          <p:nvPr/>
        </p:nvCxnSpPr>
        <p:spPr>
          <a:xfrm>
            <a:off x="6338401" y="684822"/>
            <a:ext cx="2992800" cy="101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4" name="Google Shape;614;p30"/>
          <p:cNvCxnSpPr>
            <a:stCxn id="594" idx="4"/>
            <a:endCxn id="598" idx="0"/>
          </p:cNvCxnSpPr>
          <p:nvPr/>
        </p:nvCxnSpPr>
        <p:spPr>
          <a:xfrm flipH="1">
            <a:off x="3363844" y="2159528"/>
            <a:ext cx="584100" cy="226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5" name="Google Shape;615;p30"/>
          <p:cNvCxnSpPr>
            <a:stCxn id="594" idx="6"/>
            <a:endCxn id="599" idx="2"/>
          </p:cNvCxnSpPr>
          <p:nvPr/>
        </p:nvCxnSpPr>
        <p:spPr>
          <a:xfrm>
            <a:off x="4176544" y="1930928"/>
            <a:ext cx="9009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6" name="Google Shape;616;p30"/>
          <p:cNvCxnSpPr>
            <a:stCxn id="594" idx="5"/>
            <a:endCxn id="600" idx="1"/>
          </p:cNvCxnSpPr>
          <p:nvPr/>
        </p:nvCxnSpPr>
        <p:spPr>
          <a:xfrm>
            <a:off x="4109589" y="2092573"/>
            <a:ext cx="4812000" cy="2399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7" name="Google Shape;617;p30"/>
          <p:cNvCxnSpPr>
            <a:stCxn id="585" idx="5"/>
            <a:endCxn id="592" idx="0"/>
          </p:cNvCxnSpPr>
          <p:nvPr/>
        </p:nvCxnSpPr>
        <p:spPr>
          <a:xfrm>
            <a:off x="9492812" y="2088686"/>
            <a:ext cx="747900" cy="2347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8" name="Google Shape;618;p30"/>
          <p:cNvCxnSpPr>
            <a:stCxn id="592" idx="7"/>
            <a:endCxn id="587" idx="4"/>
          </p:cNvCxnSpPr>
          <p:nvPr/>
        </p:nvCxnSpPr>
        <p:spPr>
          <a:xfrm rot="10800000" flipH="1">
            <a:off x="10402388" y="2150195"/>
            <a:ext cx="151200" cy="235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9" name="Google Shape;619;p30"/>
          <p:cNvCxnSpPr>
            <a:stCxn id="601" idx="1"/>
            <a:endCxn id="583" idx="3"/>
          </p:cNvCxnSpPr>
          <p:nvPr/>
        </p:nvCxnSpPr>
        <p:spPr>
          <a:xfrm rot="10800000" flipH="1">
            <a:off x="1920962" y="2088559"/>
            <a:ext cx="645300" cy="240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0" name="Google Shape;620;p30"/>
          <p:cNvCxnSpPr>
            <a:stCxn id="586" idx="2"/>
            <a:endCxn id="590" idx="6"/>
          </p:cNvCxnSpPr>
          <p:nvPr/>
        </p:nvCxnSpPr>
        <p:spPr>
          <a:xfrm rot="10800000">
            <a:off x="6095527" y="4649886"/>
            <a:ext cx="980400" cy="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1" name="Google Shape;621;p30"/>
          <p:cNvCxnSpPr>
            <a:stCxn id="587" idx="4"/>
            <a:endCxn id="600" idx="6"/>
          </p:cNvCxnSpPr>
          <p:nvPr/>
        </p:nvCxnSpPr>
        <p:spPr>
          <a:xfrm flipH="1">
            <a:off x="9311749" y="2150310"/>
            <a:ext cx="1241700" cy="250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2" name="Google Shape;622;p30"/>
          <p:cNvCxnSpPr>
            <a:stCxn id="587" idx="2"/>
            <a:endCxn id="585" idx="6"/>
          </p:cNvCxnSpPr>
          <p:nvPr/>
        </p:nvCxnSpPr>
        <p:spPr>
          <a:xfrm flipH="1">
            <a:off x="9559849" y="1921710"/>
            <a:ext cx="765000" cy="5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30"/>
          <p:cNvCxnSpPr>
            <a:stCxn id="599" idx="4"/>
            <a:endCxn id="598" idx="7"/>
          </p:cNvCxnSpPr>
          <p:nvPr/>
        </p:nvCxnSpPr>
        <p:spPr>
          <a:xfrm flipH="1">
            <a:off x="3525248" y="2162339"/>
            <a:ext cx="1780800" cy="233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624;p30"/>
          <p:cNvCxnSpPr>
            <a:stCxn id="585" idx="2"/>
            <a:endCxn id="590" idx="0"/>
          </p:cNvCxnSpPr>
          <p:nvPr/>
        </p:nvCxnSpPr>
        <p:spPr>
          <a:xfrm flipH="1">
            <a:off x="5866767" y="1927041"/>
            <a:ext cx="3235800" cy="249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5" name="Google Shape;625;p30"/>
          <p:cNvCxnSpPr>
            <a:stCxn id="599" idx="4"/>
            <a:endCxn id="583" idx="5"/>
          </p:cNvCxnSpPr>
          <p:nvPr/>
        </p:nvCxnSpPr>
        <p:spPr>
          <a:xfrm rot="5400000" flipH="1">
            <a:off x="4060898" y="917189"/>
            <a:ext cx="73800" cy="2416500"/>
          </a:xfrm>
          <a:prstGeom prst="curvedConnector3">
            <a:avLst>
              <a:gd name="adj1" fmla="val -30975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6" name="Google Shape;626;p30"/>
          <p:cNvCxnSpPr>
            <a:stCxn id="590" idx="4"/>
            <a:endCxn id="600" idx="4"/>
          </p:cNvCxnSpPr>
          <p:nvPr/>
        </p:nvCxnSpPr>
        <p:spPr>
          <a:xfrm rot="-5400000" flipH="1">
            <a:off x="7473156" y="3272020"/>
            <a:ext cx="3600" cy="3216300"/>
          </a:xfrm>
          <a:prstGeom prst="curvedConnector3">
            <a:avLst>
              <a:gd name="adj1" fmla="val 6451903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p30"/>
          <p:cNvCxnSpPr>
            <a:stCxn id="601" idx="4"/>
            <a:endCxn id="590" idx="4"/>
          </p:cNvCxnSpPr>
          <p:nvPr/>
        </p:nvCxnSpPr>
        <p:spPr>
          <a:xfrm rot="-5400000">
            <a:off x="3970957" y="2990153"/>
            <a:ext cx="7500" cy="3784200"/>
          </a:xfrm>
          <a:prstGeom prst="curvedConnector3">
            <a:avLst>
              <a:gd name="adj1" fmla="val -3048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8" name="Google Shape;628;p30"/>
          <p:cNvCxnSpPr>
            <a:stCxn id="588" idx="4"/>
            <a:endCxn id="584" idx="1"/>
          </p:cNvCxnSpPr>
          <p:nvPr/>
        </p:nvCxnSpPr>
        <p:spPr>
          <a:xfrm>
            <a:off x="1563195" y="2151781"/>
            <a:ext cx="2849400" cy="234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629;p30"/>
          <p:cNvCxnSpPr/>
          <p:nvPr/>
        </p:nvCxnSpPr>
        <p:spPr>
          <a:xfrm rot="10800000">
            <a:off x="665786" y="3521553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630" name="Google Shape;630;p30"/>
          <p:cNvCxnSpPr/>
          <p:nvPr/>
        </p:nvCxnSpPr>
        <p:spPr>
          <a:xfrm rot="10800000">
            <a:off x="673650" y="1113228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631" name="Google Shape;631;p30"/>
          <p:cNvSpPr txBox="1"/>
          <p:nvPr/>
        </p:nvSpPr>
        <p:spPr>
          <a:xfrm>
            <a:off x="11186549" y="1668828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632" name="Google Shape;632;p30"/>
          <p:cNvSpPr txBox="1"/>
          <p:nvPr/>
        </p:nvSpPr>
        <p:spPr>
          <a:xfrm>
            <a:off x="10957643" y="3903544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cxnSp>
        <p:nvCxnSpPr>
          <p:cNvPr id="633" name="Google Shape;633;p30"/>
          <p:cNvCxnSpPr>
            <a:stCxn id="594" idx="0"/>
            <a:endCxn id="589" idx="3"/>
          </p:cNvCxnSpPr>
          <p:nvPr/>
        </p:nvCxnSpPr>
        <p:spPr>
          <a:xfrm rot="10800000" flipH="1">
            <a:off x="3947944" y="846428"/>
            <a:ext cx="2000100" cy="85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4" name="Google Shape;634;p30"/>
          <p:cNvCxnSpPr>
            <a:stCxn id="588" idx="0"/>
            <a:endCxn id="589" idx="1"/>
          </p:cNvCxnSpPr>
          <p:nvPr/>
        </p:nvCxnSpPr>
        <p:spPr>
          <a:xfrm rot="10800000" flipH="1">
            <a:off x="1563195" y="523081"/>
            <a:ext cx="4385100" cy="117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5" name="Google Shape;635;p30"/>
          <p:cNvCxnSpPr>
            <a:stCxn id="599" idx="1"/>
            <a:endCxn id="589" idx="4"/>
          </p:cNvCxnSpPr>
          <p:nvPr/>
        </p:nvCxnSpPr>
        <p:spPr>
          <a:xfrm rot="10800000" flipH="1">
            <a:off x="5144403" y="913494"/>
            <a:ext cx="965400" cy="85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6" name="Google Shape;636;p30"/>
          <p:cNvCxnSpPr>
            <a:stCxn id="599" idx="6"/>
            <a:endCxn id="591" idx="2"/>
          </p:cNvCxnSpPr>
          <p:nvPr/>
        </p:nvCxnSpPr>
        <p:spPr>
          <a:xfrm rot="10800000" flipH="1">
            <a:off x="5534648" y="1932239"/>
            <a:ext cx="903300" cy="1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7" name="Google Shape;637;p30"/>
          <p:cNvCxnSpPr>
            <a:stCxn id="588" idx="6"/>
            <a:endCxn id="583" idx="2"/>
          </p:cNvCxnSpPr>
          <p:nvPr/>
        </p:nvCxnSpPr>
        <p:spPr>
          <a:xfrm>
            <a:off x="1791795" y="1923181"/>
            <a:ext cx="707400" cy="3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8" name="Google Shape;638;p30"/>
          <p:cNvCxnSpPr>
            <a:stCxn id="585" idx="2"/>
            <a:endCxn id="596" idx="6"/>
          </p:cNvCxnSpPr>
          <p:nvPr/>
        </p:nvCxnSpPr>
        <p:spPr>
          <a:xfrm flipH="1">
            <a:off x="8221767" y="1927041"/>
            <a:ext cx="880800" cy="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9" name="Google Shape;639;p30"/>
          <p:cNvCxnSpPr>
            <a:stCxn id="600" idx="0"/>
            <a:endCxn id="591" idx="5"/>
          </p:cNvCxnSpPr>
          <p:nvPr/>
        </p:nvCxnSpPr>
        <p:spPr>
          <a:xfrm rot="10800000">
            <a:off x="6828284" y="2094139"/>
            <a:ext cx="2254800" cy="233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640;p30"/>
          <p:cNvCxnSpPr>
            <a:stCxn id="601" idx="7"/>
            <a:endCxn id="599" idx="3"/>
          </p:cNvCxnSpPr>
          <p:nvPr/>
        </p:nvCxnSpPr>
        <p:spPr>
          <a:xfrm rot="10800000" flipH="1">
            <a:off x="2244252" y="2095459"/>
            <a:ext cx="2900100" cy="240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1" name="Google Shape;641;p30"/>
          <p:cNvCxnSpPr>
            <a:stCxn id="601" idx="3"/>
            <a:endCxn id="592" idx="4"/>
          </p:cNvCxnSpPr>
          <p:nvPr/>
        </p:nvCxnSpPr>
        <p:spPr>
          <a:xfrm rot="-5400000" flipH="1">
            <a:off x="6043712" y="696298"/>
            <a:ext cx="74400" cy="8319900"/>
          </a:xfrm>
          <a:prstGeom prst="curvedConnector3">
            <a:avLst>
              <a:gd name="adj1" fmla="val 123185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" name="Google Shape;642;p30"/>
          <p:cNvCxnSpPr>
            <a:stCxn id="598" idx="4"/>
            <a:endCxn id="586" idx="3"/>
          </p:cNvCxnSpPr>
          <p:nvPr/>
        </p:nvCxnSpPr>
        <p:spPr>
          <a:xfrm rot="-5400000">
            <a:off x="5217277" y="2959214"/>
            <a:ext cx="72000" cy="3779100"/>
          </a:xfrm>
          <a:prstGeom prst="curvedConnector3">
            <a:avLst>
              <a:gd name="adj1" fmla="val -735264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p30"/>
          <p:cNvSpPr txBox="1"/>
          <p:nvPr/>
        </p:nvSpPr>
        <p:spPr>
          <a:xfrm>
            <a:off x="1073536" y="1613868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44" name="Google Shape;644;p30"/>
          <p:cNvSpPr txBox="1"/>
          <p:nvPr/>
        </p:nvSpPr>
        <p:spPr>
          <a:xfrm>
            <a:off x="2180448" y="16073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45" name="Google Shape;645;p30"/>
          <p:cNvSpPr txBox="1"/>
          <p:nvPr/>
        </p:nvSpPr>
        <p:spPr>
          <a:xfrm>
            <a:off x="3485212" y="158916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4846655" y="1587940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47" name="Google Shape;647;p30"/>
          <p:cNvSpPr txBox="1"/>
          <p:nvPr/>
        </p:nvSpPr>
        <p:spPr>
          <a:xfrm>
            <a:off x="6206137" y="16027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48" name="Google Shape;648;p30"/>
          <p:cNvSpPr txBox="1"/>
          <p:nvPr/>
        </p:nvSpPr>
        <p:spPr>
          <a:xfrm>
            <a:off x="8222804" y="1602808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49" name="Google Shape;649;p30"/>
          <p:cNvSpPr txBox="1"/>
          <p:nvPr/>
        </p:nvSpPr>
        <p:spPr>
          <a:xfrm>
            <a:off x="9565994" y="161918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50" name="Google Shape;650;p30"/>
          <p:cNvSpPr txBox="1"/>
          <p:nvPr/>
        </p:nvSpPr>
        <p:spPr>
          <a:xfrm>
            <a:off x="10814220" y="1654973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51" name="Google Shape;651;p30"/>
          <p:cNvSpPr txBox="1"/>
          <p:nvPr/>
        </p:nvSpPr>
        <p:spPr>
          <a:xfrm>
            <a:off x="10465982" y="4486277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652" name="Google Shape;652;p30"/>
          <p:cNvSpPr txBox="1"/>
          <p:nvPr/>
        </p:nvSpPr>
        <p:spPr>
          <a:xfrm>
            <a:off x="9375407" y="4478270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7523819" y="4621657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654" name="Google Shape;654;p30"/>
          <p:cNvSpPr txBox="1"/>
          <p:nvPr/>
        </p:nvSpPr>
        <p:spPr>
          <a:xfrm>
            <a:off x="5358424" y="4442194"/>
            <a:ext cx="2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55" name="Google Shape;655;p30"/>
          <p:cNvSpPr txBox="1"/>
          <p:nvPr/>
        </p:nvSpPr>
        <p:spPr>
          <a:xfrm>
            <a:off x="3995125" y="4513397"/>
            <a:ext cx="30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/>
          </a:p>
        </p:txBody>
      </p:sp>
      <p:sp>
        <p:nvSpPr>
          <p:cNvPr id="656" name="Google Shape;656;p30"/>
          <p:cNvSpPr txBox="1"/>
          <p:nvPr/>
        </p:nvSpPr>
        <p:spPr>
          <a:xfrm>
            <a:off x="2774201" y="4519425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657" name="Google Shape;657;p30"/>
          <p:cNvSpPr txBox="1"/>
          <p:nvPr/>
        </p:nvSpPr>
        <p:spPr>
          <a:xfrm>
            <a:off x="1505154" y="4571575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658" name="Google Shape;658;p30"/>
          <p:cNvSpPr txBox="1"/>
          <p:nvPr/>
        </p:nvSpPr>
        <p:spPr>
          <a:xfrm>
            <a:off x="1471139" y="3960776"/>
            <a:ext cx="6546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779" t="-118322" r="-657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59" name="Google Shape;659;p30"/>
          <p:cNvSpPr txBox="1"/>
          <p:nvPr/>
        </p:nvSpPr>
        <p:spPr>
          <a:xfrm>
            <a:off x="1983938" y="3977562"/>
            <a:ext cx="6546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7779" t="-116383" r="-6573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0" name="Google Shape;660;p30"/>
          <p:cNvSpPr txBox="1"/>
          <p:nvPr/>
        </p:nvSpPr>
        <p:spPr>
          <a:xfrm>
            <a:off x="2882464" y="4029946"/>
            <a:ext cx="6546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1" name="Google Shape;661;p30"/>
          <p:cNvSpPr txBox="1"/>
          <p:nvPr/>
        </p:nvSpPr>
        <p:spPr>
          <a:xfrm>
            <a:off x="3540569" y="4263437"/>
            <a:ext cx="6546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2" name="Google Shape;662;p30"/>
          <p:cNvSpPr txBox="1"/>
          <p:nvPr/>
        </p:nvSpPr>
        <p:spPr>
          <a:xfrm>
            <a:off x="9733327" y="4094635"/>
            <a:ext cx="6546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3" name="Google Shape;663;p30"/>
          <p:cNvSpPr txBox="1"/>
          <p:nvPr/>
        </p:nvSpPr>
        <p:spPr>
          <a:xfrm>
            <a:off x="10327325" y="4177439"/>
            <a:ext cx="6546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8027" t="-116383" r="-67288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4" name="Google Shape;664;p30"/>
          <p:cNvSpPr txBox="1"/>
          <p:nvPr/>
        </p:nvSpPr>
        <p:spPr>
          <a:xfrm>
            <a:off x="9381654" y="4260243"/>
            <a:ext cx="6546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5" name="Google Shape;665;p30"/>
          <p:cNvSpPr txBox="1"/>
          <p:nvPr/>
        </p:nvSpPr>
        <p:spPr>
          <a:xfrm>
            <a:off x="8808961" y="3933972"/>
            <a:ext cx="6546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8027" t="-116383" r="-67288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8416742" y="4052869"/>
            <a:ext cx="6546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7" name="Google Shape;667;p30"/>
          <p:cNvSpPr txBox="1"/>
          <p:nvPr/>
        </p:nvSpPr>
        <p:spPr>
          <a:xfrm>
            <a:off x="8301253" y="4268020"/>
            <a:ext cx="654600" cy="369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8" name="Google Shape;668;p30"/>
          <p:cNvSpPr txBox="1"/>
          <p:nvPr/>
        </p:nvSpPr>
        <p:spPr>
          <a:xfrm>
            <a:off x="7632313" y="4326759"/>
            <a:ext cx="654600" cy="3858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28027" t="-109513" r="-67288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69" name="Google Shape;669;p30"/>
          <p:cNvSpPr txBox="1"/>
          <p:nvPr/>
        </p:nvSpPr>
        <p:spPr>
          <a:xfrm>
            <a:off x="7468700" y="4024549"/>
            <a:ext cx="654600" cy="385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7779" t="-109513" r="-65737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0" name="Google Shape;670;p30"/>
          <p:cNvSpPr txBox="1"/>
          <p:nvPr/>
        </p:nvSpPr>
        <p:spPr>
          <a:xfrm>
            <a:off x="7148676" y="3926874"/>
            <a:ext cx="654600" cy="3858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28969" t="-109513" r="-66347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1" name="Google Shape;671;p30"/>
          <p:cNvSpPr txBox="1"/>
          <p:nvPr/>
        </p:nvSpPr>
        <p:spPr>
          <a:xfrm>
            <a:off x="6840684" y="3925453"/>
            <a:ext cx="654600" cy="385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27779" t="-109513" r="-65737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2" name="Google Shape;672;p30"/>
          <p:cNvSpPr txBox="1"/>
          <p:nvPr/>
        </p:nvSpPr>
        <p:spPr>
          <a:xfrm>
            <a:off x="6532692" y="4272948"/>
            <a:ext cx="654600" cy="3858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28969" t="-109513" r="-66347" b="-1698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3" name="Google Shape;673;p30"/>
          <p:cNvSpPr txBox="1"/>
          <p:nvPr/>
        </p:nvSpPr>
        <p:spPr>
          <a:xfrm>
            <a:off x="4792943" y="4283556"/>
            <a:ext cx="654600" cy="3696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27779" t="-118322" r="-657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4" name="Google Shape;674;p30"/>
          <p:cNvSpPr txBox="1"/>
          <p:nvPr/>
        </p:nvSpPr>
        <p:spPr>
          <a:xfrm>
            <a:off x="4063846" y="4029468"/>
            <a:ext cx="654600" cy="3696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5" name="Google Shape;675;p30"/>
          <p:cNvSpPr txBox="1"/>
          <p:nvPr/>
        </p:nvSpPr>
        <p:spPr>
          <a:xfrm>
            <a:off x="4634159" y="3859600"/>
            <a:ext cx="654600" cy="3696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l="-27779" t="-116383" r="-6573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6" name="Google Shape;676;p30"/>
          <p:cNvSpPr txBox="1"/>
          <p:nvPr/>
        </p:nvSpPr>
        <p:spPr>
          <a:xfrm>
            <a:off x="5830308" y="4025955"/>
            <a:ext cx="3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1742567" y="1184577"/>
            <a:ext cx="654600" cy="3693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8" name="Google Shape;678;p30"/>
          <p:cNvSpPr txBox="1"/>
          <p:nvPr/>
        </p:nvSpPr>
        <p:spPr>
          <a:xfrm>
            <a:off x="2592798" y="1264789"/>
            <a:ext cx="758100" cy="3699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l="-10399" t="-116383" r="-56799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79" name="Google Shape;679;p30"/>
          <p:cNvSpPr txBox="1"/>
          <p:nvPr/>
        </p:nvSpPr>
        <p:spPr>
          <a:xfrm>
            <a:off x="3731790" y="1296872"/>
            <a:ext cx="758100" cy="369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l="-23999" t="-118322" r="-43199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80" name="Google Shape;680;p30"/>
          <p:cNvSpPr txBox="1"/>
          <p:nvPr/>
        </p:nvSpPr>
        <p:spPr>
          <a:xfrm>
            <a:off x="4906874" y="1304892"/>
            <a:ext cx="758100" cy="3693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l="-24999" t="-116383" r="-43549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81" name="Google Shape;681;p30"/>
          <p:cNvSpPr txBox="1"/>
          <p:nvPr/>
        </p:nvSpPr>
        <p:spPr>
          <a:xfrm>
            <a:off x="6442910" y="1312912"/>
            <a:ext cx="758100" cy="3696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l="-11289" t="-116383" r="-57259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82" name="Google Shape;682;p30"/>
          <p:cNvSpPr txBox="1"/>
          <p:nvPr/>
        </p:nvSpPr>
        <p:spPr>
          <a:xfrm>
            <a:off x="7257042" y="1320932"/>
            <a:ext cx="758100" cy="3738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l="-10399" t="-113109" r="-56799" b="-1786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83" name="Google Shape;683;p30"/>
          <p:cNvSpPr txBox="1"/>
          <p:nvPr/>
        </p:nvSpPr>
        <p:spPr>
          <a:xfrm>
            <a:off x="8708854" y="1304888"/>
            <a:ext cx="758100" cy="3873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l="-11289" t="-109361" r="-57259" b="-164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84" name="Google Shape;684;p30"/>
          <p:cNvSpPr txBox="1"/>
          <p:nvPr/>
        </p:nvSpPr>
        <p:spPr>
          <a:xfrm>
            <a:off x="9847846" y="1276815"/>
            <a:ext cx="758100" cy="3711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l="-10399" t="-116383" r="-56799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685" name="Google Shape;685;p30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Permasalahan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143000" y="2255826"/>
            <a:ext cx="99060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Terdapat suatu kelas yang berisi 16 mahasiswa mahasiswa baru. Setelah kelas berjalan beberapa minggu dilakukanlah survei untuk mengetahui apakah seluruh mahasiswa telah berbaur dengan satu sama lain / seluruh anggota kelas tersebut. Setiap mahasiswa diwawancara satu persatu sehingga didapatkan list data hubungan perkenalan antara 2 mahasiswa. Dari data tersebut didapatkan representasi jaringan seperti berikut: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1"/>
          <p:cNvSpPr/>
          <p:nvPr/>
        </p:nvSpPr>
        <p:spPr>
          <a:xfrm>
            <a:off x="260188" y="45516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3439329" y="4551327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5384811" y="77201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4019895" y="219663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8592305" y="216234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1799689" y="452653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696" name="Google Shape;696;p31"/>
          <p:cNvSpPr/>
          <p:nvPr/>
        </p:nvSpPr>
        <p:spPr>
          <a:xfrm>
            <a:off x="960270" y="220080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5396152" y="216030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4740434" y="454701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10024167" y="216216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7831828" y="45516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701" name="Google Shape;701;p31"/>
          <p:cNvCxnSpPr>
            <a:stCxn id="696" idx="6"/>
            <a:endCxn id="702" idx="2"/>
          </p:cNvCxnSpPr>
          <p:nvPr/>
        </p:nvCxnSpPr>
        <p:spPr>
          <a:xfrm rot="10800000" flipH="1">
            <a:off x="1417470" y="2420702"/>
            <a:ext cx="1125300" cy="8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3" name="Google Shape;703;p31"/>
          <p:cNvCxnSpPr>
            <a:stCxn id="702" idx="4"/>
            <a:endCxn id="691" idx="0"/>
          </p:cNvCxnSpPr>
          <p:nvPr/>
        </p:nvCxnSpPr>
        <p:spPr>
          <a:xfrm>
            <a:off x="2771452" y="2649445"/>
            <a:ext cx="896400" cy="190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4" name="Google Shape;704;p31"/>
          <p:cNvSpPr/>
          <p:nvPr/>
        </p:nvSpPr>
        <p:spPr>
          <a:xfrm>
            <a:off x="9356364" y="454701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705" name="Google Shape;705;p31"/>
          <p:cNvSpPr/>
          <p:nvPr/>
        </p:nvSpPr>
        <p:spPr>
          <a:xfrm>
            <a:off x="6264971" y="454895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706" name="Google Shape;706;p31"/>
          <p:cNvSpPr/>
          <p:nvPr/>
        </p:nvSpPr>
        <p:spPr>
          <a:xfrm>
            <a:off x="6998531" y="216316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2542852" y="219224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sp>
        <p:nvSpPr>
          <p:cNvPr id="707" name="Google Shape;707;p31"/>
          <p:cNvSpPr/>
          <p:nvPr/>
        </p:nvSpPr>
        <p:spPr>
          <a:xfrm>
            <a:off x="10805528" y="45491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708" name="Google Shape;708;p31"/>
          <p:cNvCxnSpPr>
            <a:stCxn id="693" idx="4"/>
            <a:endCxn id="698" idx="0"/>
          </p:cNvCxnSpPr>
          <p:nvPr/>
        </p:nvCxnSpPr>
        <p:spPr>
          <a:xfrm>
            <a:off x="4248495" y="2653838"/>
            <a:ext cx="720600" cy="189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9" name="Google Shape;709;p31"/>
          <p:cNvCxnSpPr>
            <a:stCxn id="693" idx="2"/>
            <a:endCxn id="702" idx="6"/>
          </p:cNvCxnSpPr>
          <p:nvPr/>
        </p:nvCxnSpPr>
        <p:spPr>
          <a:xfrm rot="10800000">
            <a:off x="3000195" y="2420738"/>
            <a:ext cx="1019700" cy="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0" name="Google Shape;710;p31"/>
          <p:cNvCxnSpPr>
            <a:stCxn id="706" idx="7"/>
            <a:endCxn id="692" idx="5"/>
          </p:cNvCxnSpPr>
          <p:nvPr/>
        </p:nvCxnSpPr>
        <p:spPr>
          <a:xfrm rot="10800000">
            <a:off x="5775076" y="1162115"/>
            <a:ext cx="1613700" cy="106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1" name="Google Shape;711;p31"/>
          <p:cNvCxnSpPr>
            <a:stCxn id="697" idx="6"/>
            <a:endCxn id="706" idx="2"/>
          </p:cNvCxnSpPr>
          <p:nvPr/>
        </p:nvCxnSpPr>
        <p:spPr>
          <a:xfrm>
            <a:off x="5853352" y="2388901"/>
            <a:ext cx="1145100" cy="3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" name="Google Shape;712;p31"/>
          <p:cNvCxnSpPr>
            <a:stCxn id="693" idx="0"/>
            <a:endCxn id="692" idx="3"/>
          </p:cNvCxnSpPr>
          <p:nvPr/>
        </p:nvCxnSpPr>
        <p:spPr>
          <a:xfrm rot="10800000" flipH="1">
            <a:off x="4248495" y="1162238"/>
            <a:ext cx="1203300" cy="103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3" name="Google Shape;713;p31"/>
          <p:cNvCxnSpPr>
            <a:stCxn id="693" idx="3"/>
            <a:endCxn id="690" idx="7"/>
          </p:cNvCxnSpPr>
          <p:nvPr/>
        </p:nvCxnSpPr>
        <p:spPr>
          <a:xfrm flipH="1">
            <a:off x="650350" y="2586883"/>
            <a:ext cx="3436500" cy="20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4" name="Google Shape;714;p31"/>
          <p:cNvCxnSpPr>
            <a:stCxn id="702" idx="5"/>
            <a:endCxn id="698" idx="1"/>
          </p:cNvCxnSpPr>
          <p:nvPr/>
        </p:nvCxnSpPr>
        <p:spPr>
          <a:xfrm>
            <a:off x="2933097" y="2582490"/>
            <a:ext cx="1874400" cy="20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5" name="Google Shape;715;p31"/>
          <p:cNvCxnSpPr>
            <a:stCxn id="698" idx="2"/>
            <a:endCxn id="696" idx="4"/>
          </p:cNvCxnSpPr>
          <p:nvPr/>
        </p:nvCxnSpPr>
        <p:spPr>
          <a:xfrm rot="10800000">
            <a:off x="1188734" y="2657918"/>
            <a:ext cx="3551700" cy="211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" name="Google Shape;716;p31"/>
          <p:cNvCxnSpPr>
            <a:stCxn id="694" idx="2"/>
            <a:endCxn id="706" idx="6"/>
          </p:cNvCxnSpPr>
          <p:nvPr/>
        </p:nvCxnSpPr>
        <p:spPr>
          <a:xfrm flipH="1">
            <a:off x="7455605" y="2390940"/>
            <a:ext cx="1136700" cy="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7" name="Google Shape;717;p31"/>
          <p:cNvCxnSpPr>
            <a:stCxn id="690" idx="0"/>
            <a:endCxn id="696" idx="2"/>
          </p:cNvCxnSpPr>
          <p:nvPr/>
        </p:nvCxnSpPr>
        <p:spPr>
          <a:xfrm rot="10800000" flipH="1">
            <a:off x="488788" y="2429428"/>
            <a:ext cx="471600" cy="212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8" name="Google Shape;718;p31"/>
          <p:cNvCxnSpPr>
            <a:stCxn id="696" idx="0"/>
            <a:endCxn id="692" idx="1"/>
          </p:cNvCxnSpPr>
          <p:nvPr/>
        </p:nvCxnSpPr>
        <p:spPr>
          <a:xfrm rot="10800000" flipH="1">
            <a:off x="1188870" y="839102"/>
            <a:ext cx="4263000" cy="136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9" name="Google Shape;719;p31"/>
          <p:cNvCxnSpPr>
            <a:stCxn id="700" idx="7"/>
            <a:endCxn id="706" idx="4"/>
          </p:cNvCxnSpPr>
          <p:nvPr/>
        </p:nvCxnSpPr>
        <p:spPr>
          <a:xfrm rot="10800000">
            <a:off x="7227273" y="2620284"/>
            <a:ext cx="994800" cy="1998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0" name="Google Shape;720;p31"/>
          <p:cNvCxnSpPr>
            <a:stCxn id="692" idx="7"/>
            <a:endCxn id="699" idx="0"/>
          </p:cNvCxnSpPr>
          <p:nvPr/>
        </p:nvCxnSpPr>
        <p:spPr>
          <a:xfrm>
            <a:off x="5775056" y="838966"/>
            <a:ext cx="4477800" cy="132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" name="Google Shape;721;p31"/>
          <p:cNvCxnSpPr>
            <a:stCxn id="699" idx="2"/>
            <a:endCxn id="694" idx="6"/>
          </p:cNvCxnSpPr>
          <p:nvPr/>
        </p:nvCxnSpPr>
        <p:spPr>
          <a:xfrm flipH="1">
            <a:off x="9049467" y="2390760"/>
            <a:ext cx="974700" cy="3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" name="Google Shape;722;p31"/>
          <p:cNvCxnSpPr>
            <a:stCxn id="707" idx="0"/>
            <a:endCxn id="699" idx="5"/>
          </p:cNvCxnSpPr>
          <p:nvPr/>
        </p:nvCxnSpPr>
        <p:spPr>
          <a:xfrm rot="10800000">
            <a:off x="10414328" y="2552328"/>
            <a:ext cx="619800" cy="199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3" name="Google Shape;723;p31"/>
          <p:cNvCxnSpPr>
            <a:stCxn id="694" idx="0"/>
            <a:endCxn id="692" idx="6"/>
          </p:cNvCxnSpPr>
          <p:nvPr/>
        </p:nvCxnSpPr>
        <p:spPr>
          <a:xfrm rot="10800000">
            <a:off x="5841905" y="1000740"/>
            <a:ext cx="2979000" cy="116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4" name="Google Shape;724;p31"/>
          <p:cNvCxnSpPr>
            <a:stCxn id="692" idx="4"/>
            <a:endCxn id="697" idx="0"/>
          </p:cNvCxnSpPr>
          <p:nvPr/>
        </p:nvCxnSpPr>
        <p:spPr>
          <a:xfrm>
            <a:off x="5613411" y="1229211"/>
            <a:ext cx="11400" cy="9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5" name="Google Shape;725;p31"/>
          <p:cNvCxnSpPr>
            <a:stCxn id="705" idx="4"/>
            <a:endCxn id="690" idx="4"/>
          </p:cNvCxnSpPr>
          <p:nvPr/>
        </p:nvCxnSpPr>
        <p:spPr>
          <a:xfrm rot="5400000">
            <a:off x="3489821" y="2005105"/>
            <a:ext cx="2700" cy="6004800"/>
          </a:xfrm>
          <a:prstGeom prst="curvedConnector3">
            <a:avLst>
              <a:gd name="adj1" fmla="val 22379703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6" name="Google Shape;726;p31"/>
          <p:cNvCxnSpPr>
            <a:stCxn id="694" idx="1"/>
            <a:endCxn id="696" idx="7"/>
          </p:cNvCxnSpPr>
          <p:nvPr/>
        </p:nvCxnSpPr>
        <p:spPr>
          <a:xfrm rot="5400000">
            <a:off x="4985760" y="-1405805"/>
            <a:ext cx="38400" cy="7308600"/>
          </a:xfrm>
          <a:prstGeom prst="curvedConnector3">
            <a:avLst>
              <a:gd name="adj1" fmla="val -142765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7" name="Google Shape;727;p31"/>
          <p:cNvCxnSpPr/>
          <p:nvPr/>
        </p:nvCxnSpPr>
        <p:spPr>
          <a:xfrm rot="10800000">
            <a:off x="602328" y="3189721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728" name="Google Shape;728;p31"/>
          <p:cNvCxnSpPr/>
          <p:nvPr/>
        </p:nvCxnSpPr>
        <p:spPr>
          <a:xfrm rot="10800000">
            <a:off x="673650" y="1654653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729" name="Google Shape;729;p31"/>
          <p:cNvSpPr txBox="1"/>
          <p:nvPr/>
        </p:nvSpPr>
        <p:spPr>
          <a:xfrm>
            <a:off x="11186549" y="1668828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730" name="Google Shape;730;p31"/>
          <p:cNvSpPr txBox="1"/>
          <p:nvPr/>
        </p:nvSpPr>
        <p:spPr>
          <a:xfrm>
            <a:off x="11214600" y="3257593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cxnSp>
        <p:nvCxnSpPr>
          <p:cNvPr id="731" name="Google Shape;731;p31"/>
          <p:cNvCxnSpPr>
            <a:stCxn id="700" idx="0"/>
            <a:endCxn id="696" idx="6"/>
          </p:cNvCxnSpPr>
          <p:nvPr/>
        </p:nvCxnSpPr>
        <p:spPr>
          <a:xfrm rot="10800000">
            <a:off x="1417528" y="2429428"/>
            <a:ext cx="6642900" cy="212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2" name="Google Shape;732;p31"/>
          <p:cNvCxnSpPr>
            <a:stCxn id="695" idx="0"/>
            <a:endCxn id="696" idx="3"/>
          </p:cNvCxnSpPr>
          <p:nvPr/>
        </p:nvCxnSpPr>
        <p:spPr>
          <a:xfrm rot="10800000">
            <a:off x="1027189" y="2590933"/>
            <a:ext cx="1001100" cy="193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3" name="Google Shape;733;p31"/>
          <p:cNvCxnSpPr>
            <a:stCxn id="705" idx="1"/>
            <a:endCxn id="696" idx="5"/>
          </p:cNvCxnSpPr>
          <p:nvPr/>
        </p:nvCxnSpPr>
        <p:spPr>
          <a:xfrm rot="10800000">
            <a:off x="1350426" y="2590910"/>
            <a:ext cx="4981500" cy="2025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4" name="Google Shape;734;p31"/>
          <p:cNvCxnSpPr>
            <a:stCxn id="705" idx="2"/>
            <a:endCxn id="698" idx="6"/>
          </p:cNvCxnSpPr>
          <p:nvPr/>
        </p:nvCxnSpPr>
        <p:spPr>
          <a:xfrm rot="10800000">
            <a:off x="5197571" y="4775755"/>
            <a:ext cx="10674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5" name="Google Shape;735;p31"/>
          <p:cNvCxnSpPr>
            <a:stCxn id="695" idx="2"/>
            <a:endCxn id="690" idx="6"/>
          </p:cNvCxnSpPr>
          <p:nvPr/>
        </p:nvCxnSpPr>
        <p:spPr>
          <a:xfrm flipH="1">
            <a:off x="717289" y="4755133"/>
            <a:ext cx="1082400" cy="25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6" name="Google Shape;736;p31"/>
          <p:cNvCxnSpPr>
            <a:stCxn id="692" idx="2"/>
            <a:endCxn id="702" idx="0"/>
          </p:cNvCxnSpPr>
          <p:nvPr/>
        </p:nvCxnSpPr>
        <p:spPr>
          <a:xfrm flipH="1">
            <a:off x="2771511" y="1000611"/>
            <a:ext cx="2613300" cy="119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7" name="Google Shape;737;p31"/>
          <p:cNvCxnSpPr>
            <a:stCxn id="706" idx="3"/>
            <a:endCxn id="698" idx="7"/>
          </p:cNvCxnSpPr>
          <p:nvPr/>
        </p:nvCxnSpPr>
        <p:spPr>
          <a:xfrm flipH="1">
            <a:off x="5130787" y="2553405"/>
            <a:ext cx="1934700" cy="206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8" name="Google Shape;738;p31"/>
          <p:cNvCxnSpPr>
            <a:stCxn id="707" idx="4"/>
            <a:endCxn id="690" idx="4"/>
          </p:cNvCxnSpPr>
          <p:nvPr/>
        </p:nvCxnSpPr>
        <p:spPr>
          <a:xfrm rot="5400000">
            <a:off x="5760278" y="-265122"/>
            <a:ext cx="2400" cy="10545300"/>
          </a:xfrm>
          <a:prstGeom prst="curvedConnector3">
            <a:avLst>
              <a:gd name="adj1" fmla="val 41212042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9" name="Google Shape;739;p31"/>
          <p:cNvCxnSpPr>
            <a:stCxn id="706" idx="1"/>
            <a:endCxn id="693" idx="7"/>
          </p:cNvCxnSpPr>
          <p:nvPr/>
        </p:nvCxnSpPr>
        <p:spPr>
          <a:xfrm rot="5400000">
            <a:off x="5721037" y="919265"/>
            <a:ext cx="33600" cy="2655300"/>
          </a:xfrm>
          <a:prstGeom prst="curvedConnector3">
            <a:avLst>
              <a:gd name="adj1" fmla="val -87963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31"/>
          <p:cNvCxnSpPr>
            <a:stCxn id="693" idx="5"/>
            <a:endCxn id="704" idx="1"/>
          </p:cNvCxnSpPr>
          <p:nvPr/>
        </p:nvCxnSpPr>
        <p:spPr>
          <a:xfrm>
            <a:off x="4410140" y="2586883"/>
            <a:ext cx="5013300" cy="202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1" name="Google Shape;741;p31"/>
          <p:cNvCxnSpPr>
            <a:stCxn id="694" idx="4"/>
            <a:endCxn id="693" idx="4"/>
          </p:cNvCxnSpPr>
          <p:nvPr/>
        </p:nvCxnSpPr>
        <p:spPr>
          <a:xfrm rot="5400000">
            <a:off x="6517655" y="350490"/>
            <a:ext cx="34200" cy="4572300"/>
          </a:xfrm>
          <a:prstGeom prst="curvedConnector3">
            <a:avLst>
              <a:gd name="adj1" fmla="val 76870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2" name="Google Shape;742;p31"/>
          <p:cNvCxnSpPr>
            <a:stCxn id="697" idx="5"/>
            <a:endCxn id="707" idx="1"/>
          </p:cNvCxnSpPr>
          <p:nvPr/>
        </p:nvCxnSpPr>
        <p:spPr>
          <a:xfrm>
            <a:off x="5786397" y="2550546"/>
            <a:ext cx="5086200" cy="206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3" name="Google Shape;743;p31"/>
          <p:cNvCxnSpPr>
            <a:stCxn id="691" idx="4"/>
            <a:endCxn id="705" idx="4"/>
          </p:cNvCxnSpPr>
          <p:nvPr/>
        </p:nvCxnSpPr>
        <p:spPr>
          <a:xfrm rot="-5400000">
            <a:off x="5079579" y="3594477"/>
            <a:ext cx="2400" cy="2825700"/>
          </a:xfrm>
          <a:prstGeom prst="curvedConnector3">
            <a:avLst>
              <a:gd name="adj1" fmla="val -9525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4" name="Google Shape;744;p31"/>
          <p:cNvCxnSpPr>
            <a:stCxn id="700" idx="6"/>
            <a:endCxn id="704" idx="2"/>
          </p:cNvCxnSpPr>
          <p:nvPr/>
        </p:nvCxnSpPr>
        <p:spPr>
          <a:xfrm rot="10800000" flipH="1">
            <a:off x="8289028" y="4775728"/>
            <a:ext cx="1067400" cy="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5" name="Google Shape;745;p31"/>
          <p:cNvCxnSpPr>
            <a:stCxn id="691" idx="2"/>
            <a:endCxn id="695" idx="6"/>
          </p:cNvCxnSpPr>
          <p:nvPr/>
        </p:nvCxnSpPr>
        <p:spPr>
          <a:xfrm rot="10800000">
            <a:off x="2257029" y="4755027"/>
            <a:ext cx="1182300" cy="24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6" name="Google Shape;746;p31"/>
          <p:cNvCxnSpPr>
            <a:stCxn id="705" idx="4"/>
            <a:endCxn id="707" idx="4"/>
          </p:cNvCxnSpPr>
          <p:nvPr/>
        </p:nvCxnSpPr>
        <p:spPr>
          <a:xfrm rot="-5400000" flipH="1">
            <a:off x="8763521" y="2736205"/>
            <a:ext cx="600" cy="4540500"/>
          </a:xfrm>
          <a:prstGeom prst="curvedConnector3">
            <a:avLst>
              <a:gd name="adj1" fmla="val 92270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7" name="Google Shape;747;p31"/>
          <p:cNvCxnSpPr>
            <a:stCxn id="704" idx="4"/>
            <a:endCxn id="705" idx="4"/>
          </p:cNvCxnSpPr>
          <p:nvPr/>
        </p:nvCxnSpPr>
        <p:spPr>
          <a:xfrm rot="5400000">
            <a:off x="8038314" y="3459368"/>
            <a:ext cx="1800" cy="3091500"/>
          </a:xfrm>
          <a:prstGeom prst="curvedConnector3">
            <a:avLst>
              <a:gd name="adj1" fmla="val 12807611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8" name="Google Shape;748;p31"/>
          <p:cNvCxnSpPr>
            <a:stCxn id="705" idx="6"/>
            <a:endCxn id="700" idx="2"/>
          </p:cNvCxnSpPr>
          <p:nvPr/>
        </p:nvCxnSpPr>
        <p:spPr>
          <a:xfrm>
            <a:off x="6722171" y="4777555"/>
            <a:ext cx="11097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9" name="Google Shape;749;p31"/>
          <p:cNvSpPr txBox="1"/>
          <p:nvPr/>
        </p:nvSpPr>
        <p:spPr>
          <a:xfrm>
            <a:off x="724668" y="208309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0" name="Google Shape;750;p31"/>
          <p:cNvSpPr txBox="1"/>
          <p:nvPr/>
        </p:nvSpPr>
        <p:spPr>
          <a:xfrm>
            <a:off x="3016698" y="20944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1" name="Google Shape;751;p31"/>
          <p:cNvSpPr txBox="1"/>
          <p:nvPr/>
        </p:nvSpPr>
        <p:spPr>
          <a:xfrm>
            <a:off x="4425550" y="2117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2" name="Google Shape;752;p31"/>
          <p:cNvSpPr txBox="1"/>
          <p:nvPr/>
        </p:nvSpPr>
        <p:spPr>
          <a:xfrm>
            <a:off x="5774959" y="203496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3" name="Google Shape;753;p31"/>
          <p:cNvSpPr txBox="1"/>
          <p:nvPr/>
        </p:nvSpPr>
        <p:spPr>
          <a:xfrm>
            <a:off x="7453060" y="20469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4" name="Google Shape;754;p31"/>
          <p:cNvSpPr txBox="1"/>
          <p:nvPr/>
        </p:nvSpPr>
        <p:spPr>
          <a:xfrm>
            <a:off x="9000166" y="204162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5" name="Google Shape;755;p31"/>
          <p:cNvSpPr txBox="1"/>
          <p:nvPr/>
        </p:nvSpPr>
        <p:spPr>
          <a:xfrm>
            <a:off x="10443869" y="209110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56" name="Google Shape;756;p31"/>
          <p:cNvSpPr txBox="1"/>
          <p:nvPr/>
        </p:nvSpPr>
        <p:spPr>
          <a:xfrm>
            <a:off x="686811" y="4785134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757" name="Google Shape;757;p31"/>
          <p:cNvSpPr txBox="1"/>
          <p:nvPr/>
        </p:nvSpPr>
        <p:spPr>
          <a:xfrm>
            <a:off x="10499516" y="4613973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758" name="Google Shape;758;p31"/>
          <p:cNvSpPr txBox="1"/>
          <p:nvPr/>
        </p:nvSpPr>
        <p:spPr>
          <a:xfrm>
            <a:off x="8258879" y="4438796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759" name="Google Shape;759;p31"/>
          <p:cNvSpPr txBox="1"/>
          <p:nvPr/>
        </p:nvSpPr>
        <p:spPr>
          <a:xfrm>
            <a:off x="2231563" y="4423544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60" name="Google Shape;760;p31"/>
          <p:cNvSpPr txBox="1"/>
          <p:nvPr/>
        </p:nvSpPr>
        <p:spPr>
          <a:xfrm>
            <a:off x="3887197" y="456376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61" name="Google Shape;761;p31"/>
          <p:cNvSpPr txBox="1"/>
          <p:nvPr/>
        </p:nvSpPr>
        <p:spPr>
          <a:xfrm>
            <a:off x="6696845" y="439151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62" name="Google Shape;762;p31"/>
          <p:cNvSpPr txBox="1"/>
          <p:nvPr/>
        </p:nvSpPr>
        <p:spPr>
          <a:xfrm>
            <a:off x="9784022" y="452152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63" name="Google Shape;763;p31"/>
          <p:cNvSpPr txBox="1"/>
          <p:nvPr/>
        </p:nvSpPr>
        <p:spPr>
          <a:xfrm>
            <a:off x="4497478" y="481955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764" name="Google Shape;764;p31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"/>
          <p:cNvSpPr/>
          <p:nvPr/>
        </p:nvSpPr>
        <p:spPr>
          <a:xfrm>
            <a:off x="260188" y="45516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3439329" y="4551327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5384811" y="77201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4019895" y="219663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8592305" y="216234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1799689" y="4526533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775" name="Google Shape;775;p32"/>
          <p:cNvSpPr/>
          <p:nvPr/>
        </p:nvSpPr>
        <p:spPr>
          <a:xfrm>
            <a:off x="960270" y="220080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776" name="Google Shape;776;p32"/>
          <p:cNvSpPr/>
          <p:nvPr/>
        </p:nvSpPr>
        <p:spPr>
          <a:xfrm>
            <a:off x="5396152" y="216030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7" name="Google Shape;777;p32"/>
          <p:cNvSpPr/>
          <p:nvPr/>
        </p:nvSpPr>
        <p:spPr>
          <a:xfrm>
            <a:off x="4740434" y="454701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10024167" y="216216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>
            <a:off x="7831828" y="45516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780" name="Google Shape;780;p32"/>
          <p:cNvCxnSpPr>
            <a:stCxn id="775" idx="6"/>
            <a:endCxn id="781" idx="2"/>
          </p:cNvCxnSpPr>
          <p:nvPr/>
        </p:nvCxnSpPr>
        <p:spPr>
          <a:xfrm rot="10800000" flipH="1">
            <a:off x="1417470" y="2420702"/>
            <a:ext cx="1125300" cy="8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2" name="Google Shape;782;p32"/>
          <p:cNvCxnSpPr>
            <a:stCxn id="781" idx="4"/>
            <a:endCxn id="770" idx="0"/>
          </p:cNvCxnSpPr>
          <p:nvPr/>
        </p:nvCxnSpPr>
        <p:spPr>
          <a:xfrm>
            <a:off x="2771452" y="2649445"/>
            <a:ext cx="896400" cy="190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3" name="Google Shape;783;p32"/>
          <p:cNvSpPr/>
          <p:nvPr/>
        </p:nvSpPr>
        <p:spPr>
          <a:xfrm>
            <a:off x="9356364" y="454701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784" name="Google Shape;784;p32"/>
          <p:cNvSpPr/>
          <p:nvPr/>
        </p:nvSpPr>
        <p:spPr>
          <a:xfrm>
            <a:off x="6264971" y="454895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785" name="Google Shape;785;p32"/>
          <p:cNvSpPr/>
          <p:nvPr/>
        </p:nvSpPr>
        <p:spPr>
          <a:xfrm>
            <a:off x="6998531" y="216316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81" name="Google Shape;781;p32"/>
          <p:cNvSpPr/>
          <p:nvPr/>
        </p:nvSpPr>
        <p:spPr>
          <a:xfrm>
            <a:off x="2542852" y="219224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sp>
        <p:nvSpPr>
          <p:cNvPr id="786" name="Google Shape;786;p32"/>
          <p:cNvSpPr/>
          <p:nvPr/>
        </p:nvSpPr>
        <p:spPr>
          <a:xfrm>
            <a:off x="10805528" y="454912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787" name="Google Shape;787;p32"/>
          <p:cNvCxnSpPr>
            <a:stCxn id="772" idx="4"/>
            <a:endCxn id="777" idx="0"/>
          </p:cNvCxnSpPr>
          <p:nvPr/>
        </p:nvCxnSpPr>
        <p:spPr>
          <a:xfrm>
            <a:off x="4248495" y="2653838"/>
            <a:ext cx="720600" cy="189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8" name="Google Shape;788;p32"/>
          <p:cNvCxnSpPr>
            <a:stCxn id="772" idx="2"/>
            <a:endCxn id="781" idx="6"/>
          </p:cNvCxnSpPr>
          <p:nvPr/>
        </p:nvCxnSpPr>
        <p:spPr>
          <a:xfrm rot="10800000">
            <a:off x="3000195" y="2420738"/>
            <a:ext cx="1019700" cy="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9" name="Google Shape;789;p32"/>
          <p:cNvCxnSpPr>
            <a:stCxn id="785" idx="7"/>
            <a:endCxn id="771" idx="5"/>
          </p:cNvCxnSpPr>
          <p:nvPr/>
        </p:nvCxnSpPr>
        <p:spPr>
          <a:xfrm rot="10800000">
            <a:off x="5775076" y="1162115"/>
            <a:ext cx="1613700" cy="106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0" name="Google Shape;790;p32"/>
          <p:cNvCxnSpPr>
            <a:stCxn id="776" idx="6"/>
            <a:endCxn id="785" idx="2"/>
          </p:cNvCxnSpPr>
          <p:nvPr/>
        </p:nvCxnSpPr>
        <p:spPr>
          <a:xfrm>
            <a:off x="5853352" y="2388901"/>
            <a:ext cx="1145100" cy="3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1" name="Google Shape;791;p32"/>
          <p:cNvCxnSpPr>
            <a:stCxn id="772" idx="0"/>
            <a:endCxn id="771" idx="3"/>
          </p:cNvCxnSpPr>
          <p:nvPr/>
        </p:nvCxnSpPr>
        <p:spPr>
          <a:xfrm rot="10800000" flipH="1">
            <a:off x="4248495" y="1162238"/>
            <a:ext cx="1203300" cy="103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2" name="Google Shape;792;p32"/>
          <p:cNvCxnSpPr>
            <a:stCxn id="772" idx="3"/>
            <a:endCxn id="769" idx="7"/>
          </p:cNvCxnSpPr>
          <p:nvPr/>
        </p:nvCxnSpPr>
        <p:spPr>
          <a:xfrm flipH="1">
            <a:off x="650350" y="2586883"/>
            <a:ext cx="3436500" cy="20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3" name="Google Shape;793;p32"/>
          <p:cNvCxnSpPr>
            <a:stCxn id="781" idx="5"/>
            <a:endCxn id="777" idx="1"/>
          </p:cNvCxnSpPr>
          <p:nvPr/>
        </p:nvCxnSpPr>
        <p:spPr>
          <a:xfrm>
            <a:off x="2933097" y="2582490"/>
            <a:ext cx="1874400" cy="20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4" name="Google Shape;794;p32"/>
          <p:cNvCxnSpPr>
            <a:stCxn id="777" idx="2"/>
            <a:endCxn id="775" idx="4"/>
          </p:cNvCxnSpPr>
          <p:nvPr/>
        </p:nvCxnSpPr>
        <p:spPr>
          <a:xfrm rot="10800000">
            <a:off x="1188734" y="2657918"/>
            <a:ext cx="3551700" cy="211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5" name="Google Shape;795;p32"/>
          <p:cNvCxnSpPr>
            <a:stCxn id="773" idx="2"/>
            <a:endCxn id="785" idx="6"/>
          </p:cNvCxnSpPr>
          <p:nvPr/>
        </p:nvCxnSpPr>
        <p:spPr>
          <a:xfrm flipH="1">
            <a:off x="7455605" y="2390940"/>
            <a:ext cx="1136700" cy="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6" name="Google Shape;796;p32"/>
          <p:cNvCxnSpPr>
            <a:stCxn id="769" idx="0"/>
            <a:endCxn id="775" idx="2"/>
          </p:cNvCxnSpPr>
          <p:nvPr/>
        </p:nvCxnSpPr>
        <p:spPr>
          <a:xfrm rot="10800000" flipH="1">
            <a:off x="488788" y="2429428"/>
            <a:ext cx="471600" cy="212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7" name="Google Shape;797;p32"/>
          <p:cNvCxnSpPr>
            <a:stCxn id="775" idx="0"/>
            <a:endCxn id="771" idx="1"/>
          </p:cNvCxnSpPr>
          <p:nvPr/>
        </p:nvCxnSpPr>
        <p:spPr>
          <a:xfrm rot="10800000" flipH="1">
            <a:off x="1188870" y="839102"/>
            <a:ext cx="4263000" cy="136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8" name="Google Shape;798;p32"/>
          <p:cNvCxnSpPr>
            <a:stCxn id="779" idx="7"/>
            <a:endCxn id="785" idx="4"/>
          </p:cNvCxnSpPr>
          <p:nvPr/>
        </p:nvCxnSpPr>
        <p:spPr>
          <a:xfrm rot="10800000">
            <a:off x="7227273" y="2620284"/>
            <a:ext cx="994800" cy="1998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9" name="Google Shape;799;p32"/>
          <p:cNvCxnSpPr>
            <a:stCxn id="771" idx="7"/>
            <a:endCxn id="778" idx="0"/>
          </p:cNvCxnSpPr>
          <p:nvPr/>
        </p:nvCxnSpPr>
        <p:spPr>
          <a:xfrm>
            <a:off x="5775056" y="838966"/>
            <a:ext cx="4477800" cy="132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0" name="Google Shape;800;p32"/>
          <p:cNvCxnSpPr>
            <a:stCxn id="778" idx="2"/>
            <a:endCxn id="773" idx="6"/>
          </p:cNvCxnSpPr>
          <p:nvPr/>
        </p:nvCxnSpPr>
        <p:spPr>
          <a:xfrm flipH="1">
            <a:off x="9049467" y="2390760"/>
            <a:ext cx="974700" cy="3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1" name="Google Shape;801;p32"/>
          <p:cNvCxnSpPr>
            <a:stCxn id="786" idx="0"/>
            <a:endCxn id="778" idx="5"/>
          </p:cNvCxnSpPr>
          <p:nvPr/>
        </p:nvCxnSpPr>
        <p:spPr>
          <a:xfrm rot="10800000">
            <a:off x="10414328" y="2552328"/>
            <a:ext cx="619800" cy="199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2" name="Google Shape;802;p32"/>
          <p:cNvCxnSpPr>
            <a:stCxn id="773" idx="0"/>
            <a:endCxn id="771" idx="6"/>
          </p:cNvCxnSpPr>
          <p:nvPr/>
        </p:nvCxnSpPr>
        <p:spPr>
          <a:xfrm rot="10800000">
            <a:off x="5841905" y="1000740"/>
            <a:ext cx="2979000" cy="116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3" name="Google Shape;803;p32"/>
          <p:cNvCxnSpPr>
            <a:stCxn id="771" idx="4"/>
            <a:endCxn id="776" idx="0"/>
          </p:cNvCxnSpPr>
          <p:nvPr/>
        </p:nvCxnSpPr>
        <p:spPr>
          <a:xfrm>
            <a:off x="5613411" y="1229211"/>
            <a:ext cx="11400" cy="9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4" name="Google Shape;804;p32"/>
          <p:cNvCxnSpPr>
            <a:stCxn id="784" idx="4"/>
            <a:endCxn id="769" idx="4"/>
          </p:cNvCxnSpPr>
          <p:nvPr/>
        </p:nvCxnSpPr>
        <p:spPr>
          <a:xfrm rot="5400000">
            <a:off x="3489821" y="2005105"/>
            <a:ext cx="2700" cy="6004800"/>
          </a:xfrm>
          <a:prstGeom prst="curvedConnector3">
            <a:avLst>
              <a:gd name="adj1" fmla="val 22379703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5" name="Google Shape;805;p32"/>
          <p:cNvCxnSpPr>
            <a:stCxn id="773" idx="1"/>
            <a:endCxn id="775" idx="7"/>
          </p:cNvCxnSpPr>
          <p:nvPr/>
        </p:nvCxnSpPr>
        <p:spPr>
          <a:xfrm rot="5400000">
            <a:off x="4985760" y="-1405805"/>
            <a:ext cx="38400" cy="7308600"/>
          </a:xfrm>
          <a:prstGeom prst="curvedConnector3">
            <a:avLst>
              <a:gd name="adj1" fmla="val -142765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6" name="Google Shape;806;p32"/>
          <p:cNvCxnSpPr/>
          <p:nvPr/>
        </p:nvCxnSpPr>
        <p:spPr>
          <a:xfrm rot="10800000">
            <a:off x="602328" y="3189721"/>
            <a:ext cx="1080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807" name="Google Shape;807;p32"/>
          <p:cNvCxnSpPr/>
          <p:nvPr/>
        </p:nvCxnSpPr>
        <p:spPr>
          <a:xfrm rot="10800000">
            <a:off x="673650" y="1654653"/>
            <a:ext cx="10661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808" name="Google Shape;808;p32"/>
          <p:cNvSpPr txBox="1"/>
          <p:nvPr/>
        </p:nvSpPr>
        <p:spPr>
          <a:xfrm>
            <a:off x="11186549" y="1668828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1</a:t>
            </a:r>
            <a:endParaRPr/>
          </a:p>
        </p:txBody>
      </p:sp>
      <p:sp>
        <p:nvSpPr>
          <p:cNvPr id="809" name="Google Shape;809;p32"/>
          <p:cNvSpPr txBox="1"/>
          <p:nvPr/>
        </p:nvSpPr>
        <p:spPr>
          <a:xfrm>
            <a:off x="11214600" y="3257593"/>
            <a:ext cx="8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Layer 2</a:t>
            </a:r>
            <a:endParaRPr/>
          </a:p>
        </p:txBody>
      </p:sp>
      <p:cxnSp>
        <p:nvCxnSpPr>
          <p:cNvPr id="810" name="Google Shape;810;p32"/>
          <p:cNvCxnSpPr>
            <a:stCxn id="779" idx="0"/>
            <a:endCxn id="775" idx="6"/>
          </p:cNvCxnSpPr>
          <p:nvPr/>
        </p:nvCxnSpPr>
        <p:spPr>
          <a:xfrm rot="10800000">
            <a:off x="1417528" y="2429428"/>
            <a:ext cx="6642900" cy="212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1" name="Google Shape;811;p32"/>
          <p:cNvCxnSpPr>
            <a:stCxn id="774" idx="0"/>
            <a:endCxn id="775" idx="3"/>
          </p:cNvCxnSpPr>
          <p:nvPr/>
        </p:nvCxnSpPr>
        <p:spPr>
          <a:xfrm rot="10800000">
            <a:off x="1027189" y="2590933"/>
            <a:ext cx="1001100" cy="193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2" name="Google Shape;812;p32"/>
          <p:cNvCxnSpPr>
            <a:stCxn id="784" idx="1"/>
            <a:endCxn id="775" idx="5"/>
          </p:cNvCxnSpPr>
          <p:nvPr/>
        </p:nvCxnSpPr>
        <p:spPr>
          <a:xfrm rot="10800000">
            <a:off x="1350426" y="2590910"/>
            <a:ext cx="4981500" cy="2025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3" name="Google Shape;813;p32"/>
          <p:cNvCxnSpPr>
            <a:stCxn id="784" idx="2"/>
            <a:endCxn id="777" idx="6"/>
          </p:cNvCxnSpPr>
          <p:nvPr/>
        </p:nvCxnSpPr>
        <p:spPr>
          <a:xfrm rot="10800000">
            <a:off x="5197571" y="4775755"/>
            <a:ext cx="1067400" cy="1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4" name="Google Shape;814;p32"/>
          <p:cNvCxnSpPr>
            <a:stCxn id="774" idx="2"/>
            <a:endCxn id="769" idx="6"/>
          </p:cNvCxnSpPr>
          <p:nvPr/>
        </p:nvCxnSpPr>
        <p:spPr>
          <a:xfrm flipH="1">
            <a:off x="717289" y="4755133"/>
            <a:ext cx="1082400" cy="25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5" name="Google Shape;815;p32"/>
          <p:cNvCxnSpPr>
            <a:stCxn id="771" idx="2"/>
            <a:endCxn id="781" idx="0"/>
          </p:cNvCxnSpPr>
          <p:nvPr/>
        </p:nvCxnSpPr>
        <p:spPr>
          <a:xfrm flipH="1">
            <a:off x="2771511" y="1000611"/>
            <a:ext cx="2613300" cy="119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6" name="Google Shape;816;p32"/>
          <p:cNvCxnSpPr>
            <a:stCxn id="785" idx="3"/>
            <a:endCxn id="777" idx="7"/>
          </p:cNvCxnSpPr>
          <p:nvPr/>
        </p:nvCxnSpPr>
        <p:spPr>
          <a:xfrm flipH="1">
            <a:off x="5130787" y="2553405"/>
            <a:ext cx="1934700" cy="206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7" name="Google Shape;817;p32"/>
          <p:cNvCxnSpPr>
            <a:stCxn id="786" idx="4"/>
            <a:endCxn id="769" idx="4"/>
          </p:cNvCxnSpPr>
          <p:nvPr/>
        </p:nvCxnSpPr>
        <p:spPr>
          <a:xfrm rot="5400000">
            <a:off x="5760278" y="-265122"/>
            <a:ext cx="2400" cy="10545300"/>
          </a:xfrm>
          <a:prstGeom prst="curvedConnector3">
            <a:avLst>
              <a:gd name="adj1" fmla="val 41212042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8" name="Google Shape;818;p32"/>
          <p:cNvCxnSpPr>
            <a:stCxn id="785" idx="1"/>
            <a:endCxn id="772" idx="7"/>
          </p:cNvCxnSpPr>
          <p:nvPr/>
        </p:nvCxnSpPr>
        <p:spPr>
          <a:xfrm rot="5400000">
            <a:off x="5721037" y="919265"/>
            <a:ext cx="33600" cy="2655300"/>
          </a:xfrm>
          <a:prstGeom prst="curvedConnector3">
            <a:avLst>
              <a:gd name="adj1" fmla="val -87963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9" name="Google Shape;819;p32"/>
          <p:cNvCxnSpPr>
            <a:stCxn id="772" idx="5"/>
            <a:endCxn id="783" idx="1"/>
          </p:cNvCxnSpPr>
          <p:nvPr/>
        </p:nvCxnSpPr>
        <p:spPr>
          <a:xfrm>
            <a:off x="4410140" y="2586883"/>
            <a:ext cx="5013300" cy="202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0" name="Google Shape;820;p32"/>
          <p:cNvCxnSpPr>
            <a:stCxn id="773" idx="4"/>
            <a:endCxn id="772" idx="4"/>
          </p:cNvCxnSpPr>
          <p:nvPr/>
        </p:nvCxnSpPr>
        <p:spPr>
          <a:xfrm rot="5400000">
            <a:off x="6517655" y="350490"/>
            <a:ext cx="34200" cy="4572300"/>
          </a:xfrm>
          <a:prstGeom prst="curvedConnector3">
            <a:avLst>
              <a:gd name="adj1" fmla="val 76870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1" name="Google Shape;821;p32"/>
          <p:cNvCxnSpPr>
            <a:stCxn id="776" idx="5"/>
            <a:endCxn id="786" idx="1"/>
          </p:cNvCxnSpPr>
          <p:nvPr/>
        </p:nvCxnSpPr>
        <p:spPr>
          <a:xfrm>
            <a:off x="5786397" y="2550546"/>
            <a:ext cx="5086200" cy="2065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2" name="Google Shape;822;p32"/>
          <p:cNvCxnSpPr>
            <a:stCxn id="770" idx="4"/>
            <a:endCxn id="784" idx="4"/>
          </p:cNvCxnSpPr>
          <p:nvPr/>
        </p:nvCxnSpPr>
        <p:spPr>
          <a:xfrm rot="-5400000">
            <a:off x="5079579" y="3594477"/>
            <a:ext cx="2400" cy="2825700"/>
          </a:xfrm>
          <a:prstGeom prst="curvedConnector3">
            <a:avLst>
              <a:gd name="adj1" fmla="val -9525000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3" name="Google Shape;823;p32"/>
          <p:cNvCxnSpPr>
            <a:stCxn id="779" idx="6"/>
            <a:endCxn id="783" idx="2"/>
          </p:cNvCxnSpPr>
          <p:nvPr/>
        </p:nvCxnSpPr>
        <p:spPr>
          <a:xfrm rot="10800000" flipH="1">
            <a:off x="8289028" y="4775728"/>
            <a:ext cx="1067400" cy="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4" name="Google Shape;824;p32"/>
          <p:cNvCxnSpPr>
            <a:stCxn id="770" idx="2"/>
            <a:endCxn id="774" idx="6"/>
          </p:cNvCxnSpPr>
          <p:nvPr/>
        </p:nvCxnSpPr>
        <p:spPr>
          <a:xfrm rot="10800000">
            <a:off x="2257029" y="4755027"/>
            <a:ext cx="1182300" cy="24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5" name="Google Shape;825;p32"/>
          <p:cNvCxnSpPr>
            <a:stCxn id="784" idx="4"/>
            <a:endCxn id="786" idx="4"/>
          </p:cNvCxnSpPr>
          <p:nvPr/>
        </p:nvCxnSpPr>
        <p:spPr>
          <a:xfrm rot="-5400000" flipH="1">
            <a:off x="8763521" y="2736205"/>
            <a:ext cx="600" cy="4540500"/>
          </a:xfrm>
          <a:prstGeom prst="curvedConnector3">
            <a:avLst>
              <a:gd name="adj1" fmla="val 92270667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6" name="Google Shape;826;p32"/>
          <p:cNvCxnSpPr>
            <a:stCxn id="783" idx="4"/>
            <a:endCxn id="784" idx="4"/>
          </p:cNvCxnSpPr>
          <p:nvPr/>
        </p:nvCxnSpPr>
        <p:spPr>
          <a:xfrm rot="5400000">
            <a:off x="8038314" y="3459368"/>
            <a:ext cx="1800" cy="3091500"/>
          </a:xfrm>
          <a:prstGeom prst="curvedConnector3">
            <a:avLst>
              <a:gd name="adj1" fmla="val 12807611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7" name="Google Shape;827;p32"/>
          <p:cNvCxnSpPr>
            <a:stCxn id="784" idx="6"/>
            <a:endCxn id="779" idx="2"/>
          </p:cNvCxnSpPr>
          <p:nvPr/>
        </p:nvCxnSpPr>
        <p:spPr>
          <a:xfrm>
            <a:off x="6722171" y="4777555"/>
            <a:ext cx="1109700" cy="2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8" name="Google Shape;828;p32"/>
          <p:cNvSpPr txBox="1"/>
          <p:nvPr/>
        </p:nvSpPr>
        <p:spPr>
          <a:xfrm>
            <a:off x="724668" y="208309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29" name="Google Shape;829;p32"/>
          <p:cNvSpPr txBox="1"/>
          <p:nvPr/>
        </p:nvSpPr>
        <p:spPr>
          <a:xfrm>
            <a:off x="3016698" y="20944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0" name="Google Shape;830;p32"/>
          <p:cNvSpPr txBox="1"/>
          <p:nvPr/>
        </p:nvSpPr>
        <p:spPr>
          <a:xfrm>
            <a:off x="4425550" y="211733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1" name="Google Shape;831;p32"/>
          <p:cNvSpPr txBox="1"/>
          <p:nvPr/>
        </p:nvSpPr>
        <p:spPr>
          <a:xfrm>
            <a:off x="5774959" y="203496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2" name="Google Shape;832;p32"/>
          <p:cNvSpPr txBox="1"/>
          <p:nvPr/>
        </p:nvSpPr>
        <p:spPr>
          <a:xfrm>
            <a:off x="7453060" y="20469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3" name="Google Shape;833;p32"/>
          <p:cNvSpPr txBox="1"/>
          <p:nvPr/>
        </p:nvSpPr>
        <p:spPr>
          <a:xfrm>
            <a:off x="9000166" y="204162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4" name="Google Shape;834;p32"/>
          <p:cNvSpPr txBox="1"/>
          <p:nvPr/>
        </p:nvSpPr>
        <p:spPr>
          <a:xfrm>
            <a:off x="10443869" y="209110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5" name="Google Shape;835;p32"/>
          <p:cNvSpPr txBox="1"/>
          <p:nvPr/>
        </p:nvSpPr>
        <p:spPr>
          <a:xfrm>
            <a:off x="686811" y="4785134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836" name="Google Shape;836;p32"/>
          <p:cNvSpPr txBox="1"/>
          <p:nvPr/>
        </p:nvSpPr>
        <p:spPr>
          <a:xfrm>
            <a:off x="10499516" y="4613973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837" name="Google Shape;837;p32"/>
          <p:cNvSpPr txBox="1"/>
          <p:nvPr/>
        </p:nvSpPr>
        <p:spPr>
          <a:xfrm>
            <a:off x="8258879" y="4438796"/>
            <a:ext cx="3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838" name="Google Shape;838;p32"/>
          <p:cNvSpPr txBox="1"/>
          <p:nvPr/>
        </p:nvSpPr>
        <p:spPr>
          <a:xfrm>
            <a:off x="2231563" y="4423544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3887197" y="456376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40" name="Google Shape;840;p32"/>
          <p:cNvSpPr txBox="1"/>
          <p:nvPr/>
        </p:nvSpPr>
        <p:spPr>
          <a:xfrm>
            <a:off x="6696845" y="4391515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41" name="Google Shape;841;p32"/>
          <p:cNvSpPr txBox="1"/>
          <p:nvPr/>
        </p:nvSpPr>
        <p:spPr>
          <a:xfrm>
            <a:off x="9784022" y="452152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4497478" y="481955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843" name="Google Shape;843;p32"/>
          <p:cNvSpPr txBox="1"/>
          <p:nvPr/>
        </p:nvSpPr>
        <p:spPr>
          <a:xfrm>
            <a:off x="13273" y="4115341"/>
            <a:ext cx="6546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779" t="-116383" r="-6573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44" name="Google Shape;844;p32"/>
          <p:cNvSpPr txBox="1"/>
          <p:nvPr/>
        </p:nvSpPr>
        <p:spPr>
          <a:xfrm>
            <a:off x="784343" y="4383348"/>
            <a:ext cx="6546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45" name="Google Shape;845;p32"/>
          <p:cNvSpPr txBox="1"/>
          <p:nvPr/>
        </p:nvSpPr>
        <p:spPr>
          <a:xfrm>
            <a:off x="7266915" y="4343768"/>
            <a:ext cx="6546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027" t="-118322" r="-67288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46" name="Google Shape;846;p32"/>
          <p:cNvSpPr txBox="1"/>
          <p:nvPr/>
        </p:nvSpPr>
        <p:spPr>
          <a:xfrm>
            <a:off x="7601013" y="4099493"/>
            <a:ext cx="6546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47" name="Google Shape;847;p32"/>
          <p:cNvSpPr txBox="1"/>
          <p:nvPr/>
        </p:nvSpPr>
        <p:spPr>
          <a:xfrm>
            <a:off x="10003034" y="4385801"/>
            <a:ext cx="6546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48" name="Google Shape;848;p32"/>
          <p:cNvSpPr txBox="1"/>
          <p:nvPr/>
        </p:nvSpPr>
        <p:spPr>
          <a:xfrm>
            <a:off x="10461235" y="4070219"/>
            <a:ext cx="6546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8027" t="-118322" r="-67288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49" name="Google Shape;849;p32"/>
          <p:cNvSpPr txBox="1"/>
          <p:nvPr/>
        </p:nvSpPr>
        <p:spPr>
          <a:xfrm>
            <a:off x="3228700" y="4163733"/>
            <a:ext cx="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0" name="Google Shape;850;p32"/>
          <p:cNvSpPr txBox="1"/>
          <p:nvPr/>
        </p:nvSpPr>
        <p:spPr>
          <a:xfrm>
            <a:off x="1666091" y="4172637"/>
            <a:ext cx="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1" name="Google Shape;851;p32"/>
          <p:cNvSpPr txBox="1"/>
          <p:nvPr/>
        </p:nvSpPr>
        <p:spPr>
          <a:xfrm>
            <a:off x="5963320" y="4193220"/>
            <a:ext cx="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2" name="Google Shape;852;p32"/>
          <p:cNvSpPr txBox="1"/>
          <p:nvPr/>
        </p:nvSpPr>
        <p:spPr>
          <a:xfrm>
            <a:off x="9021574" y="4166262"/>
            <a:ext cx="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3" name="Google Shape;853;p32"/>
          <p:cNvSpPr txBox="1"/>
          <p:nvPr/>
        </p:nvSpPr>
        <p:spPr>
          <a:xfrm>
            <a:off x="5181370" y="4388589"/>
            <a:ext cx="6546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54" name="Google Shape;854;p32"/>
          <p:cNvSpPr txBox="1"/>
          <p:nvPr/>
        </p:nvSpPr>
        <p:spPr>
          <a:xfrm>
            <a:off x="4142132" y="4288575"/>
            <a:ext cx="6546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7779" t="-118322" r="-657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55" name="Google Shape;855;p32"/>
          <p:cNvSpPr txBox="1"/>
          <p:nvPr/>
        </p:nvSpPr>
        <p:spPr>
          <a:xfrm>
            <a:off x="4401005" y="4115341"/>
            <a:ext cx="6546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56" name="Google Shape;856;p32"/>
          <p:cNvSpPr txBox="1"/>
          <p:nvPr/>
        </p:nvSpPr>
        <p:spPr>
          <a:xfrm>
            <a:off x="4769177" y="4110774"/>
            <a:ext cx="654600" cy="369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7779" t="-116383" r="-6573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57" name="Google Shape;857;p32"/>
          <p:cNvSpPr txBox="1"/>
          <p:nvPr/>
        </p:nvSpPr>
        <p:spPr>
          <a:xfrm>
            <a:off x="997768" y="1752730"/>
            <a:ext cx="654600" cy="3696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28969" t="-118322" r="-6634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58" name="Google Shape;858;p32"/>
          <p:cNvSpPr txBox="1"/>
          <p:nvPr/>
        </p:nvSpPr>
        <p:spPr>
          <a:xfrm>
            <a:off x="9813564" y="1785377"/>
            <a:ext cx="654600" cy="3696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59" name="Google Shape;859;p32"/>
          <p:cNvSpPr txBox="1"/>
          <p:nvPr/>
        </p:nvSpPr>
        <p:spPr>
          <a:xfrm>
            <a:off x="6968497" y="1817946"/>
            <a:ext cx="654600" cy="3693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28027" t="-116383" r="-67288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60" name="Google Shape;860;p32"/>
          <p:cNvSpPr txBox="1"/>
          <p:nvPr/>
        </p:nvSpPr>
        <p:spPr>
          <a:xfrm>
            <a:off x="5498536" y="1648482"/>
            <a:ext cx="654600" cy="369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28969" t="-116383" r="-66347" b="-175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61" name="Google Shape;861;p32"/>
          <p:cNvSpPr txBox="1"/>
          <p:nvPr/>
        </p:nvSpPr>
        <p:spPr>
          <a:xfrm>
            <a:off x="8338779" y="1691586"/>
            <a:ext cx="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sz="1800">
              <a:solidFill>
                <a:srgbClr val="FFFF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2" name="Google Shape;862;p32"/>
          <p:cNvSpPr txBox="1"/>
          <p:nvPr/>
        </p:nvSpPr>
        <p:spPr>
          <a:xfrm>
            <a:off x="3961845" y="1704504"/>
            <a:ext cx="654600" cy="3693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13078" t="-118322" r="-82237" b="-17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63" name="Google Shape;863;p32"/>
          <p:cNvSpPr txBox="1"/>
          <p:nvPr/>
        </p:nvSpPr>
        <p:spPr>
          <a:xfrm>
            <a:off x="2410706" y="1784360"/>
            <a:ext cx="654600" cy="385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27779" t="-111091" r="-65737" b="-1682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lay"/>
                <a:ea typeface="Play"/>
                <a:cs typeface="Play"/>
                <a:sym typeface="Play"/>
              </a:rPr>
              <a:t> </a:t>
            </a:r>
            <a:endParaRPr/>
          </a:p>
        </p:txBody>
      </p:sp>
      <p:sp>
        <p:nvSpPr>
          <p:cNvPr id="864" name="Google Shape;864;p32"/>
          <p:cNvSpPr txBox="1"/>
          <p:nvPr/>
        </p:nvSpPr>
        <p:spPr>
          <a:xfrm>
            <a:off x="9143102" y="181770"/>
            <a:ext cx="26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Play"/>
                <a:ea typeface="Play"/>
                <a:cs typeface="Play"/>
                <a:sym typeface="Play"/>
              </a:rPr>
              <a:t>Aliran dari Node 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3"/>
          <p:cNvSpPr txBox="1">
            <a:spLocks noGrp="1"/>
          </p:cNvSpPr>
          <p:nvPr>
            <p:ph type="title"/>
          </p:nvPr>
        </p:nvSpPr>
        <p:spPr>
          <a:xfrm>
            <a:off x="1143000" y="258974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Perhitungan Betweenness Sementara pada Edge</a:t>
            </a:r>
            <a:endParaRPr sz="3200"/>
          </a:p>
        </p:txBody>
      </p:sp>
      <p:sp>
        <p:nvSpPr>
          <p:cNvPr id="870" name="Google Shape;870;p33"/>
          <p:cNvSpPr txBox="1">
            <a:spLocks noGrp="1"/>
          </p:cNvSpPr>
          <p:nvPr>
            <p:ph type="body" idx="1"/>
          </p:nvPr>
        </p:nvSpPr>
        <p:spPr>
          <a:xfrm>
            <a:off x="1143000" y="1985554"/>
            <a:ext cx="2261700" cy="40292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(0, 4)  = ½ + ½ + 0 = 1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(0, 12) = 0 + ½ + 0 = ½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(0, 14) = ½ + 0 + ½ = 1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(0, 8) = 0 + 0 + ½ = ½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(1, 9) = 1/5 + 19/20 + ¼ = 28/20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(1, 12) = 1/3 + 0 + 0 = 1/3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(1, 5) = 23/15 + ¼ + 1/5 = 63/30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(1, 3) =  0 + ¼ + ¼ = ½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(1, 11) = 0 + 0 + ¼ = ¼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(2, 9) = 1/5 + 39/20 + 0 = 43/20</a:t>
            </a:r>
            <a:endParaRPr sz="1800"/>
          </a:p>
        </p:txBody>
      </p:sp>
      <p:sp>
        <p:nvSpPr>
          <p:cNvPr id="871" name="Google Shape;871;p33"/>
          <p:cNvSpPr txBox="1">
            <a:spLocks noGrp="1"/>
          </p:cNvSpPr>
          <p:nvPr>
            <p:ph type="body" idx="1"/>
          </p:nvPr>
        </p:nvSpPr>
        <p:spPr>
          <a:xfrm>
            <a:off x="3597600" y="1985554"/>
            <a:ext cx="2261700" cy="39134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(2, 6) = 0 + 0 + 1 = 1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(2, 5) = 17/10 + 1/5 + 0 = 9/5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(2, 3) = 0 + ¼ + 0 = ¼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(2, 8) = 0 + ½ + 0 = ½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(3, 15) = ½ + ¼ + ½ = 5/4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(3, 6) = 0 + ¼ + 7/4 = 2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(3, 14) = 0 + 0 + 0 = 0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(3, 5) = 3/2 + 0 + 0 = 3/2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(4, 9) = 1/5 + 17/10 + 0 = 9/5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(4, 10) = 1 + 0 + 0 = 1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(4, 12) = 1/3 + 0 + 0 = 1/3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3"/>
          <p:cNvSpPr txBox="1">
            <a:spLocks noGrp="1"/>
          </p:cNvSpPr>
          <p:nvPr>
            <p:ph type="body" idx="1"/>
          </p:nvPr>
        </p:nvSpPr>
        <p:spPr>
          <a:xfrm>
            <a:off x="5859300" y="1985554"/>
            <a:ext cx="2261700" cy="40292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(4, 5) = 91/30 + 1/5 + ½ = 126/50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(5, 11) = 11/5 + 1/5 + 0 = 12/5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(5, 6) = 17/10 + 1/5 + 11/4  = 93/20</a:t>
            </a:r>
            <a:endParaRPr sz="1300">
              <a:solidFill>
                <a:srgbClr val="FFFFFF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(5, 13) = 11/6 + 0 + 1 = 17/6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(5, 14) = 3/2 + 0 + 0 = 3/2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(6, 9) = 1/5 + 59/20 + 3/2 = 93/20</a:t>
            </a:r>
            <a:endParaRPr sz="1300">
              <a:solidFill>
                <a:srgbClr val="FFFFFF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(6, 11) = 0 + 0 + 5/4 = 5/4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(6, 14) = 0 + 1 + 3/2 = 5/2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(6, 8) = ½ + ½ +3/2 = 5/2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(7, 10) = 0 + 1/3 + 0 = 1/3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(7, 12) = 0 + 1/3 + 0 = 1/3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8121000" y="1985554"/>
            <a:ext cx="2261700" cy="29270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(7, 11) = 1 + 1/3 + 1 = 7/3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(9, 10) = 0 + 4/3 + 1 = 7/3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(9, 15) = 0 + 7/4 + ½ = 9/4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(9, 12) = 0 + 7/3 + 1 = 10/3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(9, 11) = 1/5 + 23/5 + 0 = 24/5</a:t>
            </a:r>
            <a:endParaRPr sz="1300">
              <a:solidFill>
                <a:srgbClr val="FFFFFF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(12, 15) = 0 + 0 + 0 = 0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(12, 13) = 1/3 + ½ + 0 = 5/6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(13, 15) = ½ + ½ +  0 = 1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70;p33">
            <a:extLst>
              <a:ext uri="{FF2B5EF4-FFF2-40B4-BE49-F238E27FC236}">
                <a16:creationId xmlns:a16="http://schemas.microsoft.com/office/drawing/2014/main" id="{8F2EEB31-5D5D-4269-A37C-BF03B8F3BD9A}"/>
              </a:ext>
            </a:extLst>
          </p:cNvPr>
          <p:cNvSpPr txBox="1">
            <a:spLocks/>
          </p:cNvSpPr>
          <p:nvPr/>
        </p:nvSpPr>
        <p:spPr>
          <a:xfrm>
            <a:off x="1143000" y="1373398"/>
            <a:ext cx="9906000" cy="84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0" i="1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400" b="0" i="1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>
              <a:buClr>
                <a:schemeClr val="dk1"/>
              </a:buClr>
              <a:buSzPct val="84615"/>
              <a:buFont typeface="Arial"/>
              <a:buNone/>
            </a:pPr>
            <a:r>
              <a:rPr lang="en-US"/>
              <a:t>Betwenness  sementara (i, j) = (node 5)flow (i, j) + (node 9)flow (i, j) + (node 6)flow (i, j)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 Python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Import Library</a:t>
            </a:r>
            <a:endParaRPr/>
          </a:p>
        </p:txBody>
      </p:sp>
      <p:pic>
        <p:nvPicPr>
          <p:cNvPr id="880" name="Google Shape;8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88" y="3187225"/>
            <a:ext cx="86010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Deklarasi Graph dan Node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887" name="Google Shape;8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600" y="3086536"/>
            <a:ext cx="5298100" cy="18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893" name="Google Shape;893;p36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Input Edge</a:t>
            </a:r>
            <a:endParaRPr/>
          </a:p>
        </p:txBody>
      </p:sp>
      <p:pic>
        <p:nvPicPr>
          <p:cNvPr id="894" name="Google Shape;8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125" y="2394325"/>
            <a:ext cx="1952625" cy="37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075" y="2394325"/>
            <a:ext cx="1847850" cy="373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7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901" name="Google Shape;901;p37"/>
          <p:cNvSpPr txBox="1">
            <a:spLocks noGrp="1"/>
          </p:cNvSpPr>
          <p:nvPr>
            <p:ph type="body" idx="1"/>
          </p:nvPr>
        </p:nvSpPr>
        <p:spPr>
          <a:xfrm>
            <a:off x="542109" y="2332025"/>
            <a:ext cx="99060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Bentuk jaringan awal</a:t>
            </a:r>
            <a:endParaRPr/>
          </a:p>
        </p:txBody>
      </p:sp>
      <p:pic>
        <p:nvPicPr>
          <p:cNvPr id="902" name="Google Shape;9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825" y="2332025"/>
            <a:ext cx="5874306" cy="3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8"/>
          <p:cNvSpPr txBox="1">
            <a:spLocks noGrp="1"/>
          </p:cNvSpPr>
          <p:nvPr>
            <p:ph type="title"/>
          </p:nvPr>
        </p:nvSpPr>
        <p:spPr>
          <a:xfrm>
            <a:off x="1143000" y="193666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908" name="Google Shape;908;p38"/>
          <p:cNvSpPr txBox="1">
            <a:spLocks noGrp="1"/>
          </p:cNvSpPr>
          <p:nvPr>
            <p:ph type="body" idx="1"/>
          </p:nvPr>
        </p:nvSpPr>
        <p:spPr>
          <a:xfrm>
            <a:off x="1143000" y="1554466"/>
            <a:ext cx="4029891" cy="434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Fungsi-fungsi untuk menjalankan metode Girvan Newman: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def edge_to_remove(graph) berfungsi untuk mencari edge dengan nilai betweenness centrality terbesar.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def girvan_newman(graph) berfungsi untuk menjalankan edge_to_remove hingga jaringan terbagi jadi 2 cluster</a:t>
            </a:r>
            <a:endParaRPr/>
          </a:p>
        </p:txBody>
      </p:sp>
      <p:pic>
        <p:nvPicPr>
          <p:cNvPr id="909" name="Google Shape;909;p38"/>
          <p:cNvPicPr preferRelativeResize="0"/>
          <p:nvPr/>
        </p:nvPicPr>
        <p:blipFill rotWithShape="1">
          <a:blip r:embed="rId3">
            <a:alphaModFix/>
          </a:blip>
          <a:srcRect r="11777" b="11777"/>
          <a:stretch/>
        </p:blipFill>
        <p:spPr>
          <a:xfrm>
            <a:off x="5172891" y="1554466"/>
            <a:ext cx="5876109" cy="434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1143000" y="232852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915" name="Google Shape;915;p39"/>
          <p:cNvSpPr txBox="1">
            <a:spLocks noGrp="1"/>
          </p:cNvSpPr>
          <p:nvPr>
            <p:ph type="body" idx="1"/>
          </p:nvPr>
        </p:nvSpPr>
        <p:spPr>
          <a:xfrm>
            <a:off x="672732" y="1900947"/>
            <a:ext cx="437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iterasi-1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Edge (0, 12) memiliki betweenness terbesar</a:t>
            </a:r>
            <a:endParaRPr/>
          </a:p>
        </p:txBody>
      </p:sp>
      <p:pic>
        <p:nvPicPr>
          <p:cNvPr id="916" name="Google Shape;9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50" y="2347613"/>
            <a:ext cx="4754026" cy="35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950" y="2316450"/>
            <a:ext cx="4795966" cy="3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005" y="3041312"/>
            <a:ext cx="3467100" cy="41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C73419A-112B-406C-82F0-DA8A8F257AEF}"/>
              </a:ext>
            </a:extLst>
          </p:cNvPr>
          <p:cNvGrpSpPr/>
          <p:nvPr/>
        </p:nvGrpSpPr>
        <p:grpSpPr>
          <a:xfrm>
            <a:off x="5044632" y="1593652"/>
            <a:ext cx="6004368" cy="4480577"/>
            <a:chOff x="5044632" y="1593652"/>
            <a:chExt cx="6004368" cy="4480577"/>
          </a:xfrm>
        </p:grpSpPr>
        <p:pic>
          <p:nvPicPr>
            <p:cNvPr id="918" name="Google Shape;91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44632" y="1593652"/>
              <a:ext cx="6004368" cy="44805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EFBB17-4A52-4E8D-96EB-F20CBEF2B034}"/>
                </a:ext>
              </a:extLst>
            </p:cNvPr>
            <p:cNvCxnSpPr>
              <a:cxnSpLocks/>
            </p:cNvCxnSpPr>
            <p:nvPr/>
          </p:nvCxnSpPr>
          <p:spPr>
            <a:xfrm>
              <a:off x="6662057" y="1900947"/>
              <a:ext cx="3095897" cy="256655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0"/>
          <p:cNvSpPr txBox="1">
            <a:spLocks noGrp="1"/>
          </p:cNvSpPr>
          <p:nvPr>
            <p:ph type="title"/>
          </p:nvPr>
        </p:nvSpPr>
        <p:spPr>
          <a:xfrm>
            <a:off x="1143000" y="219791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925" name="Google Shape;925;p40"/>
          <p:cNvSpPr txBox="1">
            <a:spLocks noGrp="1"/>
          </p:cNvSpPr>
          <p:nvPr>
            <p:ph type="body" idx="1"/>
          </p:nvPr>
        </p:nvSpPr>
        <p:spPr>
          <a:xfrm>
            <a:off x="692331" y="1835637"/>
            <a:ext cx="4284485" cy="184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iterasi-2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Edge (0, 4) memiliki betweenness terbesar</a:t>
            </a:r>
            <a:endParaRPr/>
          </a:p>
        </p:txBody>
      </p:sp>
      <p:pic>
        <p:nvPicPr>
          <p:cNvPr id="926" name="Google Shape;9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50" y="2347613"/>
            <a:ext cx="4754026" cy="35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950" y="2316450"/>
            <a:ext cx="4795966" cy="3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065" y="2986814"/>
            <a:ext cx="3467100" cy="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7C6BAE-7BF1-4343-B2FB-51F1D3AE4008}"/>
              </a:ext>
            </a:extLst>
          </p:cNvPr>
          <p:cNvGrpSpPr/>
          <p:nvPr/>
        </p:nvGrpSpPr>
        <p:grpSpPr>
          <a:xfrm>
            <a:off x="5044634" y="1580591"/>
            <a:ext cx="6004366" cy="4532826"/>
            <a:chOff x="5044634" y="1580591"/>
            <a:chExt cx="6004366" cy="4532826"/>
          </a:xfrm>
        </p:grpSpPr>
        <p:pic>
          <p:nvPicPr>
            <p:cNvPr id="929" name="Google Shape;929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44634" y="1580591"/>
              <a:ext cx="6004366" cy="45328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0558C-F730-45F7-BDCA-BDD29D1CC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794" y="1959429"/>
              <a:ext cx="1463040" cy="354003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 rot="-2922022">
            <a:off x="-1328609" y="-131647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756756" y="113709"/>
            <a:ext cx="8689571" cy="100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Representasi Jaringan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7873948">
            <a:off x="9801250" y="5155580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06443" y="6522882"/>
            <a:ext cx="0" cy="48832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58" y="1383350"/>
            <a:ext cx="6078779" cy="4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1"/>
          <p:cNvSpPr txBox="1">
            <a:spLocks noGrp="1"/>
          </p:cNvSpPr>
          <p:nvPr>
            <p:ph type="title"/>
          </p:nvPr>
        </p:nvSpPr>
        <p:spPr>
          <a:xfrm>
            <a:off x="1129937" y="141414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pic>
        <p:nvPicPr>
          <p:cNvPr id="935" name="Google Shape;9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50" y="2347613"/>
            <a:ext cx="4754026" cy="35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950" y="2233725"/>
            <a:ext cx="4907194" cy="3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41"/>
          <p:cNvSpPr txBox="1">
            <a:spLocks noGrp="1"/>
          </p:cNvSpPr>
          <p:nvPr>
            <p:ph type="body" idx="1"/>
          </p:nvPr>
        </p:nvSpPr>
        <p:spPr>
          <a:xfrm>
            <a:off x="672733" y="1757258"/>
            <a:ext cx="43719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iterasi-3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Edge (0, 14) memiliki betweenness terbesar</a:t>
            </a:r>
            <a:endParaRPr/>
          </a:p>
        </p:txBody>
      </p:sp>
      <p:pic>
        <p:nvPicPr>
          <p:cNvPr id="938" name="Google Shape;93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514" y="2881233"/>
            <a:ext cx="3409950" cy="35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75448B6-65CB-41E3-9479-311D148C1E8A}"/>
              </a:ext>
            </a:extLst>
          </p:cNvPr>
          <p:cNvGrpSpPr/>
          <p:nvPr/>
        </p:nvGrpSpPr>
        <p:grpSpPr>
          <a:xfrm>
            <a:off x="5044633" y="1502214"/>
            <a:ext cx="5991304" cy="4558952"/>
            <a:chOff x="5044633" y="1502214"/>
            <a:chExt cx="5991304" cy="4558952"/>
          </a:xfrm>
        </p:grpSpPr>
        <p:pic>
          <p:nvPicPr>
            <p:cNvPr id="939" name="Google Shape;93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44633" y="1502214"/>
              <a:ext cx="5991304" cy="45589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92F4CA-ECB3-46C9-AB0F-CB4CCA434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7874" y="3618411"/>
              <a:ext cx="1528355" cy="209005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2"/>
          <p:cNvSpPr txBox="1">
            <a:spLocks noGrp="1"/>
          </p:cNvSpPr>
          <p:nvPr>
            <p:ph type="title"/>
          </p:nvPr>
        </p:nvSpPr>
        <p:spPr>
          <a:xfrm>
            <a:off x="1143000" y="219789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pic>
        <p:nvPicPr>
          <p:cNvPr id="945" name="Google Shape;9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50" y="2347613"/>
            <a:ext cx="4754026" cy="35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950" y="2233725"/>
            <a:ext cx="4928134" cy="36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42"/>
          <p:cNvSpPr txBox="1">
            <a:spLocks noGrp="1"/>
          </p:cNvSpPr>
          <p:nvPr>
            <p:ph type="body" idx="1"/>
          </p:nvPr>
        </p:nvSpPr>
        <p:spPr>
          <a:xfrm>
            <a:off x="529048" y="1757253"/>
            <a:ext cx="43719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iterasi-4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Edge (6, 8) memiliki betweenness terbesar</a:t>
            </a:r>
            <a:endParaRPr/>
          </a:p>
        </p:txBody>
      </p:sp>
      <p:pic>
        <p:nvPicPr>
          <p:cNvPr id="948" name="Google Shape;9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63" y="2898978"/>
            <a:ext cx="341947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74CC96A-9D77-4652-B1E1-168F5F520042}"/>
              </a:ext>
            </a:extLst>
          </p:cNvPr>
          <p:cNvGrpSpPr/>
          <p:nvPr/>
        </p:nvGrpSpPr>
        <p:grpSpPr>
          <a:xfrm>
            <a:off x="4900948" y="1580589"/>
            <a:ext cx="6148052" cy="4467514"/>
            <a:chOff x="4900948" y="1580589"/>
            <a:chExt cx="6148052" cy="4467514"/>
          </a:xfrm>
        </p:grpSpPr>
        <p:pic>
          <p:nvPicPr>
            <p:cNvPr id="949" name="Google Shape;949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00948" y="1580589"/>
              <a:ext cx="6148052" cy="44675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9BCF9B-5E57-4648-AFC0-60204400C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6298" y="3200400"/>
              <a:ext cx="1672045" cy="172429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3"/>
          <p:cNvSpPr txBox="1">
            <a:spLocks noGrp="1"/>
          </p:cNvSpPr>
          <p:nvPr>
            <p:ph type="title"/>
          </p:nvPr>
        </p:nvSpPr>
        <p:spPr>
          <a:xfrm>
            <a:off x="1143000" y="63038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pic>
        <p:nvPicPr>
          <p:cNvPr id="955" name="Google Shape;9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950" y="2347613"/>
            <a:ext cx="4754026" cy="353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950" y="2233725"/>
            <a:ext cx="4907194" cy="3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3"/>
          <p:cNvSpPr txBox="1">
            <a:spLocks noGrp="1"/>
          </p:cNvSpPr>
          <p:nvPr>
            <p:ph type="body" idx="1"/>
          </p:nvPr>
        </p:nvSpPr>
        <p:spPr>
          <a:xfrm>
            <a:off x="803364" y="1482939"/>
            <a:ext cx="43719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iterasi-5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Edge (2, 8) memiliki betweenness terbesar</a:t>
            </a:r>
            <a:endParaRPr/>
          </a:p>
        </p:txBody>
      </p:sp>
      <p:pic>
        <p:nvPicPr>
          <p:cNvPr id="958" name="Google Shape;9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446" y="2655190"/>
            <a:ext cx="3467100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31996F1-62B8-4A69-AC7F-1413544CC5E9}"/>
              </a:ext>
            </a:extLst>
          </p:cNvPr>
          <p:cNvGrpSpPr/>
          <p:nvPr/>
        </p:nvGrpSpPr>
        <p:grpSpPr>
          <a:xfrm>
            <a:off x="4963886" y="1482939"/>
            <a:ext cx="6246668" cy="4591289"/>
            <a:chOff x="4963886" y="1482939"/>
            <a:chExt cx="6246668" cy="4591289"/>
          </a:xfrm>
        </p:grpSpPr>
        <p:pic>
          <p:nvPicPr>
            <p:cNvPr id="959" name="Google Shape;959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63886" y="1482939"/>
              <a:ext cx="6246668" cy="45912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BD6C06-F6CC-4467-8640-8FEBF57A0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7474" y="2011680"/>
              <a:ext cx="287383" cy="336338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4"/>
          <p:cNvSpPr txBox="1">
            <a:spLocks noGrp="1"/>
          </p:cNvSpPr>
          <p:nvPr>
            <p:ph type="title"/>
          </p:nvPr>
        </p:nvSpPr>
        <p:spPr>
          <a:xfrm>
            <a:off x="1312813" y="76098"/>
            <a:ext cx="9906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Penyelesaian: Algoritma Girvan Newman dengan Bantuan Program</a:t>
            </a:r>
            <a:endParaRPr/>
          </a:p>
        </p:txBody>
      </p:sp>
      <p:sp>
        <p:nvSpPr>
          <p:cNvPr id="965" name="Google Shape;965;p44"/>
          <p:cNvSpPr txBox="1">
            <a:spLocks noGrp="1"/>
          </p:cNvSpPr>
          <p:nvPr>
            <p:ph type="body" idx="1"/>
          </p:nvPr>
        </p:nvSpPr>
        <p:spPr>
          <a:xfrm>
            <a:off x="790301" y="1613566"/>
            <a:ext cx="4029893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output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Cluster utama = {1, 2, 3, 4, 5, 6, 7, 9, 10, 11, 12, 13, 14, 15}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Cluster sisa = {0, 8}</a:t>
            </a:r>
            <a:endParaRPr/>
          </a:p>
        </p:txBody>
      </p:sp>
      <p:pic>
        <p:nvPicPr>
          <p:cNvPr id="966" name="Google Shape;9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9" y="2084419"/>
            <a:ext cx="43719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34" y="1613566"/>
            <a:ext cx="6410465" cy="4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516497" y="1526602"/>
            <a:ext cx="4667254" cy="5325271"/>
          </a:xfrm>
          <a:custGeom>
            <a:avLst/>
            <a:gdLst/>
            <a:ahLst/>
            <a:cxnLst/>
            <a:rect l="l" t="t" r="r" b="b"/>
            <a:pathLst>
              <a:path w="4667254" h="5325271" extrusionOk="0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1143000" y="872937"/>
            <a:ext cx="8862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Definisi Node Penting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1143000" y="2042800"/>
            <a:ext cx="91035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Pada percobaan kali ini akan dicari cluster utama pertemanan dalam kelas tersebut, dimana: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penting (node utama) dalam jaringan memiliki peran sebagai pengikat </a:t>
            </a:r>
            <a:r>
              <a:rPr lang="en-US" b="1"/>
              <a:t>cluster utama.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penting dalam permasalahan ini adalah node yang </a:t>
            </a:r>
            <a:r>
              <a:rPr lang="en-US" b="1"/>
              <a:t>tidak berhubungan langsung </a:t>
            </a:r>
            <a:r>
              <a:rPr lang="en-US"/>
              <a:t>dengan </a:t>
            </a:r>
            <a:r>
              <a:rPr lang="en-US" b="1"/>
              <a:t>cluster lainnya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penting memiliki jumlah pertemanan lebih dari sama dengan </a:t>
            </a:r>
            <a:r>
              <a:rPr lang="en-US" b="1"/>
              <a:t>seperempat node </a:t>
            </a:r>
            <a:r>
              <a:rPr lang="en-US"/>
              <a:t>dalam jaringan (&gt;= 4)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penting akan merepresentasikan mahasiswa yang populer di kelas </a:t>
            </a:r>
            <a:endParaRPr/>
          </a:p>
        </p:txBody>
      </p:sp>
      <p:cxnSp>
        <p:nvCxnSpPr>
          <p:cNvPr id="215" name="Google Shape;215;p20"/>
          <p:cNvCxnSpPr/>
          <p:nvPr/>
        </p:nvCxnSpPr>
        <p:spPr>
          <a:xfrm>
            <a:off x="1233837" y="6172200"/>
            <a:ext cx="97605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9608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/>
          <p:nvPr/>
        </p:nvSpPr>
        <p:spPr>
          <a:xfrm rot="-2924424">
            <a:off x="-1329261" y="-130051"/>
            <a:ext cx="3709308" cy="1833787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1756756" y="113709"/>
            <a:ext cx="86895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Hasil Akhir Jaringan</a:t>
            </a:r>
            <a:endParaRPr/>
          </a:p>
        </p:txBody>
      </p:sp>
      <p:sp>
        <p:nvSpPr>
          <p:cNvPr id="975" name="Google Shape;975;p45"/>
          <p:cNvSpPr/>
          <p:nvPr/>
        </p:nvSpPr>
        <p:spPr>
          <a:xfrm rot="7875576">
            <a:off x="9807355" y="5154893"/>
            <a:ext cx="3709308" cy="1833787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976" name="Google Shape;976;p45"/>
          <p:cNvCxnSpPr/>
          <p:nvPr/>
        </p:nvCxnSpPr>
        <p:spPr>
          <a:xfrm>
            <a:off x="1233837" y="6172200"/>
            <a:ext cx="97605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" name="Google Shape;977;p45"/>
          <p:cNvSpPr/>
          <p:nvPr/>
        </p:nvSpPr>
        <p:spPr>
          <a:xfrm>
            <a:off x="3949297" y="12020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978" name="Google Shape;978;p45"/>
          <p:cNvSpPr/>
          <p:nvPr/>
        </p:nvSpPr>
        <p:spPr>
          <a:xfrm>
            <a:off x="8392103" y="121158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979" name="Google Shape;979;p45"/>
          <p:cNvSpPr/>
          <p:nvPr/>
        </p:nvSpPr>
        <p:spPr>
          <a:xfrm>
            <a:off x="3307990" y="519608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980" name="Google Shape;980;p45"/>
          <p:cNvSpPr/>
          <p:nvPr/>
        </p:nvSpPr>
        <p:spPr>
          <a:xfrm>
            <a:off x="4624325" y="353899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981" name="Google Shape;981;p45"/>
          <p:cNvSpPr/>
          <p:nvPr/>
        </p:nvSpPr>
        <p:spPr>
          <a:xfrm>
            <a:off x="5095934" y="120625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982" name="Google Shape;982;p45"/>
          <p:cNvSpPr/>
          <p:nvPr/>
        </p:nvSpPr>
        <p:spPr>
          <a:xfrm>
            <a:off x="7916213" y="518130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983" name="Google Shape;983;p45"/>
          <p:cNvSpPr/>
          <p:nvPr/>
        </p:nvSpPr>
        <p:spPr>
          <a:xfrm>
            <a:off x="6916106" y="355998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3499374" y="353366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5" name="Google Shape;985;p45"/>
          <p:cNvSpPr/>
          <p:nvPr/>
        </p:nvSpPr>
        <p:spPr>
          <a:xfrm>
            <a:off x="6254289" y="12020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986" name="Google Shape;986;p45"/>
          <p:cNvSpPr/>
          <p:nvPr/>
        </p:nvSpPr>
        <p:spPr>
          <a:xfrm>
            <a:off x="1662676" y="352075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987" name="Google Shape;987;p45"/>
          <p:cNvCxnSpPr>
            <a:stCxn id="980" idx="0"/>
            <a:endCxn id="981" idx="4"/>
          </p:cNvCxnSpPr>
          <p:nvPr/>
        </p:nvCxnSpPr>
        <p:spPr>
          <a:xfrm rot="10800000" flipH="1">
            <a:off x="4852925" y="1663392"/>
            <a:ext cx="471600" cy="187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8" name="Google Shape;988;p45"/>
          <p:cNvSpPr/>
          <p:nvPr/>
        </p:nvSpPr>
        <p:spPr>
          <a:xfrm>
            <a:off x="8111995" y="199354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989" name="Google Shape;989;p45"/>
          <p:cNvCxnSpPr>
            <a:stCxn id="983" idx="2"/>
            <a:endCxn id="990" idx="6"/>
          </p:cNvCxnSpPr>
          <p:nvPr/>
        </p:nvCxnSpPr>
        <p:spPr>
          <a:xfrm flipH="1">
            <a:off x="6243506" y="3788582"/>
            <a:ext cx="672600" cy="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1" name="Google Shape;991;p45"/>
          <p:cNvCxnSpPr>
            <a:stCxn id="990" idx="7"/>
            <a:endCxn id="978" idx="3"/>
          </p:cNvCxnSpPr>
          <p:nvPr/>
        </p:nvCxnSpPr>
        <p:spPr>
          <a:xfrm rot="10800000" flipH="1">
            <a:off x="6176693" y="1601725"/>
            <a:ext cx="2282400" cy="2027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2" name="Google Shape;992;p45"/>
          <p:cNvSpPr/>
          <p:nvPr/>
        </p:nvSpPr>
        <p:spPr>
          <a:xfrm>
            <a:off x="6252891" y="51794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993" name="Google Shape;993;p45"/>
          <p:cNvSpPr/>
          <p:nvPr/>
        </p:nvSpPr>
        <p:spPr>
          <a:xfrm>
            <a:off x="8721717" y="355866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994" name="Google Shape;994;p45"/>
          <p:cNvSpPr/>
          <p:nvPr/>
        </p:nvSpPr>
        <p:spPr>
          <a:xfrm>
            <a:off x="4885664" y="52007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90" name="Google Shape;990;p45"/>
          <p:cNvSpPr/>
          <p:nvPr/>
        </p:nvSpPr>
        <p:spPr>
          <a:xfrm>
            <a:off x="5786448" y="356216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cxnSp>
        <p:nvCxnSpPr>
          <p:cNvPr id="995" name="Google Shape;995;p45"/>
          <p:cNvCxnSpPr>
            <a:stCxn id="986" idx="0"/>
            <a:endCxn id="996" idx="4"/>
          </p:cNvCxnSpPr>
          <p:nvPr/>
        </p:nvCxnSpPr>
        <p:spPr>
          <a:xfrm flipV="1">
            <a:off x="1891276" y="3081539"/>
            <a:ext cx="2875" cy="4392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7" name="Google Shape;997;p45"/>
          <p:cNvCxnSpPr/>
          <p:nvPr/>
        </p:nvCxnSpPr>
        <p:spPr>
          <a:xfrm>
            <a:off x="106443" y="6522882"/>
            <a:ext cx="0" cy="48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6" name="Google Shape;996;p45"/>
          <p:cNvSpPr/>
          <p:nvPr/>
        </p:nvSpPr>
        <p:spPr>
          <a:xfrm>
            <a:off x="1665551" y="26243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998" name="Google Shape;998;p45"/>
          <p:cNvCxnSpPr>
            <a:stCxn id="980" idx="7"/>
            <a:endCxn id="985" idx="2"/>
          </p:cNvCxnSpPr>
          <p:nvPr/>
        </p:nvCxnSpPr>
        <p:spPr>
          <a:xfrm rot="10800000" flipH="1">
            <a:off x="5014570" y="1430648"/>
            <a:ext cx="1239600" cy="21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9" name="Google Shape;999;p45"/>
          <p:cNvCxnSpPr>
            <a:stCxn id="980" idx="6"/>
            <a:endCxn id="990" idx="2"/>
          </p:cNvCxnSpPr>
          <p:nvPr/>
        </p:nvCxnSpPr>
        <p:spPr>
          <a:xfrm>
            <a:off x="5081525" y="3767592"/>
            <a:ext cx="705000" cy="23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0" name="Google Shape;1000;p45"/>
          <p:cNvCxnSpPr>
            <a:stCxn id="980" idx="5"/>
            <a:endCxn id="992" idx="1"/>
          </p:cNvCxnSpPr>
          <p:nvPr/>
        </p:nvCxnSpPr>
        <p:spPr>
          <a:xfrm>
            <a:off x="5014570" y="3929237"/>
            <a:ext cx="1305300" cy="131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1" name="Google Shape;1001;p45"/>
          <p:cNvCxnSpPr>
            <a:stCxn id="980" idx="4"/>
            <a:endCxn id="994" idx="1"/>
          </p:cNvCxnSpPr>
          <p:nvPr/>
        </p:nvCxnSpPr>
        <p:spPr>
          <a:xfrm>
            <a:off x="4852925" y="3996192"/>
            <a:ext cx="99600" cy="1271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2" name="Google Shape;1002;p45"/>
          <p:cNvCxnSpPr>
            <a:stCxn id="980" idx="3"/>
            <a:endCxn id="979" idx="7"/>
          </p:cNvCxnSpPr>
          <p:nvPr/>
        </p:nvCxnSpPr>
        <p:spPr>
          <a:xfrm flipH="1">
            <a:off x="3698280" y="3929237"/>
            <a:ext cx="993000" cy="133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3" name="Google Shape;1003;p45"/>
          <p:cNvCxnSpPr>
            <a:stCxn id="980" idx="2"/>
            <a:endCxn id="984" idx="6"/>
          </p:cNvCxnSpPr>
          <p:nvPr/>
        </p:nvCxnSpPr>
        <p:spPr>
          <a:xfrm rot="10800000">
            <a:off x="3956525" y="3762192"/>
            <a:ext cx="667800" cy="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4" name="Google Shape;1004;p45"/>
          <p:cNvCxnSpPr>
            <a:stCxn id="980" idx="1"/>
            <a:endCxn id="977" idx="3"/>
          </p:cNvCxnSpPr>
          <p:nvPr/>
        </p:nvCxnSpPr>
        <p:spPr>
          <a:xfrm rot="10800000">
            <a:off x="4016280" y="1592348"/>
            <a:ext cx="675000" cy="201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" name="Google Shape;1005;p45"/>
          <p:cNvCxnSpPr>
            <a:stCxn id="990" idx="0"/>
            <a:endCxn id="985" idx="4"/>
          </p:cNvCxnSpPr>
          <p:nvPr/>
        </p:nvCxnSpPr>
        <p:spPr>
          <a:xfrm rot="10800000" flipH="1">
            <a:off x="6015048" y="1659269"/>
            <a:ext cx="467700" cy="190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" name="Google Shape;1006;p45"/>
          <p:cNvCxnSpPr>
            <a:stCxn id="990" idx="3"/>
            <a:endCxn id="979" idx="6"/>
          </p:cNvCxnSpPr>
          <p:nvPr/>
        </p:nvCxnSpPr>
        <p:spPr>
          <a:xfrm flipH="1">
            <a:off x="3765103" y="3952414"/>
            <a:ext cx="2088300" cy="147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" name="Google Shape;1007;p45"/>
          <p:cNvCxnSpPr>
            <a:stCxn id="985" idx="5"/>
            <a:endCxn id="983" idx="0"/>
          </p:cNvCxnSpPr>
          <p:nvPr/>
        </p:nvCxnSpPr>
        <p:spPr>
          <a:xfrm>
            <a:off x="6644534" y="1592284"/>
            <a:ext cx="500100" cy="196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" name="Google Shape;1008;p45"/>
          <p:cNvCxnSpPr>
            <a:stCxn id="981" idx="6"/>
            <a:endCxn id="983" idx="1"/>
          </p:cNvCxnSpPr>
          <p:nvPr/>
        </p:nvCxnSpPr>
        <p:spPr>
          <a:xfrm>
            <a:off x="5553134" y="1434852"/>
            <a:ext cx="1429800" cy="219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" name="Google Shape;1009;p45"/>
          <p:cNvCxnSpPr>
            <a:stCxn id="977" idx="5"/>
            <a:endCxn id="983" idx="2"/>
          </p:cNvCxnSpPr>
          <p:nvPr/>
        </p:nvCxnSpPr>
        <p:spPr>
          <a:xfrm>
            <a:off x="4339541" y="1592284"/>
            <a:ext cx="2576700" cy="219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" name="Google Shape;1010;p45"/>
          <p:cNvCxnSpPr>
            <a:stCxn id="983" idx="3"/>
            <a:endCxn id="979" idx="6"/>
          </p:cNvCxnSpPr>
          <p:nvPr/>
        </p:nvCxnSpPr>
        <p:spPr>
          <a:xfrm flipH="1">
            <a:off x="3765262" y="3950227"/>
            <a:ext cx="3217800" cy="147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" name="Google Shape;1011;p45"/>
          <p:cNvCxnSpPr>
            <a:stCxn id="983" idx="6"/>
            <a:endCxn id="993" idx="2"/>
          </p:cNvCxnSpPr>
          <p:nvPr/>
        </p:nvCxnSpPr>
        <p:spPr>
          <a:xfrm rot="10800000" flipH="1">
            <a:off x="7373306" y="3787382"/>
            <a:ext cx="1348500" cy="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" name="Google Shape;1012;p45"/>
          <p:cNvCxnSpPr>
            <a:stCxn id="988" idx="3"/>
            <a:endCxn id="983" idx="7"/>
          </p:cNvCxnSpPr>
          <p:nvPr/>
        </p:nvCxnSpPr>
        <p:spPr>
          <a:xfrm flipH="1">
            <a:off x="7306251" y="2383786"/>
            <a:ext cx="872700" cy="124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3" name="Google Shape;1013;p45"/>
          <p:cNvCxnSpPr>
            <a:stCxn id="988" idx="4"/>
            <a:endCxn id="992" idx="7"/>
          </p:cNvCxnSpPr>
          <p:nvPr/>
        </p:nvCxnSpPr>
        <p:spPr>
          <a:xfrm flipH="1">
            <a:off x="6643195" y="2450741"/>
            <a:ext cx="1697400" cy="279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" name="Google Shape;1014;p45"/>
          <p:cNvCxnSpPr>
            <a:stCxn id="988" idx="5"/>
            <a:endCxn id="993" idx="0"/>
          </p:cNvCxnSpPr>
          <p:nvPr/>
        </p:nvCxnSpPr>
        <p:spPr>
          <a:xfrm>
            <a:off x="8502240" y="2383786"/>
            <a:ext cx="448200" cy="117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" name="Google Shape;1015;p45"/>
          <p:cNvCxnSpPr>
            <a:stCxn id="988" idx="2"/>
            <a:endCxn id="994" idx="6"/>
          </p:cNvCxnSpPr>
          <p:nvPr/>
        </p:nvCxnSpPr>
        <p:spPr>
          <a:xfrm flipH="1">
            <a:off x="5342995" y="2222141"/>
            <a:ext cx="2769000" cy="320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" name="Google Shape;1016;p45"/>
          <p:cNvCxnSpPr>
            <a:stCxn id="983" idx="4"/>
            <a:endCxn id="982" idx="0"/>
          </p:cNvCxnSpPr>
          <p:nvPr/>
        </p:nvCxnSpPr>
        <p:spPr>
          <a:xfrm>
            <a:off x="7144706" y="4017182"/>
            <a:ext cx="1000200" cy="116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" name="Google Shape;1017;p45"/>
          <p:cNvCxnSpPr>
            <a:stCxn id="978" idx="5"/>
            <a:endCxn id="982" idx="7"/>
          </p:cNvCxnSpPr>
          <p:nvPr/>
        </p:nvCxnSpPr>
        <p:spPr>
          <a:xfrm flipH="1">
            <a:off x="8306548" y="1601829"/>
            <a:ext cx="475800" cy="364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" name="Google Shape;1018;p45"/>
          <p:cNvCxnSpPr>
            <a:stCxn id="977" idx="4"/>
            <a:endCxn id="982" idx="1"/>
          </p:cNvCxnSpPr>
          <p:nvPr/>
        </p:nvCxnSpPr>
        <p:spPr>
          <a:xfrm>
            <a:off x="4177897" y="1659239"/>
            <a:ext cx="3805200" cy="358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" name="Google Shape;1019;p45"/>
          <p:cNvCxnSpPr>
            <a:stCxn id="979" idx="2"/>
            <a:endCxn id="986" idx="4"/>
          </p:cNvCxnSpPr>
          <p:nvPr/>
        </p:nvCxnSpPr>
        <p:spPr>
          <a:xfrm flipH="1" flipV="1">
            <a:off x="1891276" y="3977959"/>
            <a:ext cx="1416714" cy="14467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" name="Google Shape;1020;p45"/>
          <p:cNvCxnSpPr>
            <a:stCxn id="986" idx="0"/>
            <a:endCxn id="981" idx="1"/>
          </p:cNvCxnSpPr>
          <p:nvPr/>
        </p:nvCxnSpPr>
        <p:spPr>
          <a:xfrm flipV="1">
            <a:off x="1891276" y="1273207"/>
            <a:ext cx="3271613" cy="224755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" name="Google Shape;1021;p45"/>
          <p:cNvCxnSpPr>
            <a:stCxn id="996" idx="7"/>
            <a:endCxn id="977" idx="2"/>
          </p:cNvCxnSpPr>
          <p:nvPr/>
        </p:nvCxnSpPr>
        <p:spPr>
          <a:xfrm rot="10800000" flipH="1">
            <a:off x="2055796" y="1430694"/>
            <a:ext cx="1893600" cy="126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" name="Google Shape;1022;p45"/>
          <p:cNvCxnSpPr>
            <a:stCxn id="996" idx="5"/>
            <a:endCxn id="984" idx="2"/>
          </p:cNvCxnSpPr>
          <p:nvPr/>
        </p:nvCxnSpPr>
        <p:spPr>
          <a:xfrm>
            <a:off x="2055796" y="3014584"/>
            <a:ext cx="1443600" cy="74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" name="Google Shape;1023;p45"/>
          <p:cNvCxnSpPr>
            <a:stCxn id="996" idx="6"/>
            <a:endCxn id="993" idx="1"/>
          </p:cNvCxnSpPr>
          <p:nvPr/>
        </p:nvCxnSpPr>
        <p:spPr>
          <a:xfrm>
            <a:off x="2122751" y="2852939"/>
            <a:ext cx="6666000" cy="7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" name="Google Shape;1024;p45"/>
          <p:cNvCxnSpPr>
            <a:stCxn id="985" idx="3"/>
            <a:endCxn id="994" idx="7"/>
          </p:cNvCxnSpPr>
          <p:nvPr/>
        </p:nvCxnSpPr>
        <p:spPr>
          <a:xfrm flipH="1">
            <a:off x="5276044" y="1592284"/>
            <a:ext cx="1045200" cy="36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" name="Google Shape;1025;p45"/>
          <p:cNvCxnSpPr>
            <a:stCxn id="985" idx="7"/>
            <a:endCxn id="993" idx="1"/>
          </p:cNvCxnSpPr>
          <p:nvPr/>
        </p:nvCxnSpPr>
        <p:spPr>
          <a:xfrm>
            <a:off x="6644534" y="1268994"/>
            <a:ext cx="2144100" cy="235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" name="Google Shape;1026;p45"/>
          <p:cNvCxnSpPr>
            <a:stCxn id="981" idx="6"/>
            <a:endCxn id="994" idx="0"/>
          </p:cNvCxnSpPr>
          <p:nvPr/>
        </p:nvCxnSpPr>
        <p:spPr>
          <a:xfrm flipH="1">
            <a:off x="5114234" y="1434852"/>
            <a:ext cx="438900" cy="376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" name="Google Shape;1027;p45"/>
          <p:cNvCxnSpPr>
            <a:stCxn id="981" idx="3"/>
            <a:endCxn id="979" idx="0"/>
          </p:cNvCxnSpPr>
          <p:nvPr/>
        </p:nvCxnSpPr>
        <p:spPr>
          <a:xfrm flipH="1">
            <a:off x="3536589" y="1596497"/>
            <a:ext cx="1626300" cy="359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" name="Google Shape;1028;p45"/>
          <p:cNvCxnSpPr>
            <a:stCxn id="994" idx="3"/>
            <a:endCxn id="979" idx="5"/>
          </p:cNvCxnSpPr>
          <p:nvPr/>
        </p:nvCxnSpPr>
        <p:spPr>
          <a:xfrm rot="10800000">
            <a:off x="3698319" y="5586209"/>
            <a:ext cx="1254300" cy="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" name="Google Shape;1029;p45"/>
          <p:cNvCxnSpPr>
            <a:stCxn id="994" idx="2"/>
            <a:endCxn id="984" idx="5"/>
          </p:cNvCxnSpPr>
          <p:nvPr/>
        </p:nvCxnSpPr>
        <p:spPr>
          <a:xfrm rot="10800000">
            <a:off x="3889664" y="3923964"/>
            <a:ext cx="996000" cy="150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" name="Google Shape;1030;p45"/>
          <p:cNvCxnSpPr>
            <a:stCxn id="993" idx="3"/>
            <a:endCxn id="992" idx="6"/>
          </p:cNvCxnSpPr>
          <p:nvPr/>
        </p:nvCxnSpPr>
        <p:spPr>
          <a:xfrm flipH="1">
            <a:off x="6709973" y="3948913"/>
            <a:ext cx="2078700" cy="145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" name="Google Shape;1031;p45"/>
          <p:cNvCxnSpPr>
            <a:stCxn id="978" idx="5"/>
            <a:endCxn id="993" idx="7"/>
          </p:cNvCxnSpPr>
          <p:nvPr/>
        </p:nvCxnSpPr>
        <p:spPr>
          <a:xfrm>
            <a:off x="8782348" y="1601829"/>
            <a:ext cx="329700" cy="202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" name="Google Shape;1032;p45"/>
          <p:cNvCxnSpPr>
            <a:stCxn id="979" idx="1"/>
            <a:endCxn id="984" idx="4"/>
          </p:cNvCxnSpPr>
          <p:nvPr/>
        </p:nvCxnSpPr>
        <p:spPr>
          <a:xfrm rot="10800000" flipH="1">
            <a:off x="3374945" y="3990737"/>
            <a:ext cx="353100" cy="127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" name="Google Shape;1033;p45"/>
          <p:cNvCxnSpPr>
            <a:stCxn id="977" idx="6"/>
            <a:endCxn id="993" idx="1"/>
          </p:cNvCxnSpPr>
          <p:nvPr/>
        </p:nvCxnSpPr>
        <p:spPr>
          <a:xfrm>
            <a:off x="4406497" y="1430639"/>
            <a:ext cx="4382100" cy="219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4" name="Google Shape;1034;p45"/>
          <p:cNvSpPr txBox="1"/>
          <p:nvPr/>
        </p:nvSpPr>
        <p:spPr>
          <a:xfrm>
            <a:off x="10148800" y="1252750"/>
            <a:ext cx="169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Cluster Utama</a:t>
            </a:r>
            <a:endParaRPr sz="16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9715676" y="12112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x</a:t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9715676" y="2317250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x</a:t>
            </a: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9715676" y="1764257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x</a:t>
            </a:r>
            <a:endParaRPr/>
          </a:p>
        </p:txBody>
      </p:sp>
      <p:sp>
        <p:nvSpPr>
          <p:cNvPr id="1038" name="Google Shape;1038;p45"/>
          <p:cNvSpPr txBox="1"/>
          <p:nvPr/>
        </p:nvSpPr>
        <p:spPr>
          <a:xfrm>
            <a:off x="10241175" y="1701118"/>
            <a:ext cx="1697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Cluster Utama</a:t>
            </a:r>
            <a:endParaRPr sz="16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&amp; Node Penting</a:t>
            </a:r>
            <a:endParaRPr sz="16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10148800" y="2358736"/>
            <a:ext cx="169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Cluster Sisa</a:t>
            </a:r>
            <a:endParaRPr sz="16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6"/>
          <p:cNvSpPr/>
          <p:nvPr/>
        </p:nvSpPr>
        <p:spPr>
          <a:xfrm>
            <a:off x="0" y="0"/>
            <a:ext cx="9102534" cy="6858000"/>
          </a:xfrm>
          <a:custGeom>
            <a:avLst/>
            <a:gdLst/>
            <a:ahLst/>
            <a:cxnLst/>
            <a:rect l="l" t="t" r="r" b="b"/>
            <a:pathLst>
              <a:path w="9102534" h="6858000" extrusionOk="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6" name="Google Shape;1046;p46"/>
          <p:cNvSpPr txBox="1">
            <a:spLocks noGrp="1"/>
          </p:cNvSpPr>
          <p:nvPr>
            <p:ph type="title"/>
          </p:nvPr>
        </p:nvSpPr>
        <p:spPr>
          <a:xfrm>
            <a:off x="1143000" y="365478"/>
            <a:ext cx="45249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Hasil dan Kesimpulan</a:t>
            </a:r>
            <a:endParaRPr/>
          </a:p>
        </p:txBody>
      </p:sp>
      <p:sp>
        <p:nvSpPr>
          <p:cNvPr id="1047" name="Google Shape;1047;p46"/>
          <p:cNvSpPr txBox="1">
            <a:spLocks noGrp="1"/>
          </p:cNvSpPr>
          <p:nvPr>
            <p:ph type="body" idx="1"/>
          </p:nvPr>
        </p:nvSpPr>
        <p:spPr>
          <a:xfrm>
            <a:off x="1143000" y="1850575"/>
            <a:ext cx="9906150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Setelah dilakukan perhitungan dan simulasi didapatkan bahwa jaringan terbagi menjadi </a:t>
            </a:r>
            <a:r>
              <a:rPr lang="en-US" b="1"/>
              <a:t>dua </a:t>
            </a:r>
            <a:r>
              <a:rPr lang="en-US"/>
              <a:t>bagian, dimana mengindikasikan bahwa pertemanan mahasiswa dalam kelas tersebut terbagi menjadi dua cluster dimana mahasiswa 0 dan 8 di luar cluster utama. </a:t>
            </a:r>
            <a:endParaRPr/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Terdapat enam mahasiswa yang menjadi kunci dalam cluster utama, yakni mahasiswa 1, 3, 5, 9, 11, dan 15.</a:t>
            </a:r>
            <a:endParaRPr/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Kemudian mahasiswa 7 dan 10 ternyata tidak terpisah dari cluster utama berbeda dengan yang kita asumsikan di awal. Dari sini lah kita mendapatkan bahwa mahasiswa 7 dan 10 terhubung dengan mahasiswa yang mempunyai posisi penting dalam jaringan yakni mahasiswa 9 dan 11.</a:t>
            </a:r>
            <a:endParaRPr/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Selanjutnya node 5, 6, 9 yang sempat kita asumsikan di awal perhitungan sebagai node penting karena memiliki jumlah edge yang banyak ternyata hanya node 6 yang tidak menjadi node penting. </a:t>
            </a:r>
            <a:endParaRPr/>
          </a:p>
        </p:txBody>
      </p:sp>
      <p:cxnSp>
        <p:nvCxnSpPr>
          <p:cNvPr id="1048" name="Google Shape;1048;p46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6"/>
          <p:cNvSpPr txBox="1">
            <a:spLocks noGrp="1"/>
          </p:cNvSpPr>
          <p:nvPr>
            <p:ph type="title"/>
          </p:nvPr>
        </p:nvSpPr>
        <p:spPr>
          <a:xfrm>
            <a:off x="1143000" y="365478"/>
            <a:ext cx="45249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Catatan Penulis</a:t>
            </a:r>
            <a:endParaRPr/>
          </a:p>
        </p:txBody>
      </p:sp>
      <p:sp>
        <p:nvSpPr>
          <p:cNvPr id="1047" name="Google Shape;1047;p46"/>
          <p:cNvSpPr txBox="1">
            <a:spLocks noGrp="1"/>
          </p:cNvSpPr>
          <p:nvPr>
            <p:ph type="body" idx="1"/>
          </p:nvPr>
        </p:nvSpPr>
        <p:spPr>
          <a:xfrm>
            <a:off x="1143000" y="1254038"/>
            <a:ext cx="9906150" cy="49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Node penting yang didapat pada percobaan dapat berubah sesuai dengan </a:t>
            </a:r>
            <a:r>
              <a:rPr lang="en-US" b="1"/>
              <a:t>definisi </a:t>
            </a:r>
            <a:r>
              <a:rPr lang="en-US"/>
              <a:t>yang diberikan. </a:t>
            </a: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Sebelumnya sudah pernah dicoba digunakan kasus pemilihan ketua Klub Karate di suatu Universitas dengan 34 anggota sebagai node. </a:t>
            </a: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Pada kasus pemilihan ketua ini terjadi pengelompokan di dua node penting, yakni node 1 dan 34.</a:t>
            </a: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Kedua node ini merupakan kandidat ketua klub serta dalam konteks node penting kedua node ini termasuk ke dalam node penting.</a:t>
            </a: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Hasil yang didapat dari pemilihan ketua klub adalah node 34 menang dengan 18 suara dan node 1 kalah dengan 16 suara.</a:t>
            </a: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Kami optimis apabila gagasan node penting ini diterapkan pada konteks yang lebih luas, seperti hubungan multilateral antar negara-negara di dunia kita dapat menganalisis fenomena yang lebih luas. </a:t>
            </a:r>
          </a:p>
        </p:txBody>
      </p:sp>
      <p:cxnSp>
        <p:nvCxnSpPr>
          <p:cNvPr id="1048" name="Google Shape;1048;p46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99484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4" name="Google Shape;1054;p47"/>
          <p:cNvSpPr/>
          <p:nvPr/>
        </p:nvSpPr>
        <p:spPr>
          <a:xfrm>
            <a:off x="0" y="0"/>
            <a:ext cx="9102534" cy="6858000"/>
          </a:xfrm>
          <a:custGeom>
            <a:avLst/>
            <a:gdLst/>
            <a:ahLst/>
            <a:cxnLst/>
            <a:rect l="l" t="t" r="r" b="b"/>
            <a:pathLst>
              <a:path w="9102534" h="6858000" extrusionOk="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5" name="Google Shape;1055;p47"/>
          <p:cNvSpPr txBox="1">
            <a:spLocks noGrp="1"/>
          </p:cNvSpPr>
          <p:nvPr>
            <p:ph type="title"/>
          </p:nvPr>
        </p:nvSpPr>
        <p:spPr>
          <a:xfrm>
            <a:off x="3437708" y="2982150"/>
            <a:ext cx="5316583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2727"/>
              <a:buFont typeface="Play"/>
              <a:buNone/>
            </a:pPr>
            <a:r>
              <a:rPr lang="en-US" sz="5500"/>
              <a:t>Terima Kasih</a:t>
            </a:r>
            <a:endParaRPr sz="5500"/>
          </a:p>
        </p:txBody>
      </p:sp>
      <p:cxnSp>
        <p:nvCxnSpPr>
          <p:cNvPr id="1056" name="Google Shape;1056;p47"/>
          <p:cNvCxnSpPr/>
          <p:nvPr/>
        </p:nvCxnSpPr>
        <p:spPr>
          <a:xfrm>
            <a:off x="1233837" y="6172200"/>
            <a:ext cx="97605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055;p47">
            <a:extLst>
              <a:ext uri="{FF2B5EF4-FFF2-40B4-BE49-F238E27FC236}">
                <a16:creationId xmlns:a16="http://schemas.microsoft.com/office/drawing/2014/main" id="{FBD45CC3-569C-4F40-9E03-AF77EB71A417}"/>
              </a:ext>
            </a:extLst>
          </p:cNvPr>
          <p:cNvSpPr txBox="1">
            <a:spLocks/>
          </p:cNvSpPr>
          <p:nvPr/>
        </p:nvSpPr>
        <p:spPr>
          <a:xfrm>
            <a:off x="1780780" y="3765117"/>
            <a:ext cx="9213557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4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72727"/>
            </a:pPr>
            <a:r>
              <a:rPr lang="en-US" sz="1800"/>
              <a:t>“Cara mempertahankan eksistensi dalam suatu hubungan ialah entah menjadi seseorang yang penting atau menjalin hubungan dengan orang yang penting”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 rot="-2922022">
            <a:off x="-1328609" y="-131647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756756" y="113709"/>
            <a:ext cx="8689571" cy="100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Representasi Jaringan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7873948">
            <a:off x="9801250" y="5155580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6"/>
          <p:cNvSpPr/>
          <p:nvPr/>
        </p:nvSpPr>
        <p:spPr>
          <a:xfrm>
            <a:off x="3949297" y="12020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392103" y="121158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307990" y="519608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624325" y="353899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095934" y="120625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916213" y="518130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</a:t>
            </a:r>
            <a:endParaRPr sz="1200"/>
          </a:p>
        </p:txBody>
      </p:sp>
      <p:sp>
        <p:nvSpPr>
          <p:cNvPr id="127" name="Google Shape;127;p16"/>
          <p:cNvSpPr/>
          <p:nvPr/>
        </p:nvSpPr>
        <p:spPr>
          <a:xfrm>
            <a:off x="6916106" y="3559982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499374" y="353366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14</a:t>
            </a:r>
            <a:endParaRPr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254289" y="12020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653276" y="352075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/>
          </a:p>
        </p:txBody>
      </p:sp>
      <p:cxnSp>
        <p:nvCxnSpPr>
          <p:cNvPr id="131" name="Google Shape;131;p16"/>
          <p:cNvCxnSpPr>
            <a:stCxn id="124" idx="0"/>
            <a:endCxn id="125" idx="4"/>
          </p:cNvCxnSpPr>
          <p:nvPr/>
        </p:nvCxnSpPr>
        <p:spPr>
          <a:xfrm rot="10800000" flipH="1">
            <a:off x="4852925" y="1663392"/>
            <a:ext cx="471600" cy="187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6"/>
          <p:cNvSpPr/>
          <p:nvPr/>
        </p:nvSpPr>
        <p:spPr>
          <a:xfrm>
            <a:off x="8111995" y="199354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</a:t>
            </a:r>
            <a:endParaRPr sz="1200"/>
          </a:p>
        </p:txBody>
      </p:sp>
      <p:cxnSp>
        <p:nvCxnSpPr>
          <p:cNvPr id="133" name="Google Shape;133;p16"/>
          <p:cNvCxnSpPr>
            <a:stCxn id="127" idx="2"/>
            <a:endCxn id="134" idx="6"/>
          </p:cNvCxnSpPr>
          <p:nvPr/>
        </p:nvCxnSpPr>
        <p:spPr>
          <a:xfrm flipH="1">
            <a:off x="6243506" y="3788582"/>
            <a:ext cx="672600" cy="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6"/>
          <p:cNvCxnSpPr>
            <a:stCxn id="134" idx="7"/>
            <a:endCxn id="122" idx="3"/>
          </p:cNvCxnSpPr>
          <p:nvPr/>
        </p:nvCxnSpPr>
        <p:spPr>
          <a:xfrm rot="10800000" flipH="1">
            <a:off x="6176693" y="1601725"/>
            <a:ext cx="2282400" cy="2027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6"/>
          <p:cNvSpPr/>
          <p:nvPr/>
        </p:nvSpPr>
        <p:spPr>
          <a:xfrm>
            <a:off x="6252891" y="51794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13</a:t>
            </a:r>
            <a:endParaRPr sz="1200"/>
          </a:p>
        </p:txBody>
      </p:sp>
      <p:sp>
        <p:nvSpPr>
          <p:cNvPr id="137" name="Google Shape;137;p16"/>
          <p:cNvSpPr/>
          <p:nvPr/>
        </p:nvSpPr>
        <p:spPr>
          <a:xfrm>
            <a:off x="8721717" y="355866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12</a:t>
            </a:r>
            <a:endParaRPr sz="1200"/>
          </a:p>
        </p:txBody>
      </p:sp>
      <p:sp>
        <p:nvSpPr>
          <p:cNvPr id="138" name="Google Shape;138;p16"/>
          <p:cNvSpPr/>
          <p:nvPr/>
        </p:nvSpPr>
        <p:spPr>
          <a:xfrm>
            <a:off x="4885664" y="52007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786448" y="356216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11</a:t>
            </a:r>
            <a:endParaRPr sz="1200"/>
          </a:p>
        </p:txBody>
      </p:sp>
      <p:cxnSp>
        <p:nvCxnSpPr>
          <p:cNvPr id="139" name="Google Shape;139;p16"/>
          <p:cNvCxnSpPr>
            <a:stCxn id="130" idx="0"/>
            <a:endCxn id="140" idx="4"/>
          </p:cNvCxnSpPr>
          <p:nvPr/>
        </p:nvCxnSpPr>
        <p:spPr>
          <a:xfrm rot="10800000" flipH="1">
            <a:off x="2881876" y="3081559"/>
            <a:ext cx="3000" cy="4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06443" y="6522882"/>
            <a:ext cx="0" cy="48832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16"/>
          <p:cNvSpPr/>
          <p:nvPr/>
        </p:nvSpPr>
        <p:spPr>
          <a:xfrm>
            <a:off x="2656151" y="262433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0</a:t>
            </a:r>
            <a:endParaRPr/>
          </a:p>
        </p:txBody>
      </p:sp>
      <p:cxnSp>
        <p:nvCxnSpPr>
          <p:cNvPr id="142" name="Google Shape;142;p16"/>
          <p:cNvCxnSpPr>
            <a:stCxn id="124" idx="7"/>
            <a:endCxn id="129" idx="2"/>
          </p:cNvCxnSpPr>
          <p:nvPr/>
        </p:nvCxnSpPr>
        <p:spPr>
          <a:xfrm rot="10800000" flipH="1">
            <a:off x="5014570" y="1430648"/>
            <a:ext cx="1239600" cy="21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>
            <a:stCxn id="124" idx="6"/>
            <a:endCxn id="134" idx="2"/>
          </p:cNvCxnSpPr>
          <p:nvPr/>
        </p:nvCxnSpPr>
        <p:spPr>
          <a:xfrm>
            <a:off x="5081525" y="3767592"/>
            <a:ext cx="705000" cy="23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>
            <a:stCxn id="124" idx="5"/>
            <a:endCxn id="136" idx="1"/>
          </p:cNvCxnSpPr>
          <p:nvPr/>
        </p:nvCxnSpPr>
        <p:spPr>
          <a:xfrm>
            <a:off x="5014570" y="3929237"/>
            <a:ext cx="1305300" cy="131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>
            <a:stCxn id="124" idx="4"/>
            <a:endCxn id="138" idx="1"/>
          </p:cNvCxnSpPr>
          <p:nvPr/>
        </p:nvCxnSpPr>
        <p:spPr>
          <a:xfrm>
            <a:off x="4852925" y="3996192"/>
            <a:ext cx="99600" cy="1271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6"/>
          <p:cNvCxnSpPr>
            <a:stCxn id="124" idx="3"/>
            <a:endCxn id="123" idx="7"/>
          </p:cNvCxnSpPr>
          <p:nvPr/>
        </p:nvCxnSpPr>
        <p:spPr>
          <a:xfrm flipH="1">
            <a:off x="3698280" y="3929237"/>
            <a:ext cx="993000" cy="133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6"/>
          <p:cNvCxnSpPr>
            <a:stCxn id="124" idx="2"/>
            <a:endCxn id="128" idx="6"/>
          </p:cNvCxnSpPr>
          <p:nvPr/>
        </p:nvCxnSpPr>
        <p:spPr>
          <a:xfrm rot="10800000">
            <a:off x="3956525" y="3762192"/>
            <a:ext cx="667800" cy="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16"/>
          <p:cNvCxnSpPr>
            <a:stCxn id="124" idx="1"/>
            <a:endCxn id="121" idx="3"/>
          </p:cNvCxnSpPr>
          <p:nvPr/>
        </p:nvCxnSpPr>
        <p:spPr>
          <a:xfrm rot="10800000">
            <a:off x="4016280" y="1592348"/>
            <a:ext cx="675000" cy="201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16"/>
          <p:cNvCxnSpPr>
            <a:stCxn id="134" idx="0"/>
            <a:endCxn id="129" idx="4"/>
          </p:cNvCxnSpPr>
          <p:nvPr/>
        </p:nvCxnSpPr>
        <p:spPr>
          <a:xfrm rot="10800000" flipH="1">
            <a:off x="6015048" y="1659269"/>
            <a:ext cx="467700" cy="190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6"/>
          <p:cNvCxnSpPr>
            <a:stCxn id="134" idx="3"/>
            <a:endCxn id="123" idx="6"/>
          </p:cNvCxnSpPr>
          <p:nvPr/>
        </p:nvCxnSpPr>
        <p:spPr>
          <a:xfrm flipH="1">
            <a:off x="3765103" y="3952414"/>
            <a:ext cx="2088300" cy="147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6"/>
          <p:cNvCxnSpPr>
            <a:stCxn id="129" idx="5"/>
            <a:endCxn id="127" idx="0"/>
          </p:cNvCxnSpPr>
          <p:nvPr/>
        </p:nvCxnSpPr>
        <p:spPr>
          <a:xfrm>
            <a:off x="6644534" y="1592284"/>
            <a:ext cx="500100" cy="196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6"/>
          <p:cNvCxnSpPr>
            <a:stCxn id="125" idx="6"/>
            <a:endCxn id="127" idx="1"/>
          </p:cNvCxnSpPr>
          <p:nvPr/>
        </p:nvCxnSpPr>
        <p:spPr>
          <a:xfrm>
            <a:off x="5553134" y="1434852"/>
            <a:ext cx="1429800" cy="219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6"/>
          <p:cNvCxnSpPr>
            <a:stCxn id="121" idx="5"/>
            <a:endCxn id="127" idx="2"/>
          </p:cNvCxnSpPr>
          <p:nvPr/>
        </p:nvCxnSpPr>
        <p:spPr>
          <a:xfrm>
            <a:off x="4339541" y="1592284"/>
            <a:ext cx="2576700" cy="219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6"/>
          <p:cNvCxnSpPr>
            <a:stCxn id="127" idx="3"/>
            <a:endCxn id="123" idx="6"/>
          </p:cNvCxnSpPr>
          <p:nvPr/>
        </p:nvCxnSpPr>
        <p:spPr>
          <a:xfrm flipH="1">
            <a:off x="3765262" y="3950227"/>
            <a:ext cx="3217800" cy="147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6"/>
          <p:cNvCxnSpPr>
            <a:stCxn id="127" idx="6"/>
            <a:endCxn id="137" idx="2"/>
          </p:cNvCxnSpPr>
          <p:nvPr/>
        </p:nvCxnSpPr>
        <p:spPr>
          <a:xfrm rot="10800000" flipH="1">
            <a:off x="7373306" y="3787382"/>
            <a:ext cx="1348500" cy="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6"/>
          <p:cNvCxnSpPr>
            <a:stCxn id="132" idx="3"/>
            <a:endCxn id="127" idx="7"/>
          </p:cNvCxnSpPr>
          <p:nvPr/>
        </p:nvCxnSpPr>
        <p:spPr>
          <a:xfrm flipH="1">
            <a:off x="7306251" y="2383786"/>
            <a:ext cx="872700" cy="124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6"/>
          <p:cNvCxnSpPr>
            <a:stCxn id="132" idx="4"/>
            <a:endCxn id="136" idx="7"/>
          </p:cNvCxnSpPr>
          <p:nvPr/>
        </p:nvCxnSpPr>
        <p:spPr>
          <a:xfrm flipH="1">
            <a:off x="6643195" y="2450741"/>
            <a:ext cx="1697400" cy="279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6"/>
          <p:cNvCxnSpPr>
            <a:stCxn id="132" idx="5"/>
            <a:endCxn id="137" idx="0"/>
          </p:cNvCxnSpPr>
          <p:nvPr/>
        </p:nvCxnSpPr>
        <p:spPr>
          <a:xfrm>
            <a:off x="8502240" y="2383786"/>
            <a:ext cx="448200" cy="117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6"/>
          <p:cNvCxnSpPr>
            <a:stCxn id="132" idx="2"/>
            <a:endCxn id="138" idx="6"/>
          </p:cNvCxnSpPr>
          <p:nvPr/>
        </p:nvCxnSpPr>
        <p:spPr>
          <a:xfrm flipH="1">
            <a:off x="5342995" y="2222141"/>
            <a:ext cx="2769000" cy="320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16"/>
          <p:cNvCxnSpPr>
            <a:stCxn id="127" idx="4"/>
            <a:endCxn id="126" idx="0"/>
          </p:cNvCxnSpPr>
          <p:nvPr/>
        </p:nvCxnSpPr>
        <p:spPr>
          <a:xfrm>
            <a:off x="7144706" y="4017182"/>
            <a:ext cx="1000200" cy="1164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6"/>
          <p:cNvCxnSpPr>
            <a:stCxn id="122" idx="5"/>
            <a:endCxn id="126" idx="7"/>
          </p:cNvCxnSpPr>
          <p:nvPr/>
        </p:nvCxnSpPr>
        <p:spPr>
          <a:xfrm flipH="1">
            <a:off x="8306548" y="1601829"/>
            <a:ext cx="475800" cy="364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16"/>
          <p:cNvCxnSpPr>
            <a:stCxn id="121" idx="4"/>
            <a:endCxn id="126" idx="1"/>
          </p:cNvCxnSpPr>
          <p:nvPr/>
        </p:nvCxnSpPr>
        <p:spPr>
          <a:xfrm>
            <a:off x="4177897" y="1659239"/>
            <a:ext cx="3805200" cy="358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6"/>
          <p:cNvCxnSpPr>
            <a:stCxn id="123" idx="2"/>
            <a:endCxn id="130" idx="4"/>
          </p:cNvCxnSpPr>
          <p:nvPr/>
        </p:nvCxnSpPr>
        <p:spPr>
          <a:xfrm rot="10800000">
            <a:off x="2881990" y="3978082"/>
            <a:ext cx="426000" cy="144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16"/>
          <p:cNvCxnSpPr>
            <a:stCxn id="130" idx="0"/>
            <a:endCxn id="125" idx="1"/>
          </p:cNvCxnSpPr>
          <p:nvPr/>
        </p:nvCxnSpPr>
        <p:spPr>
          <a:xfrm rot="10800000" flipH="1">
            <a:off x="2881876" y="1273159"/>
            <a:ext cx="2280900" cy="224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6"/>
          <p:cNvCxnSpPr>
            <a:stCxn id="140" idx="7"/>
            <a:endCxn id="121" idx="2"/>
          </p:cNvCxnSpPr>
          <p:nvPr/>
        </p:nvCxnSpPr>
        <p:spPr>
          <a:xfrm rot="10800000" flipH="1">
            <a:off x="3046396" y="1430694"/>
            <a:ext cx="903000" cy="126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6"/>
          <p:cNvCxnSpPr>
            <a:stCxn id="140" idx="5"/>
            <a:endCxn id="128" idx="2"/>
          </p:cNvCxnSpPr>
          <p:nvPr/>
        </p:nvCxnSpPr>
        <p:spPr>
          <a:xfrm>
            <a:off x="3046396" y="3014584"/>
            <a:ext cx="453000" cy="74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6"/>
          <p:cNvCxnSpPr>
            <a:stCxn id="140" idx="6"/>
            <a:endCxn id="137" idx="1"/>
          </p:cNvCxnSpPr>
          <p:nvPr/>
        </p:nvCxnSpPr>
        <p:spPr>
          <a:xfrm>
            <a:off x="3113351" y="2852939"/>
            <a:ext cx="5675400" cy="7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6"/>
          <p:cNvCxnSpPr>
            <a:stCxn id="129" idx="3"/>
            <a:endCxn id="138" idx="7"/>
          </p:cNvCxnSpPr>
          <p:nvPr/>
        </p:nvCxnSpPr>
        <p:spPr>
          <a:xfrm flipH="1">
            <a:off x="5276044" y="1592284"/>
            <a:ext cx="1045200" cy="367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6"/>
          <p:cNvCxnSpPr>
            <a:stCxn id="129" idx="7"/>
            <a:endCxn id="137" idx="1"/>
          </p:cNvCxnSpPr>
          <p:nvPr/>
        </p:nvCxnSpPr>
        <p:spPr>
          <a:xfrm>
            <a:off x="6644534" y="1268994"/>
            <a:ext cx="2144100" cy="235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6"/>
          <p:cNvCxnSpPr>
            <a:stCxn id="125" idx="6"/>
            <a:endCxn id="138" idx="0"/>
          </p:cNvCxnSpPr>
          <p:nvPr/>
        </p:nvCxnSpPr>
        <p:spPr>
          <a:xfrm flipH="1">
            <a:off x="5114234" y="1434852"/>
            <a:ext cx="438900" cy="376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6"/>
          <p:cNvCxnSpPr>
            <a:stCxn id="125" idx="3"/>
            <a:endCxn id="123" idx="0"/>
          </p:cNvCxnSpPr>
          <p:nvPr/>
        </p:nvCxnSpPr>
        <p:spPr>
          <a:xfrm flipH="1">
            <a:off x="3536589" y="1596497"/>
            <a:ext cx="1626300" cy="359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6"/>
          <p:cNvCxnSpPr>
            <a:stCxn id="138" idx="3"/>
            <a:endCxn id="123" idx="5"/>
          </p:cNvCxnSpPr>
          <p:nvPr/>
        </p:nvCxnSpPr>
        <p:spPr>
          <a:xfrm rot="10800000">
            <a:off x="3698319" y="5586209"/>
            <a:ext cx="1254300" cy="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6"/>
          <p:cNvCxnSpPr>
            <a:stCxn id="138" idx="2"/>
            <a:endCxn id="128" idx="5"/>
          </p:cNvCxnSpPr>
          <p:nvPr/>
        </p:nvCxnSpPr>
        <p:spPr>
          <a:xfrm rot="10800000">
            <a:off x="3889664" y="3923964"/>
            <a:ext cx="996000" cy="150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16"/>
          <p:cNvCxnSpPr>
            <a:stCxn id="137" idx="3"/>
            <a:endCxn id="136" idx="6"/>
          </p:cNvCxnSpPr>
          <p:nvPr/>
        </p:nvCxnSpPr>
        <p:spPr>
          <a:xfrm flipH="1">
            <a:off x="6709973" y="3948913"/>
            <a:ext cx="2078700" cy="145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16"/>
          <p:cNvCxnSpPr>
            <a:stCxn id="122" idx="5"/>
            <a:endCxn id="137" idx="7"/>
          </p:cNvCxnSpPr>
          <p:nvPr/>
        </p:nvCxnSpPr>
        <p:spPr>
          <a:xfrm>
            <a:off x="8782348" y="1601829"/>
            <a:ext cx="329700" cy="202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6"/>
          <p:cNvCxnSpPr>
            <a:stCxn id="123" idx="1"/>
            <a:endCxn id="128" idx="4"/>
          </p:cNvCxnSpPr>
          <p:nvPr/>
        </p:nvCxnSpPr>
        <p:spPr>
          <a:xfrm rot="10800000" flipH="1">
            <a:off x="3374945" y="3990737"/>
            <a:ext cx="353100" cy="127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16"/>
          <p:cNvCxnSpPr>
            <a:stCxn id="121" idx="6"/>
            <a:endCxn id="137" idx="1"/>
          </p:cNvCxnSpPr>
          <p:nvPr/>
        </p:nvCxnSpPr>
        <p:spPr>
          <a:xfrm>
            <a:off x="4406497" y="1430639"/>
            <a:ext cx="4382100" cy="219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6"/>
          <p:cNvSpPr/>
          <p:nvPr/>
        </p:nvSpPr>
        <p:spPr>
          <a:xfrm>
            <a:off x="10897326" y="15922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y</a:t>
            </a:r>
            <a:endParaRPr/>
          </a:p>
        </p:txBody>
      </p:sp>
      <p:cxnSp>
        <p:nvCxnSpPr>
          <p:cNvPr id="179" name="Google Shape;179;p16"/>
          <p:cNvCxnSpPr>
            <a:stCxn id="180" idx="6"/>
            <a:endCxn id="178" idx="2"/>
          </p:cNvCxnSpPr>
          <p:nvPr/>
        </p:nvCxnSpPr>
        <p:spPr>
          <a:xfrm>
            <a:off x="10401476" y="1820864"/>
            <a:ext cx="4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6"/>
          <p:cNvSpPr txBox="1"/>
          <p:nvPr/>
        </p:nvSpPr>
        <p:spPr>
          <a:xfrm>
            <a:off x="9715450" y="2179750"/>
            <a:ext cx="2144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node = mahasiswa</a:t>
            </a:r>
            <a:endParaRPr sz="16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edge = pertemanan</a:t>
            </a:r>
            <a:endParaRPr sz="16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944276" y="1592264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Edge dan Node pada Jaringan</a:t>
            </a:r>
            <a:endParaRPr sz="3200"/>
          </a:p>
        </p:txBody>
      </p:sp>
      <p:sp>
        <p:nvSpPr>
          <p:cNvPr id="187" name="Google Shape;187;p17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Pada jaringan pertemanan ini terdapat 16 node dan 40 edge, dengan penotasian: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Node = {0, 1, 2, 3, 4, 5, 6, 7, 8, 9, 10, 11, 12, 13, 14, 15}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Edge = {(0, 4), (0, 12), (0, 14), (0, 8), (1, 9), (1, 12), (1, 5), (1, 3), (1, 11), (2, 9), (2, 6), (2, 5), (2, 3), (2, 8), (3, 15), (3, 6), (3, 14), (3, 5), (4, 9), (4, 10), (4, 12), (4, 5), (5, 11), (5, 6), (5, 13), (5, 14), (6, 9), (6, 11), (6, 14), (6, 8), (7, 10), (7, 12), (7, 11), (9, 10), (9, 15), (9, 12), (9, 11), (12, 15), (12, 13), (13, 15)}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rot="-2922022">
            <a:off x="-1328609" y="-131647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Metode Penyelesaian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rot="7873948">
            <a:off x="9801250" y="5155580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2417715" y="2177940"/>
            <a:ext cx="7358051" cy="36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Metode yang digunakan dalam memecahkan masalah ini ialah dengan menggunakan metode Girvan-Newman. Metode ini memiliki pengaruh yang besar dalam analisis jaringan sosial khususnya Community Detection. Pada permasalahan ini metode Girvan-Newman digunakan untuk membagi jaringan menjadi </a:t>
            </a:r>
            <a:r>
              <a:rPr lang="en-US" b="1"/>
              <a:t>dua</a:t>
            </a:r>
            <a:r>
              <a:rPr lang="en-US"/>
              <a:t> dan mendapatkan </a:t>
            </a:r>
            <a:r>
              <a:rPr lang="en-US" b="1"/>
              <a:t>cluster utama</a:t>
            </a:r>
            <a:r>
              <a:rPr lang="en-US"/>
              <a:t>.</a:t>
            </a:r>
            <a:endParaRPr/>
          </a:p>
        </p:txBody>
      </p:sp>
      <p:cxnSp>
        <p:nvCxnSpPr>
          <p:cNvPr id="197" name="Google Shape;197;p18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516497" y="1526602"/>
            <a:ext cx="4667254" cy="5330310"/>
          </a:xfrm>
          <a:custGeom>
            <a:avLst/>
            <a:gdLst/>
            <a:ahLst/>
            <a:cxnLst/>
            <a:rect l="l" t="t" r="r" b="b"/>
            <a:pathLst>
              <a:path w="4667254" h="5325271" extrusionOk="0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Hipotesis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body" idx="1"/>
          </p:nvPr>
        </p:nvSpPr>
        <p:spPr>
          <a:xfrm>
            <a:off x="1143000" y="2042800"/>
            <a:ext cx="91035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Jika hanya melihat sekilas dari representasi jaringan yang telah dibuat, dapat ditarik sebuah hipotesis awal sebagai berikut:</a:t>
            </a:r>
            <a:endParaRPr/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Mahasiswa 0, 8, dan 13 </a:t>
            </a:r>
            <a:r>
              <a:rPr lang="en-US"/>
              <a:t>akan </a:t>
            </a:r>
            <a:r>
              <a:rPr lang="en-US" b="1"/>
              <a:t>terpisah </a:t>
            </a:r>
            <a:r>
              <a:rPr lang="en-US"/>
              <a:t>dari cluster utama karena hanya memiliki teman sedikit.</a:t>
            </a:r>
            <a:endParaRPr/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Mahasiswa 7 dan 10</a:t>
            </a:r>
            <a:r>
              <a:rPr lang="en-US"/>
              <a:t> mungkin akan </a:t>
            </a:r>
            <a:r>
              <a:rPr lang="en-US" b="1"/>
              <a:t>terpisah </a:t>
            </a:r>
            <a:r>
              <a:rPr lang="en-US"/>
              <a:t>dari cluster utama, tetapi masih ada pertimbangan karena kedua mahasiswa tersebut berteman dengan mahasiswa 9, 11, dan 12 yang cukup terkenal. </a:t>
            </a:r>
            <a:endParaRPr/>
          </a:p>
        </p:txBody>
      </p:sp>
      <p:cxnSp>
        <p:nvCxnSpPr>
          <p:cNvPr id="206" name="Google Shape;206;p19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 rot="-2922022">
            <a:off x="-1328609" y="-131647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756756" y="113709"/>
            <a:ext cx="8689571" cy="100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Representasi Jaringan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7873948">
            <a:off x="9801250" y="5155580"/>
            <a:ext cx="3715688" cy="1836942"/>
          </a:xfrm>
          <a:custGeom>
            <a:avLst/>
            <a:gdLst/>
            <a:ahLst/>
            <a:cxnLst/>
            <a:rect l="l" t="t" r="r" b="b"/>
            <a:pathLst>
              <a:path w="5069810" h="2506385" extrusionOk="0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06443" y="6522882"/>
            <a:ext cx="0" cy="48832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58" y="1383350"/>
            <a:ext cx="6078779" cy="45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35;p23">
            <a:extLst>
              <a:ext uri="{FF2B5EF4-FFF2-40B4-BE49-F238E27FC236}">
                <a16:creationId xmlns:a16="http://schemas.microsoft.com/office/drawing/2014/main" id="{062AFCE7-926C-4903-A7D2-9E8A7EFD3265}"/>
              </a:ext>
            </a:extLst>
          </p:cNvPr>
          <p:cNvSpPr/>
          <p:nvPr/>
        </p:nvSpPr>
        <p:spPr>
          <a:xfrm>
            <a:off x="3213541" y="1920808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35;p23">
            <a:extLst>
              <a:ext uri="{FF2B5EF4-FFF2-40B4-BE49-F238E27FC236}">
                <a16:creationId xmlns:a16="http://schemas.microsoft.com/office/drawing/2014/main" id="{D193D75E-A7AB-4447-987E-C226AFB15594}"/>
              </a:ext>
            </a:extLst>
          </p:cNvPr>
          <p:cNvSpPr/>
          <p:nvPr/>
        </p:nvSpPr>
        <p:spPr>
          <a:xfrm>
            <a:off x="3653327" y="4176329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5;p23">
            <a:extLst>
              <a:ext uri="{FF2B5EF4-FFF2-40B4-BE49-F238E27FC236}">
                <a16:creationId xmlns:a16="http://schemas.microsoft.com/office/drawing/2014/main" id="{40D2330C-1B23-41C7-B5B3-8018A75BA403}"/>
              </a:ext>
            </a:extLst>
          </p:cNvPr>
          <p:cNvSpPr/>
          <p:nvPr/>
        </p:nvSpPr>
        <p:spPr>
          <a:xfrm>
            <a:off x="3165647" y="5426011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35;p23">
            <a:extLst>
              <a:ext uri="{FF2B5EF4-FFF2-40B4-BE49-F238E27FC236}">
                <a16:creationId xmlns:a16="http://schemas.microsoft.com/office/drawing/2014/main" id="{2954A9CC-026E-4FEC-92AB-C219C44CD3C9}"/>
              </a:ext>
            </a:extLst>
          </p:cNvPr>
          <p:cNvSpPr/>
          <p:nvPr/>
        </p:nvSpPr>
        <p:spPr>
          <a:xfrm>
            <a:off x="5133789" y="1398285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5;p23">
            <a:extLst>
              <a:ext uri="{FF2B5EF4-FFF2-40B4-BE49-F238E27FC236}">
                <a16:creationId xmlns:a16="http://schemas.microsoft.com/office/drawing/2014/main" id="{2CA0BAC3-403A-40AA-B4E8-2EA5334CB732}"/>
              </a:ext>
            </a:extLst>
          </p:cNvPr>
          <p:cNvSpPr/>
          <p:nvPr/>
        </p:nvSpPr>
        <p:spPr>
          <a:xfrm>
            <a:off x="8591095" y="2412846"/>
            <a:ext cx="457200" cy="457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2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516497" y="1526602"/>
            <a:ext cx="4667254" cy="5325271"/>
          </a:xfrm>
          <a:custGeom>
            <a:avLst/>
            <a:gdLst/>
            <a:ahLst/>
            <a:cxnLst/>
            <a:rect l="l" t="t" r="r" b="b"/>
            <a:pathLst>
              <a:path w="4667254" h="5325271" extrusionOk="0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1143000" y="872937"/>
            <a:ext cx="8862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Asumsi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1143000" y="2042800"/>
            <a:ext cx="91035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Pada percobaan kali ini akan dicari cluster utama pertemanan dalam kelas tersebut, dimana: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Akan ada node penting (node utama) dalam jaringan yang memiliki peran sebagai pengikat cluster utama.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penting dalam permasalahan ini adalah node yang tidak berhubungan langsung dengan cluster lainnya </a:t>
            </a:r>
          </a:p>
          <a:p>
            <a:pPr algn="just">
              <a:spcBef>
                <a:spcPts val="0"/>
              </a:spcBef>
            </a:pPr>
            <a:r>
              <a:rPr lang="en-US"/>
              <a:t>Node penting memiliki jumlah pertemanan lebih dari sama dengan seperempat node dalam jaringan (&gt;= 4)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penting akan merepresentasikan mahasiswa yang populer di kelas </a:t>
            </a:r>
            <a:endParaRPr/>
          </a:p>
        </p:txBody>
      </p:sp>
      <p:cxnSp>
        <p:nvCxnSpPr>
          <p:cNvPr id="215" name="Google Shape;215;p20"/>
          <p:cNvCxnSpPr/>
          <p:nvPr/>
        </p:nvCxnSpPr>
        <p:spPr>
          <a:xfrm>
            <a:off x="1233837" y="6172200"/>
            <a:ext cx="97605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3027</Words>
  <Application>Microsoft Office PowerPoint</Application>
  <PresentationFormat>Widescreen</PresentationFormat>
  <Paragraphs>545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Play</vt:lpstr>
      <vt:lpstr>Times New Roman</vt:lpstr>
      <vt:lpstr>Arial</vt:lpstr>
      <vt:lpstr>RegattaVTI</vt:lpstr>
      <vt:lpstr>PROYEK 2  ANALISA JARINGAN</vt:lpstr>
      <vt:lpstr>Permasalahan</vt:lpstr>
      <vt:lpstr>Representasi Jaringan</vt:lpstr>
      <vt:lpstr>Representasi Jaringan</vt:lpstr>
      <vt:lpstr>Edge dan Node pada Jaringan</vt:lpstr>
      <vt:lpstr>Metode Penyelesaian</vt:lpstr>
      <vt:lpstr>Hipotesis</vt:lpstr>
      <vt:lpstr>Representasi Jaringan</vt:lpstr>
      <vt:lpstr>Asumsi</vt:lpstr>
      <vt:lpstr>Langkah-Langkah Penyelesaian</vt:lpstr>
      <vt:lpstr>Penyelesaian: Algoritma Girvan Newman dengan Komputasi Manual</vt:lpstr>
      <vt:lpstr>PowerPoint Presentation</vt:lpstr>
      <vt:lpstr>Perhitungan Shortest Path dari Node 5 ke Semua Node</vt:lpstr>
      <vt:lpstr>PowerPoint Presentation</vt:lpstr>
      <vt:lpstr>Perhitungan Flow pada tiap 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Perhitungan Betweenness Sementara pada Edge</vt:lpstr>
      <vt:lpstr>Penyelesaian: Algoritma Girvan Newman dengan Bantuan Program Python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Penyelesaian: Algoritma Girvan Newman dengan Bantuan Program</vt:lpstr>
      <vt:lpstr>Definisi Node Penting</vt:lpstr>
      <vt:lpstr>Hasil Akhir Jaringan</vt:lpstr>
      <vt:lpstr>Hasil dan Kesimpulan</vt:lpstr>
      <vt:lpstr>Catatan Penulis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2  ANALISA JARINGAN</dc:title>
  <cp:lastModifiedBy>Habib Nurkholis</cp:lastModifiedBy>
  <cp:revision>4</cp:revision>
  <dcterms:modified xsi:type="dcterms:W3CDTF">2021-11-08T10:21:15Z</dcterms:modified>
</cp:coreProperties>
</file>