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10"/>
  </p:notesMasterIdLst>
  <p:sldIdLst>
    <p:sldId id="256" r:id="rId3"/>
    <p:sldId id="257" r:id="rId4"/>
    <p:sldId id="259" r:id="rId5"/>
    <p:sldId id="263" r:id="rId6"/>
    <p:sldId id="264" r:id="rId7"/>
    <p:sldId id="265" r:id="rId8"/>
    <p:sldId id="266" r:id="rId9"/>
  </p:sldIdLst>
  <p:sldSz cx="9144000" cy="5143500" type="screen16x9"/>
  <p:notesSz cx="6858000" cy="9144000"/>
  <p:embeddedFontLst>
    <p:embeddedFont>
      <p:font typeface="Catamaran Black" panose="020B0604020202020204" charset="0"/>
      <p:bold r:id="rId11"/>
    </p:embeddedFont>
    <p:embeddedFont>
      <p:font typeface="Catamaran Medium" panose="020B0604020202020204" charset="0"/>
      <p:regular r:id="rId12"/>
      <p:bold r:id="rId13"/>
    </p:embeddedFont>
    <p:embeddedFont>
      <p:font typeface="Montserrat Light" panose="00000400000000000000" pitchFamily="2" charset="0"/>
      <p:regular r:id="rId14"/>
      <p:bold r:id="rId15"/>
      <p:italic r:id="rId16"/>
      <p:boldItalic r:id="rId17"/>
    </p:embeddedFont>
    <p:embeddedFont>
      <p:font typeface="Montserrat Medium" panose="000006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10DD61-E0FB-4F72-B398-627980F90766}">
  <a:tblStyle styleId="{D910DD61-E0FB-4F72-B398-627980F907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Google Shape;3317;g531f0fbb07_0_1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8" name="Google Shape;3318;g531f0fbb07_0_1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g531f0fbb07_0_1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7" name="Google Shape;3327;g531f0fbb07_0_1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g531f0fbb07_0_1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1" name="Google Shape;3351;g531f0fbb07_0_1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g9095b080b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3" name="Google Shape;3393;g9095b080b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1">
          <a:extLst>
            <a:ext uri="{FF2B5EF4-FFF2-40B4-BE49-F238E27FC236}">
              <a16:creationId xmlns:a16="http://schemas.microsoft.com/office/drawing/2014/main" id="{E0CCB38D-37B9-EA5A-B22F-8917B674A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g9095b080bf_0_152:notes">
            <a:extLst>
              <a:ext uri="{FF2B5EF4-FFF2-40B4-BE49-F238E27FC236}">
                <a16:creationId xmlns:a16="http://schemas.microsoft.com/office/drawing/2014/main" id="{03ED6E6A-FB42-D20B-136A-F695144F6D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3" name="Google Shape;3393;g9095b080bf_0_152:notes">
            <a:extLst>
              <a:ext uri="{FF2B5EF4-FFF2-40B4-BE49-F238E27FC236}">
                <a16:creationId xmlns:a16="http://schemas.microsoft.com/office/drawing/2014/main" id="{4106C0B7-1F57-2411-C02D-2EF1F70D9F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324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1">
          <a:extLst>
            <a:ext uri="{FF2B5EF4-FFF2-40B4-BE49-F238E27FC236}">
              <a16:creationId xmlns:a16="http://schemas.microsoft.com/office/drawing/2014/main" id="{41777781-A3E4-7B36-F920-DB7EF4A5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g9095b080bf_0_152:notes">
            <a:extLst>
              <a:ext uri="{FF2B5EF4-FFF2-40B4-BE49-F238E27FC236}">
                <a16:creationId xmlns:a16="http://schemas.microsoft.com/office/drawing/2014/main" id="{22D8F718-C4B2-00F8-93CE-09C076F4BC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3" name="Google Shape;3393;g9095b080bf_0_152:notes">
            <a:extLst>
              <a:ext uri="{FF2B5EF4-FFF2-40B4-BE49-F238E27FC236}">
                <a16:creationId xmlns:a16="http://schemas.microsoft.com/office/drawing/2014/main" id="{02D7AF2F-47E6-FBCE-8EC3-5E6A7AC6D7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948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1">
          <a:extLst>
            <a:ext uri="{FF2B5EF4-FFF2-40B4-BE49-F238E27FC236}">
              <a16:creationId xmlns:a16="http://schemas.microsoft.com/office/drawing/2014/main" id="{2F91766D-6D99-6934-0B56-5EA744B1B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2" name="Google Shape;3392;g9095b080bf_0_152:notes">
            <a:extLst>
              <a:ext uri="{FF2B5EF4-FFF2-40B4-BE49-F238E27FC236}">
                <a16:creationId xmlns:a16="http://schemas.microsoft.com/office/drawing/2014/main" id="{AFFA94E2-06B0-8C20-DC54-6946FAB6E2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3" name="Google Shape;3393;g9095b080bf_0_152:notes">
            <a:extLst>
              <a:ext uri="{FF2B5EF4-FFF2-40B4-BE49-F238E27FC236}">
                <a16:creationId xmlns:a16="http://schemas.microsoft.com/office/drawing/2014/main" id="{7B4BF445-95FC-E1BF-2402-CF30326BE9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524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4890367" y="2044512"/>
            <a:ext cx="5893047" cy="4073184"/>
            <a:chOff x="3747367" y="1410331"/>
            <a:chExt cx="5893047" cy="4073184"/>
          </a:xfrm>
        </p:grpSpPr>
        <p:sp>
          <p:nvSpPr>
            <p:cNvPr id="55" name="Google Shape;55;p14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2060250" y="2052000"/>
            <a:ext cx="5023500" cy="10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1"/>
          </p:nvPr>
        </p:nvSpPr>
        <p:spPr>
          <a:xfrm>
            <a:off x="2946600" y="3363150"/>
            <a:ext cx="32508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Light"/>
              <a:buNone/>
              <a:defRPr sz="30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grpSp>
        <p:nvGrpSpPr>
          <p:cNvPr id="120" name="Google Shape;120;p14"/>
          <p:cNvGrpSpPr/>
          <p:nvPr/>
        </p:nvGrpSpPr>
        <p:grpSpPr>
          <a:xfrm>
            <a:off x="7700866" y="2777360"/>
            <a:ext cx="509082" cy="506938"/>
            <a:chOff x="6557866" y="2143179"/>
            <a:chExt cx="509082" cy="506938"/>
          </a:xfrm>
        </p:grpSpPr>
        <p:sp>
          <p:nvSpPr>
            <p:cNvPr id="121" name="Google Shape;121;p14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>
            <a:off x="9258187" y="3211066"/>
            <a:ext cx="1044511" cy="1040037"/>
            <a:chOff x="8115187" y="2576885"/>
            <a:chExt cx="1044511" cy="1040037"/>
          </a:xfrm>
        </p:grpSpPr>
        <p:sp>
          <p:nvSpPr>
            <p:cNvPr id="138" name="Google Shape;138;p14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4"/>
          <p:cNvGrpSpPr/>
          <p:nvPr/>
        </p:nvGrpSpPr>
        <p:grpSpPr>
          <a:xfrm>
            <a:off x="7024689" y="3934220"/>
            <a:ext cx="1038857" cy="1038888"/>
            <a:chOff x="5881689" y="3300040"/>
            <a:chExt cx="1038857" cy="1038888"/>
          </a:xfrm>
        </p:grpSpPr>
        <p:sp>
          <p:nvSpPr>
            <p:cNvPr id="155" name="Google Shape;155;p1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1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7" name="Google Shape;157;p1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4"/>
          <p:cNvGrpSpPr/>
          <p:nvPr/>
        </p:nvGrpSpPr>
        <p:grpSpPr>
          <a:xfrm>
            <a:off x="7965842" y="4839487"/>
            <a:ext cx="1038857" cy="1039820"/>
            <a:chOff x="7203842" y="4586307"/>
            <a:chExt cx="1038857" cy="1039820"/>
          </a:xfrm>
        </p:grpSpPr>
        <p:sp>
          <p:nvSpPr>
            <p:cNvPr id="173" name="Google Shape;173;p14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4"/>
          <p:cNvGrpSpPr/>
          <p:nvPr/>
        </p:nvGrpSpPr>
        <p:grpSpPr>
          <a:xfrm rot="10800000">
            <a:off x="-1635883" y="-972400"/>
            <a:ext cx="5893047" cy="4073184"/>
            <a:chOff x="3747367" y="1410331"/>
            <a:chExt cx="5893047" cy="4073184"/>
          </a:xfrm>
        </p:grpSpPr>
        <p:sp>
          <p:nvSpPr>
            <p:cNvPr id="190" name="Google Shape;190;p14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4"/>
          <p:cNvGrpSpPr/>
          <p:nvPr/>
        </p:nvGrpSpPr>
        <p:grpSpPr>
          <a:xfrm rot="10800000">
            <a:off x="937583" y="1860997"/>
            <a:ext cx="509082" cy="506938"/>
            <a:chOff x="6557866" y="2143179"/>
            <a:chExt cx="509082" cy="506938"/>
          </a:xfrm>
        </p:grpSpPr>
        <p:sp>
          <p:nvSpPr>
            <p:cNvPr id="254" name="Google Shape;254;p14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4"/>
          <p:cNvGrpSpPr/>
          <p:nvPr/>
        </p:nvGrpSpPr>
        <p:grpSpPr>
          <a:xfrm rot="10800000">
            <a:off x="-1155168" y="894192"/>
            <a:ext cx="1044511" cy="1040037"/>
            <a:chOff x="8115187" y="2576885"/>
            <a:chExt cx="1044511" cy="1040037"/>
          </a:xfrm>
        </p:grpSpPr>
        <p:sp>
          <p:nvSpPr>
            <p:cNvPr id="271" name="Google Shape;271;p14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4"/>
          <p:cNvGrpSpPr/>
          <p:nvPr/>
        </p:nvGrpSpPr>
        <p:grpSpPr>
          <a:xfrm rot="10800000">
            <a:off x="1083984" y="172187"/>
            <a:ext cx="1038857" cy="1038888"/>
            <a:chOff x="5881689" y="3300040"/>
            <a:chExt cx="1038857" cy="1038888"/>
          </a:xfrm>
        </p:grpSpPr>
        <p:sp>
          <p:nvSpPr>
            <p:cNvPr id="288" name="Google Shape;288;p1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" name="Google Shape;289;p1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90" name="Google Shape;290;p1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" name="Google Shape;305;p14"/>
          <p:cNvGrpSpPr/>
          <p:nvPr/>
        </p:nvGrpSpPr>
        <p:grpSpPr>
          <a:xfrm rot="10800000">
            <a:off x="142832" y="-734012"/>
            <a:ext cx="1038857" cy="1039820"/>
            <a:chOff x="7203842" y="4586307"/>
            <a:chExt cx="1038857" cy="1039820"/>
          </a:xfrm>
        </p:grpSpPr>
        <p:sp>
          <p:nvSpPr>
            <p:cNvPr id="306" name="Google Shape;306;p14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1"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1" name="Google Shape;711;p17"/>
          <p:cNvGrpSpPr/>
          <p:nvPr/>
        </p:nvGrpSpPr>
        <p:grpSpPr>
          <a:xfrm rot="10800000" flipH="1">
            <a:off x="3902333" y="-287802"/>
            <a:ext cx="5893047" cy="4073184"/>
            <a:chOff x="3747367" y="1410331"/>
            <a:chExt cx="5893047" cy="4073184"/>
          </a:xfrm>
        </p:grpSpPr>
        <p:sp>
          <p:nvSpPr>
            <p:cNvPr id="712" name="Google Shape;712;p17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7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7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749" name="Google Shape;749;p17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7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7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7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7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7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7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7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7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7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7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17"/>
          <p:cNvGrpSpPr/>
          <p:nvPr/>
        </p:nvGrpSpPr>
        <p:grpSpPr>
          <a:xfrm rot="10800000" flipH="1">
            <a:off x="6712832" y="2545596"/>
            <a:ext cx="509082" cy="506938"/>
            <a:chOff x="6557866" y="2143179"/>
            <a:chExt cx="509082" cy="506938"/>
          </a:xfrm>
        </p:grpSpPr>
        <p:sp>
          <p:nvSpPr>
            <p:cNvPr id="776" name="Google Shape;776;p17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7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7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17"/>
          <p:cNvGrpSpPr/>
          <p:nvPr/>
        </p:nvGrpSpPr>
        <p:grpSpPr>
          <a:xfrm rot="10800000" flipH="1">
            <a:off x="8270153" y="1578790"/>
            <a:ext cx="1044511" cy="1040037"/>
            <a:chOff x="8115187" y="2576885"/>
            <a:chExt cx="1044511" cy="1040037"/>
          </a:xfrm>
        </p:grpSpPr>
        <p:sp>
          <p:nvSpPr>
            <p:cNvPr id="793" name="Google Shape;793;p17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7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7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7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7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17"/>
          <p:cNvGrpSpPr/>
          <p:nvPr/>
        </p:nvGrpSpPr>
        <p:grpSpPr>
          <a:xfrm rot="10800000" flipH="1">
            <a:off x="6036655" y="856786"/>
            <a:ext cx="1038857" cy="1038888"/>
            <a:chOff x="5881689" y="3300040"/>
            <a:chExt cx="1038857" cy="1038888"/>
          </a:xfrm>
        </p:grpSpPr>
        <p:sp>
          <p:nvSpPr>
            <p:cNvPr id="810" name="Google Shape;810;p17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1" name="Google Shape;811;p1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812" name="Google Shape;812;p1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7" name="Google Shape;827;p17"/>
          <p:cNvGrpSpPr/>
          <p:nvPr/>
        </p:nvGrpSpPr>
        <p:grpSpPr>
          <a:xfrm rot="10800000" flipH="1">
            <a:off x="6977808" y="-49413"/>
            <a:ext cx="1038857" cy="1039820"/>
            <a:chOff x="7203842" y="4586307"/>
            <a:chExt cx="1038857" cy="1039820"/>
          </a:xfrm>
        </p:grpSpPr>
        <p:sp>
          <p:nvSpPr>
            <p:cNvPr id="828" name="Google Shape;828;p17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7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7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7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7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7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7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4" name="Google Shape;844;p17"/>
          <p:cNvGrpSpPr/>
          <p:nvPr/>
        </p:nvGrpSpPr>
        <p:grpSpPr>
          <a:xfrm flipH="1">
            <a:off x="-651379" y="1358118"/>
            <a:ext cx="5893047" cy="4073184"/>
            <a:chOff x="3747367" y="1410331"/>
            <a:chExt cx="5893047" cy="4073184"/>
          </a:xfrm>
        </p:grpSpPr>
        <p:sp>
          <p:nvSpPr>
            <p:cNvPr id="845" name="Google Shape;845;p17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7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7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7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7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7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7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7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7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17"/>
          <p:cNvGrpSpPr/>
          <p:nvPr/>
        </p:nvGrpSpPr>
        <p:grpSpPr>
          <a:xfrm flipH="1">
            <a:off x="1922087" y="2090966"/>
            <a:ext cx="509082" cy="506938"/>
            <a:chOff x="6557866" y="2143179"/>
            <a:chExt cx="509082" cy="506938"/>
          </a:xfrm>
        </p:grpSpPr>
        <p:sp>
          <p:nvSpPr>
            <p:cNvPr id="909" name="Google Shape;909;p17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5" name="Google Shape;925;p17"/>
          <p:cNvGrpSpPr/>
          <p:nvPr/>
        </p:nvGrpSpPr>
        <p:grpSpPr>
          <a:xfrm flipH="1">
            <a:off x="-170664" y="2524672"/>
            <a:ext cx="1044511" cy="1040037"/>
            <a:chOff x="8115187" y="2576885"/>
            <a:chExt cx="1044511" cy="1040037"/>
          </a:xfrm>
        </p:grpSpPr>
        <p:sp>
          <p:nvSpPr>
            <p:cNvPr id="926" name="Google Shape;926;p17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2" name="Google Shape;942;p17"/>
          <p:cNvGrpSpPr/>
          <p:nvPr/>
        </p:nvGrpSpPr>
        <p:grpSpPr>
          <a:xfrm flipH="1">
            <a:off x="2068488" y="3247827"/>
            <a:ext cx="1038857" cy="1038888"/>
            <a:chOff x="5881689" y="3300040"/>
            <a:chExt cx="1038857" cy="1038888"/>
          </a:xfrm>
        </p:grpSpPr>
        <p:sp>
          <p:nvSpPr>
            <p:cNvPr id="943" name="Google Shape;943;p17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1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945" name="Google Shape;945;p1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1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0" name="Google Shape;960;p17"/>
          <p:cNvGrpSpPr/>
          <p:nvPr/>
        </p:nvGrpSpPr>
        <p:grpSpPr>
          <a:xfrm flipH="1">
            <a:off x="1127336" y="4153094"/>
            <a:ext cx="1038857" cy="1039820"/>
            <a:chOff x="7203842" y="4586307"/>
            <a:chExt cx="1038857" cy="1039820"/>
          </a:xfrm>
        </p:grpSpPr>
        <p:sp>
          <p:nvSpPr>
            <p:cNvPr id="961" name="Google Shape;961;p17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8"/>
          <p:cNvSpPr txBox="1">
            <a:spLocks noGrp="1"/>
          </p:cNvSpPr>
          <p:nvPr>
            <p:ph type="subTitle" idx="1"/>
          </p:nvPr>
        </p:nvSpPr>
        <p:spPr>
          <a:xfrm>
            <a:off x="1143575" y="2273900"/>
            <a:ext cx="3111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8"/>
          <p:cNvSpPr txBox="1">
            <a:spLocks noGrp="1"/>
          </p:cNvSpPr>
          <p:nvPr>
            <p:ph type="title"/>
          </p:nvPr>
        </p:nvSpPr>
        <p:spPr>
          <a:xfrm>
            <a:off x="1143575" y="184675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80" name="Google Shape;980;p18"/>
          <p:cNvGrpSpPr/>
          <p:nvPr/>
        </p:nvGrpSpPr>
        <p:grpSpPr>
          <a:xfrm>
            <a:off x="3899767" y="1358712"/>
            <a:ext cx="5893047" cy="4073184"/>
            <a:chOff x="3747367" y="1410331"/>
            <a:chExt cx="5893047" cy="4073184"/>
          </a:xfrm>
        </p:grpSpPr>
        <p:sp>
          <p:nvSpPr>
            <p:cNvPr id="981" name="Google Shape;981;p18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8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1018" name="Google Shape;1018;p18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8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8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8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8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8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8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8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8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8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8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8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8"/>
            <p:cNvSpPr/>
            <p:nvPr/>
          </p:nvSpPr>
          <p:spPr>
            <a:xfrm>
              <a:off x="6812857" y="225176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8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8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8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8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8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8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8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8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8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8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8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8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8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4" name="Google Shape;1044;p18"/>
          <p:cNvGrpSpPr/>
          <p:nvPr/>
        </p:nvGrpSpPr>
        <p:grpSpPr>
          <a:xfrm>
            <a:off x="6710266" y="2091560"/>
            <a:ext cx="509082" cy="506938"/>
            <a:chOff x="6557866" y="2143179"/>
            <a:chExt cx="509082" cy="506938"/>
          </a:xfrm>
        </p:grpSpPr>
        <p:sp>
          <p:nvSpPr>
            <p:cNvPr id="1045" name="Google Shape;1045;p18"/>
            <p:cNvSpPr/>
            <p:nvPr/>
          </p:nvSpPr>
          <p:spPr>
            <a:xfrm>
              <a:off x="6557866" y="2384220"/>
              <a:ext cx="25540" cy="23427"/>
            </a:xfrm>
            <a:custGeom>
              <a:avLst/>
              <a:gdLst/>
              <a:ahLst/>
              <a:cxnLst/>
              <a:rect l="l" t="t" r="r" b="b"/>
              <a:pathLst>
                <a:path w="822" h="754" extrusionOk="0">
                  <a:moveTo>
                    <a:pt x="426" y="1"/>
                  </a:moveTo>
                  <a:cubicBezTo>
                    <a:pt x="328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21" y="510"/>
                    <a:pt x="821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8"/>
            <p:cNvSpPr/>
            <p:nvPr/>
          </p:nvSpPr>
          <p:spPr>
            <a:xfrm>
              <a:off x="6639083" y="2303718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09"/>
                    <a:pt x="183" y="760"/>
                    <a:pt x="396" y="760"/>
                  </a:cubicBezTo>
                  <a:cubicBezTo>
                    <a:pt x="609" y="760"/>
                    <a:pt x="761" y="60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8"/>
            <p:cNvSpPr/>
            <p:nvPr/>
          </p:nvSpPr>
          <p:spPr>
            <a:xfrm>
              <a:off x="6719368" y="2223433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1"/>
                  </a:moveTo>
                  <a:cubicBezTo>
                    <a:pt x="183" y="1"/>
                    <a:pt x="0" y="183"/>
                    <a:pt x="0" y="396"/>
                  </a:cubicBezTo>
                  <a:cubicBezTo>
                    <a:pt x="0" y="609"/>
                    <a:pt x="183" y="761"/>
                    <a:pt x="396" y="761"/>
                  </a:cubicBezTo>
                  <a:cubicBezTo>
                    <a:pt x="608" y="761"/>
                    <a:pt x="760" y="609"/>
                    <a:pt x="760" y="396"/>
                  </a:cubicBezTo>
                  <a:cubicBezTo>
                    <a:pt x="760" y="183"/>
                    <a:pt x="608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6798689" y="2143179"/>
              <a:ext cx="25540" cy="22464"/>
            </a:xfrm>
            <a:custGeom>
              <a:avLst/>
              <a:gdLst/>
              <a:ahLst/>
              <a:cxnLst/>
              <a:rect l="l" t="t" r="r" b="b"/>
              <a:pathLst>
                <a:path w="822" h="723" extrusionOk="0">
                  <a:moveTo>
                    <a:pt x="445" y="0"/>
                  </a:moveTo>
                  <a:cubicBezTo>
                    <a:pt x="350" y="0"/>
                    <a:pt x="244" y="31"/>
                    <a:pt x="153" y="92"/>
                  </a:cubicBezTo>
                  <a:cubicBezTo>
                    <a:pt x="1" y="244"/>
                    <a:pt x="1" y="456"/>
                    <a:pt x="153" y="608"/>
                  </a:cubicBezTo>
                  <a:cubicBezTo>
                    <a:pt x="229" y="684"/>
                    <a:pt x="327" y="722"/>
                    <a:pt x="422" y="722"/>
                  </a:cubicBezTo>
                  <a:cubicBezTo>
                    <a:pt x="517" y="722"/>
                    <a:pt x="609" y="684"/>
                    <a:pt x="669" y="608"/>
                  </a:cubicBezTo>
                  <a:cubicBezTo>
                    <a:pt x="821" y="456"/>
                    <a:pt x="821" y="244"/>
                    <a:pt x="669" y="92"/>
                  </a:cubicBezTo>
                  <a:cubicBezTo>
                    <a:pt x="624" y="31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8"/>
            <p:cNvSpPr/>
            <p:nvPr/>
          </p:nvSpPr>
          <p:spPr>
            <a:xfrm>
              <a:off x="671843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8" y="39"/>
                    <a:pt x="152" y="115"/>
                  </a:cubicBezTo>
                  <a:cubicBezTo>
                    <a:pt x="0" y="267"/>
                    <a:pt x="0" y="510"/>
                    <a:pt x="152" y="662"/>
                  </a:cubicBezTo>
                  <a:cubicBezTo>
                    <a:pt x="228" y="723"/>
                    <a:pt x="327" y="753"/>
                    <a:pt x="426" y="753"/>
                  </a:cubicBezTo>
                  <a:cubicBezTo>
                    <a:pt x="524" y="753"/>
                    <a:pt x="623" y="723"/>
                    <a:pt x="699" y="662"/>
                  </a:cubicBezTo>
                  <a:cubicBezTo>
                    <a:pt x="851" y="510"/>
                    <a:pt x="851" y="267"/>
                    <a:pt x="699" y="115"/>
                  </a:cubicBezTo>
                  <a:cubicBezTo>
                    <a:pt x="623" y="39"/>
                    <a:pt x="524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8"/>
            <p:cNvSpPr/>
            <p:nvPr/>
          </p:nvSpPr>
          <p:spPr>
            <a:xfrm>
              <a:off x="6798689" y="230396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0"/>
                  </a:moveTo>
                  <a:cubicBezTo>
                    <a:pt x="350" y="0"/>
                    <a:pt x="244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29" y="737"/>
                    <a:pt x="327" y="775"/>
                    <a:pt x="422" y="775"/>
                  </a:cubicBezTo>
                  <a:cubicBezTo>
                    <a:pt x="517" y="775"/>
                    <a:pt x="609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24" y="38"/>
                    <a:pt x="540" y="0"/>
                    <a:pt x="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8"/>
            <p:cNvSpPr/>
            <p:nvPr/>
          </p:nvSpPr>
          <p:spPr>
            <a:xfrm>
              <a:off x="6879906" y="222368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6" y="776"/>
                  </a:cubicBezTo>
                  <a:cubicBezTo>
                    <a:pt x="525" y="776"/>
                    <a:pt x="624" y="738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8"/>
            <p:cNvSpPr/>
            <p:nvPr/>
          </p:nvSpPr>
          <p:spPr>
            <a:xfrm>
              <a:off x="6798689" y="246543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45" y="1"/>
                  </a:moveTo>
                  <a:cubicBezTo>
                    <a:pt x="350" y="1"/>
                    <a:pt x="244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38"/>
                    <a:pt x="327" y="776"/>
                    <a:pt x="422" y="776"/>
                  </a:cubicBezTo>
                  <a:cubicBezTo>
                    <a:pt x="517" y="776"/>
                    <a:pt x="609" y="738"/>
                    <a:pt x="669" y="662"/>
                  </a:cubicBezTo>
                  <a:cubicBezTo>
                    <a:pt x="821" y="510"/>
                    <a:pt x="821" y="267"/>
                    <a:pt x="669" y="115"/>
                  </a:cubicBezTo>
                  <a:cubicBezTo>
                    <a:pt x="624" y="39"/>
                    <a:pt x="540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8"/>
            <p:cNvSpPr/>
            <p:nvPr/>
          </p:nvSpPr>
          <p:spPr>
            <a:xfrm>
              <a:off x="6879906" y="2384220"/>
              <a:ext cx="26472" cy="23427"/>
            </a:xfrm>
            <a:custGeom>
              <a:avLst/>
              <a:gdLst/>
              <a:ahLst/>
              <a:cxnLst/>
              <a:rect l="l" t="t" r="r" b="b"/>
              <a:pathLst>
                <a:path w="852" h="754" extrusionOk="0">
                  <a:moveTo>
                    <a:pt x="426" y="1"/>
                  </a:moveTo>
                  <a:cubicBezTo>
                    <a:pt x="327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7" y="753"/>
                    <a:pt x="426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24" y="39"/>
                    <a:pt x="525" y="1"/>
                    <a:pt x="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6960191" y="2303967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09"/>
                    <a:pt x="152" y="661"/>
                  </a:cubicBezTo>
                  <a:cubicBezTo>
                    <a:pt x="228" y="737"/>
                    <a:pt x="327" y="775"/>
                    <a:pt x="426" y="775"/>
                  </a:cubicBezTo>
                  <a:cubicBezTo>
                    <a:pt x="525" y="775"/>
                    <a:pt x="623" y="737"/>
                    <a:pt x="699" y="661"/>
                  </a:cubicBezTo>
                  <a:cubicBezTo>
                    <a:pt x="851" y="509"/>
                    <a:pt x="851" y="266"/>
                    <a:pt x="699" y="114"/>
                  </a:cubicBezTo>
                  <a:cubicBezTo>
                    <a:pt x="623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8"/>
            <p:cNvSpPr/>
            <p:nvPr/>
          </p:nvSpPr>
          <p:spPr>
            <a:xfrm>
              <a:off x="6881802" y="2546437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8"/>
            <p:cNvSpPr/>
            <p:nvPr/>
          </p:nvSpPr>
          <p:spPr>
            <a:xfrm>
              <a:off x="6961123" y="2465220"/>
              <a:ext cx="23644" cy="23644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6" y="0"/>
                  </a:moveTo>
                  <a:cubicBezTo>
                    <a:pt x="183" y="0"/>
                    <a:pt x="1" y="183"/>
                    <a:pt x="1" y="395"/>
                  </a:cubicBezTo>
                  <a:cubicBezTo>
                    <a:pt x="1" y="608"/>
                    <a:pt x="183" y="760"/>
                    <a:pt x="396" y="760"/>
                  </a:cubicBezTo>
                  <a:cubicBezTo>
                    <a:pt x="609" y="760"/>
                    <a:pt x="761" y="608"/>
                    <a:pt x="761" y="395"/>
                  </a:cubicBezTo>
                  <a:cubicBezTo>
                    <a:pt x="761" y="183"/>
                    <a:pt x="609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8"/>
            <p:cNvSpPr/>
            <p:nvPr/>
          </p:nvSpPr>
          <p:spPr>
            <a:xfrm>
              <a:off x="7040445" y="2384220"/>
              <a:ext cx="26503" cy="23427"/>
            </a:xfrm>
            <a:custGeom>
              <a:avLst/>
              <a:gdLst/>
              <a:ahLst/>
              <a:cxnLst/>
              <a:rect l="l" t="t" r="r" b="b"/>
              <a:pathLst>
                <a:path w="853" h="754" extrusionOk="0">
                  <a:moveTo>
                    <a:pt x="438" y="1"/>
                  </a:moveTo>
                  <a:cubicBezTo>
                    <a:pt x="335" y="1"/>
                    <a:pt x="229" y="39"/>
                    <a:pt x="153" y="115"/>
                  </a:cubicBezTo>
                  <a:cubicBezTo>
                    <a:pt x="1" y="267"/>
                    <a:pt x="1" y="510"/>
                    <a:pt x="153" y="662"/>
                  </a:cubicBezTo>
                  <a:cubicBezTo>
                    <a:pt x="229" y="723"/>
                    <a:pt x="328" y="753"/>
                    <a:pt x="427" y="753"/>
                  </a:cubicBezTo>
                  <a:cubicBezTo>
                    <a:pt x="525" y="753"/>
                    <a:pt x="624" y="723"/>
                    <a:pt x="700" y="662"/>
                  </a:cubicBezTo>
                  <a:cubicBezTo>
                    <a:pt x="852" y="510"/>
                    <a:pt x="852" y="267"/>
                    <a:pt x="700" y="115"/>
                  </a:cubicBezTo>
                  <a:cubicBezTo>
                    <a:pt x="639" y="39"/>
                    <a:pt x="541" y="1"/>
                    <a:pt x="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8"/>
            <p:cNvSpPr/>
            <p:nvPr/>
          </p:nvSpPr>
          <p:spPr>
            <a:xfrm>
              <a:off x="6638151" y="2464505"/>
              <a:ext cx="26472" cy="23396"/>
            </a:xfrm>
            <a:custGeom>
              <a:avLst/>
              <a:gdLst/>
              <a:ahLst/>
              <a:cxnLst/>
              <a:rect l="l" t="t" r="r" b="b"/>
              <a:pathLst>
                <a:path w="852" h="753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22"/>
                    <a:pt x="320" y="753"/>
                    <a:pt x="415" y="753"/>
                  </a:cubicBezTo>
                  <a:cubicBezTo>
                    <a:pt x="510" y="753"/>
                    <a:pt x="608" y="722"/>
                    <a:pt x="700" y="662"/>
                  </a:cubicBezTo>
                  <a:cubicBezTo>
                    <a:pt x="851" y="510"/>
                    <a:pt x="851" y="266"/>
                    <a:pt x="700" y="114"/>
                  </a:cubicBezTo>
                  <a:cubicBezTo>
                    <a:pt x="624" y="38"/>
                    <a:pt x="525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8"/>
            <p:cNvSpPr/>
            <p:nvPr/>
          </p:nvSpPr>
          <p:spPr>
            <a:xfrm>
              <a:off x="6718436" y="2545722"/>
              <a:ext cx="26472" cy="24110"/>
            </a:xfrm>
            <a:custGeom>
              <a:avLst/>
              <a:gdLst/>
              <a:ahLst/>
              <a:cxnLst/>
              <a:rect l="l" t="t" r="r" b="b"/>
              <a:pathLst>
                <a:path w="852" h="776" extrusionOk="0">
                  <a:moveTo>
                    <a:pt x="426" y="0"/>
                  </a:moveTo>
                  <a:cubicBezTo>
                    <a:pt x="327" y="0"/>
                    <a:pt x="228" y="38"/>
                    <a:pt x="152" y="114"/>
                  </a:cubicBezTo>
                  <a:cubicBezTo>
                    <a:pt x="0" y="266"/>
                    <a:pt x="0" y="510"/>
                    <a:pt x="152" y="662"/>
                  </a:cubicBezTo>
                  <a:cubicBezTo>
                    <a:pt x="228" y="738"/>
                    <a:pt x="327" y="776"/>
                    <a:pt x="426" y="776"/>
                  </a:cubicBezTo>
                  <a:cubicBezTo>
                    <a:pt x="524" y="776"/>
                    <a:pt x="623" y="738"/>
                    <a:pt x="699" y="662"/>
                  </a:cubicBezTo>
                  <a:cubicBezTo>
                    <a:pt x="851" y="510"/>
                    <a:pt x="851" y="266"/>
                    <a:pt x="699" y="114"/>
                  </a:cubicBezTo>
                  <a:cubicBezTo>
                    <a:pt x="623" y="38"/>
                    <a:pt x="524" y="0"/>
                    <a:pt x="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8"/>
            <p:cNvSpPr/>
            <p:nvPr/>
          </p:nvSpPr>
          <p:spPr>
            <a:xfrm>
              <a:off x="6798689" y="2626007"/>
              <a:ext cx="25540" cy="24110"/>
            </a:xfrm>
            <a:custGeom>
              <a:avLst/>
              <a:gdLst/>
              <a:ahLst/>
              <a:cxnLst/>
              <a:rect l="l" t="t" r="r" b="b"/>
              <a:pathLst>
                <a:path w="822" h="776" extrusionOk="0">
                  <a:moveTo>
                    <a:pt x="422" y="0"/>
                  </a:moveTo>
                  <a:cubicBezTo>
                    <a:pt x="327" y="0"/>
                    <a:pt x="229" y="38"/>
                    <a:pt x="153" y="114"/>
                  </a:cubicBezTo>
                  <a:cubicBezTo>
                    <a:pt x="1" y="266"/>
                    <a:pt x="1" y="509"/>
                    <a:pt x="153" y="661"/>
                  </a:cubicBezTo>
                  <a:cubicBezTo>
                    <a:pt x="244" y="737"/>
                    <a:pt x="350" y="775"/>
                    <a:pt x="445" y="775"/>
                  </a:cubicBezTo>
                  <a:cubicBezTo>
                    <a:pt x="540" y="775"/>
                    <a:pt x="624" y="737"/>
                    <a:pt x="669" y="661"/>
                  </a:cubicBezTo>
                  <a:cubicBezTo>
                    <a:pt x="821" y="509"/>
                    <a:pt x="821" y="266"/>
                    <a:pt x="669" y="114"/>
                  </a:cubicBezTo>
                  <a:cubicBezTo>
                    <a:pt x="609" y="38"/>
                    <a:pt x="517" y="0"/>
                    <a:pt x="4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18"/>
          <p:cNvGrpSpPr/>
          <p:nvPr/>
        </p:nvGrpSpPr>
        <p:grpSpPr>
          <a:xfrm>
            <a:off x="8267587" y="2525266"/>
            <a:ext cx="1044511" cy="1040037"/>
            <a:chOff x="8115187" y="2576885"/>
            <a:chExt cx="1044511" cy="1040037"/>
          </a:xfrm>
        </p:grpSpPr>
        <p:sp>
          <p:nvSpPr>
            <p:cNvPr id="1062" name="Google Shape;1062;p18"/>
            <p:cNvSpPr/>
            <p:nvPr/>
          </p:nvSpPr>
          <p:spPr>
            <a:xfrm>
              <a:off x="8115187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48" y="1"/>
                  </a:moveTo>
                  <a:cubicBezTo>
                    <a:pt x="654" y="1"/>
                    <a:pt x="456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31" y="62"/>
                    <a:pt x="1041" y="1"/>
                    <a:pt x="8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8"/>
            <p:cNvSpPr/>
            <p:nvPr/>
          </p:nvSpPr>
          <p:spPr>
            <a:xfrm>
              <a:off x="8281381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8"/>
            <p:cNvSpPr/>
            <p:nvPr/>
          </p:nvSpPr>
          <p:spPr>
            <a:xfrm>
              <a:off x="8446673" y="2742147"/>
              <a:ext cx="51949" cy="47506"/>
            </a:xfrm>
            <a:custGeom>
              <a:avLst/>
              <a:gdLst/>
              <a:ahLst/>
              <a:cxnLst/>
              <a:rect l="l" t="t" r="r" b="b"/>
              <a:pathLst>
                <a:path w="1672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8"/>
            <p:cNvSpPr/>
            <p:nvPr/>
          </p:nvSpPr>
          <p:spPr>
            <a:xfrm>
              <a:off x="8611935" y="2576885"/>
              <a:ext cx="51980" cy="47475"/>
            </a:xfrm>
            <a:custGeom>
              <a:avLst/>
              <a:gdLst/>
              <a:ahLst/>
              <a:cxnLst/>
              <a:rect l="l" t="t" r="r" b="b"/>
              <a:pathLst>
                <a:path w="1673" h="152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8"/>
            <p:cNvSpPr/>
            <p:nvPr/>
          </p:nvSpPr>
          <p:spPr>
            <a:xfrm>
              <a:off x="8446673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8"/>
            <p:cNvSpPr/>
            <p:nvPr/>
          </p:nvSpPr>
          <p:spPr>
            <a:xfrm>
              <a:off x="8611935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40"/>
                    <a:pt x="0" y="966"/>
                    <a:pt x="304" y="1300"/>
                  </a:cubicBezTo>
                  <a:cubicBezTo>
                    <a:pt x="456" y="1452"/>
                    <a:pt x="646" y="1528"/>
                    <a:pt x="836" y="1528"/>
                  </a:cubicBezTo>
                  <a:cubicBezTo>
                    <a:pt x="1026" y="1528"/>
                    <a:pt x="1216" y="1452"/>
                    <a:pt x="1368" y="1300"/>
                  </a:cubicBezTo>
                  <a:cubicBezTo>
                    <a:pt x="1672" y="966"/>
                    <a:pt x="1672" y="54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8"/>
            <p:cNvSpPr/>
            <p:nvPr/>
          </p:nvSpPr>
          <p:spPr>
            <a:xfrm>
              <a:off x="8776264" y="2742395"/>
              <a:ext cx="51017" cy="47257"/>
            </a:xfrm>
            <a:custGeom>
              <a:avLst/>
              <a:gdLst/>
              <a:ahLst/>
              <a:cxnLst/>
              <a:rect l="l" t="t" r="r" b="b"/>
              <a:pathLst>
                <a:path w="1642" h="1521" extrusionOk="0">
                  <a:moveTo>
                    <a:pt x="821" y="0"/>
                  </a:moveTo>
                  <a:cubicBezTo>
                    <a:pt x="623" y="0"/>
                    <a:pt x="426" y="76"/>
                    <a:pt x="274" y="228"/>
                  </a:cubicBezTo>
                  <a:cubicBezTo>
                    <a:pt x="0" y="532"/>
                    <a:pt x="0" y="1019"/>
                    <a:pt x="274" y="1292"/>
                  </a:cubicBezTo>
                  <a:cubicBezTo>
                    <a:pt x="426" y="1444"/>
                    <a:pt x="623" y="1520"/>
                    <a:pt x="821" y="1520"/>
                  </a:cubicBezTo>
                  <a:cubicBezTo>
                    <a:pt x="1019" y="1520"/>
                    <a:pt x="1216" y="1444"/>
                    <a:pt x="1368" y="1292"/>
                  </a:cubicBezTo>
                  <a:cubicBezTo>
                    <a:pt x="1642" y="1019"/>
                    <a:pt x="1642" y="532"/>
                    <a:pt x="1368" y="228"/>
                  </a:cubicBezTo>
                  <a:cubicBezTo>
                    <a:pt x="1216" y="76"/>
                    <a:pt x="1019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8"/>
            <p:cNvSpPr/>
            <p:nvPr/>
          </p:nvSpPr>
          <p:spPr>
            <a:xfrm>
              <a:off x="8611935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8"/>
            <p:cNvSpPr/>
            <p:nvPr/>
          </p:nvSpPr>
          <p:spPr>
            <a:xfrm>
              <a:off x="8777196" y="3073384"/>
              <a:ext cx="51980" cy="46791"/>
            </a:xfrm>
            <a:custGeom>
              <a:avLst/>
              <a:gdLst/>
              <a:ahLst/>
              <a:cxnLst/>
              <a:rect l="l" t="t" r="r" b="b"/>
              <a:pathLst>
                <a:path w="1673" h="1506" extrusionOk="0">
                  <a:moveTo>
                    <a:pt x="825" y="1"/>
                  </a:moveTo>
                  <a:cubicBezTo>
                    <a:pt x="631" y="1"/>
                    <a:pt x="441" y="62"/>
                    <a:pt x="305" y="183"/>
                  </a:cubicBezTo>
                  <a:cubicBezTo>
                    <a:pt x="1" y="518"/>
                    <a:pt x="1" y="943"/>
                    <a:pt x="305" y="1278"/>
                  </a:cubicBezTo>
                  <a:cubicBezTo>
                    <a:pt x="457" y="1430"/>
                    <a:pt x="647" y="1506"/>
                    <a:pt x="837" y="1506"/>
                  </a:cubicBezTo>
                  <a:cubicBezTo>
                    <a:pt x="1027" y="1506"/>
                    <a:pt x="1217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7" y="62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8"/>
            <p:cNvSpPr/>
            <p:nvPr/>
          </p:nvSpPr>
          <p:spPr>
            <a:xfrm>
              <a:off x="8942457" y="2907408"/>
              <a:ext cx="51980" cy="47506"/>
            </a:xfrm>
            <a:custGeom>
              <a:avLst/>
              <a:gdLst/>
              <a:ahLst/>
              <a:cxnLst/>
              <a:rect l="l" t="t" r="r" b="b"/>
              <a:pathLst>
                <a:path w="1673" h="1529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40"/>
                    <a:pt x="1" y="966"/>
                    <a:pt x="305" y="1300"/>
                  </a:cubicBezTo>
                  <a:cubicBezTo>
                    <a:pt x="457" y="1452"/>
                    <a:pt x="647" y="1528"/>
                    <a:pt x="837" y="1528"/>
                  </a:cubicBezTo>
                  <a:cubicBezTo>
                    <a:pt x="1027" y="1528"/>
                    <a:pt x="1217" y="1452"/>
                    <a:pt x="1369" y="1300"/>
                  </a:cubicBezTo>
                  <a:cubicBezTo>
                    <a:pt x="1673" y="966"/>
                    <a:pt x="1673" y="54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8777196" y="340418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1" y="0"/>
                    <a:pt x="441" y="68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7" y="68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8942457" y="3238894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9107750" y="3073384"/>
              <a:ext cx="51949" cy="46791"/>
            </a:xfrm>
            <a:custGeom>
              <a:avLst/>
              <a:gdLst/>
              <a:ahLst/>
              <a:cxnLst/>
              <a:rect l="l" t="t" r="r" b="b"/>
              <a:pathLst>
                <a:path w="1672" h="1506" extrusionOk="0">
                  <a:moveTo>
                    <a:pt x="825" y="1"/>
                  </a:moveTo>
                  <a:cubicBezTo>
                    <a:pt x="631" y="1"/>
                    <a:pt x="441" y="62"/>
                    <a:pt x="304" y="183"/>
                  </a:cubicBezTo>
                  <a:cubicBezTo>
                    <a:pt x="0" y="518"/>
                    <a:pt x="0" y="943"/>
                    <a:pt x="304" y="1278"/>
                  </a:cubicBezTo>
                  <a:cubicBezTo>
                    <a:pt x="456" y="1430"/>
                    <a:pt x="646" y="1506"/>
                    <a:pt x="836" y="1506"/>
                  </a:cubicBezTo>
                  <a:cubicBezTo>
                    <a:pt x="1026" y="1506"/>
                    <a:pt x="1216" y="1430"/>
                    <a:pt x="1368" y="1278"/>
                  </a:cubicBezTo>
                  <a:cubicBezTo>
                    <a:pt x="1672" y="943"/>
                    <a:pt x="1672" y="518"/>
                    <a:pt x="1368" y="183"/>
                  </a:cubicBezTo>
                  <a:cubicBezTo>
                    <a:pt x="1216" y="62"/>
                    <a:pt x="1018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8282344" y="3237713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8446673" y="3404404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8"/>
                    <a:pt x="304" y="1292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8" y="1498"/>
                    <a:pt x="1216" y="1429"/>
                    <a:pt x="1368" y="1292"/>
                  </a:cubicBezTo>
                  <a:cubicBezTo>
                    <a:pt x="1672" y="988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8611935" y="3569665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45"/>
                    <a:pt x="631" y="1521"/>
                    <a:pt x="825" y="1521"/>
                  </a:cubicBezTo>
                  <a:cubicBezTo>
                    <a:pt x="1019" y="1521"/>
                    <a:pt x="1216" y="1445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8" name="Google Shape;1078;p18"/>
          <p:cNvGrpSpPr/>
          <p:nvPr/>
        </p:nvGrpSpPr>
        <p:grpSpPr>
          <a:xfrm>
            <a:off x="6034089" y="3248420"/>
            <a:ext cx="1038857" cy="1038888"/>
            <a:chOff x="5881689" y="3300040"/>
            <a:chExt cx="1038857" cy="1038888"/>
          </a:xfrm>
        </p:grpSpPr>
        <p:sp>
          <p:nvSpPr>
            <p:cNvPr id="1079" name="Google Shape;1079;p18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18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081" name="Google Shape;1081;p18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8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18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18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18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18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18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18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18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18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18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18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18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18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18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6" name="Google Shape;1096;p18"/>
          <p:cNvGrpSpPr/>
          <p:nvPr/>
        </p:nvGrpSpPr>
        <p:grpSpPr>
          <a:xfrm>
            <a:off x="6975242" y="4153687"/>
            <a:ext cx="1038857" cy="1039820"/>
            <a:chOff x="7203842" y="4586307"/>
            <a:chExt cx="1038857" cy="1039820"/>
          </a:xfrm>
        </p:grpSpPr>
        <p:sp>
          <p:nvSpPr>
            <p:cNvPr id="1097" name="Google Shape;1097;p18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TWO_COLUMNS_1"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24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593" name="Google Shape;1593;p2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4" name="Google Shape;1594;p2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595" name="Google Shape;1595;p2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0" name="Google Shape;1610;p24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611" name="Google Shape;1611;p24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4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4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4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4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4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4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4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4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4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4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4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4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4"/>
          <p:cNvGrpSpPr/>
          <p:nvPr/>
        </p:nvGrpSpPr>
        <p:grpSpPr>
          <a:xfrm flipH="1">
            <a:off x="500031" y="4240325"/>
            <a:ext cx="1038857" cy="1038888"/>
            <a:chOff x="5881689" y="3300040"/>
            <a:chExt cx="1038857" cy="1038888"/>
          </a:xfrm>
        </p:grpSpPr>
        <p:sp>
          <p:nvSpPr>
            <p:cNvPr id="1625" name="Google Shape;1625;p24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6" name="Google Shape;1626;p24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27" name="Google Shape;1627;p24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4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4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4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4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4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4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4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4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24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4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4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4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4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24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2" name="Google Shape;1642;p24"/>
          <p:cNvGrpSpPr/>
          <p:nvPr/>
        </p:nvGrpSpPr>
        <p:grpSpPr>
          <a:xfrm rot="10800000">
            <a:off x="-479326" y="3142904"/>
            <a:ext cx="3262940" cy="2478716"/>
            <a:chOff x="6364688" y="-473685"/>
            <a:chExt cx="3262940" cy="2478716"/>
          </a:xfrm>
        </p:grpSpPr>
        <p:sp>
          <p:nvSpPr>
            <p:cNvPr id="1643" name="Google Shape;1643;p24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4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4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4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4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4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4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4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4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4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4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4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4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713225" y="1025000"/>
            <a:ext cx="7710000" cy="3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Medium"/>
              <a:buNone/>
              <a:defRPr sz="12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grpSp>
        <p:nvGrpSpPr>
          <p:cNvPr id="1695" name="Google Shape;1695;p27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696" name="Google Shape;1696;p27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7" name="Google Shape;1697;p27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698" name="Google Shape;1698;p27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27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7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27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27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7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27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27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27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27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7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7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7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7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7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7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714" name="Google Shape;1714;p27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7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7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29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96" name="Google Shape;1796;p29"/>
          <p:cNvGrpSpPr/>
          <p:nvPr/>
        </p:nvGrpSpPr>
        <p:grpSpPr>
          <a:xfrm rot="10800000" flipH="1">
            <a:off x="7609414" y="-131277"/>
            <a:ext cx="1038857" cy="1038888"/>
            <a:chOff x="5881689" y="3300040"/>
            <a:chExt cx="1038857" cy="1038888"/>
          </a:xfrm>
        </p:grpSpPr>
        <p:sp>
          <p:nvSpPr>
            <p:cNvPr id="1797" name="Google Shape;1797;p29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8" name="Google Shape;1798;p29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1799" name="Google Shape;1799;p29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29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29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29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29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29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29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29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29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29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29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29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29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29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29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4" name="Google Shape;1814;p29"/>
          <p:cNvGrpSpPr/>
          <p:nvPr/>
        </p:nvGrpSpPr>
        <p:grpSpPr>
          <a:xfrm>
            <a:off x="6364688" y="-473685"/>
            <a:ext cx="3262940" cy="2478716"/>
            <a:chOff x="6364688" y="-473685"/>
            <a:chExt cx="3262940" cy="2478716"/>
          </a:xfrm>
        </p:grpSpPr>
        <p:sp>
          <p:nvSpPr>
            <p:cNvPr id="1815" name="Google Shape;1815;p29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9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9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9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9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9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9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9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9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9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9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9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9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8" name="Google Shape;1828;p29"/>
          <p:cNvSpPr txBox="1">
            <a:spLocks noGrp="1"/>
          </p:cNvSpPr>
          <p:nvPr>
            <p:ph type="subTitle" idx="1"/>
          </p:nvPr>
        </p:nvSpPr>
        <p:spPr>
          <a:xfrm>
            <a:off x="1143575" y="2273900"/>
            <a:ext cx="31116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9" name="Google Shape;1829;p29"/>
          <p:cNvSpPr txBox="1">
            <a:spLocks noGrp="1"/>
          </p:cNvSpPr>
          <p:nvPr>
            <p:ph type="title" idx="2"/>
          </p:nvPr>
        </p:nvSpPr>
        <p:spPr>
          <a:xfrm>
            <a:off x="1143575" y="1846750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APTION_ONLY_1"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5" name="Google Shape;2165;p32"/>
          <p:cNvGrpSpPr/>
          <p:nvPr/>
        </p:nvGrpSpPr>
        <p:grpSpPr>
          <a:xfrm flipH="1">
            <a:off x="-1638931" y="2044512"/>
            <a:ext cx="5893047" cy="4073184"/>
            <a:chOff x="3747367" y="1410331"/>
            <a:chExt cx="5893047" cy="4073184"/>
          </a:xfrm>
        </p:grpSpPr>
        <p:sp>
          <p:nvSpPr>
            <p:cNvPr id="2166" name="Google Shape;2166;p32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2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2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2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2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2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2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2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2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2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2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2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2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2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2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2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2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2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2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8" name="Google Shape;2228;p32"/>
          <p:cNvGrpSpPr/>
          <p:nvPr/>
        </p:nvGrpSpPr>
        <p:grpSpPr>
          <a:xfrm flipH="1">
            <a:off x="1080936" y="3934220"/>
            <a:ext cx="1038857" cy="1038888"/>
            <a:chOff x="5881689" y="3300040"/>
            <a:chExt cx="1038857" cy="1038888"/>
          </a:xfrm>
        </p:grpSpPr>
        <p:sp>
          <p:nvSpPr>
            <p:cNvPr id="2229" name="Google Shape;2229;p32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0" name="Google Shape;2230;p3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231" name="Google Shape;2231;p3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6" name="Google Shape;2246;p32"/>
          <p:cNvGrpSpPr/>
          <p:nvPr/>
        </p:nvGrpSpPr>
        <p:grpSpPr>
          <a:xfrm flipH="1">
            <a:off x="139784" y="4839487"/>
            <a:ext cx="1038857" cy="1039820"/>
            <a:chOff x="7203842" y="4586307"/>
            <a:chExt cx="1038857" cy="1039820"/>
          </a:xfrm>
        </p:grpSpPr>
        <p:sp>
          <p:nvSpPr>
            <p:cNvPr id="2247" name="Google Shape;2247;p32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3" name="Google Shape;2263;p32"/>
          <p:cNvGrpSpPr/>
          <p:nvPr/>
        </p:nvGrpSpPr>
        <p:grpSpPr>
          <a:xfrm rot="10800000" flipH="1">
            <a:off x="4880741" y="-973602"/>
            <a:ext cx="5893047" cy="4073184"/>
            <a:chOff x="3747367" y="1410331"/>
            <a:chExt cx="5893047" cy="4073184"/>
          </a:xfrm>
        </p:grpSpPr>
        <p:sp>
          <p:nvSpPr>
            <p:cNvPr id="2264" name="Google Shape;2264;p32"/>
            <p:cNvSpPr/>
            <p:nvPr/>
          </p:nvSpPr>
          <p:spPr>
            <a:xfrm>
              <a:off x="8336157" y="3724083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59"/>
                  </a:lnTo>
                  <a:lnTo>
                    <a:pt x="13983" y="4074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8988751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0" y="12128"/>
                  </a:moveTo>
                  <a:lnTo>
                    <a:pt x="6991" y="16141"/>
                  </a:lnTo>
                  <a:lnTo>
                    <a:pt x="13982" y="12128"/>
                  </a:lnTo>
                  <a:lnTo>
                    <a:pt x="13982" y="4013"/>
                  </a:lnTo>
                  <a:lnTo>
                    <a:pt x="6991" y="1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7899872" y="4478649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1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7030068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2" y="1"/>
                  </a:moveTo>
                  <a:lnTo>
                    <a:pt x="1" y="4074"/>
                  </a:lnTo>
                  <a:lnTo>
                    <a:pt x="1" y="12128"/>
                  </a:ln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9205962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877057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8988751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3982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8553368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401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8117083" y="4603302"/>
              <a:ext cx="436316" cy="502464"/>
            </a:xfrm>
            <a:custGeom>
              <a:avLst/>
              <a:gdLst/>
              <a:ahLst/>
              <a:cxnLst/>
              <a:rect l="l" t="t" r="r" b="b"/>
              <a:pathLst>
                <a:path w="14043" h="16172" extrusionOk="0">
                  <a:moveTo>
                    <a:pt x="0" y="12129"/>
                  </a:moveTo>
                  <a:lnTo>
                    <a:pt x="7052" y="1617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7052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7899872" y="4980119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28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rgbClr val="55B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7464488" y="498011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31" y="12128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6160294" y="497704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28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6377504" y="4603302"/>
              <a:ext cx="435384" cy="502464"/>
            </a:xfrm>
            <a:custGeom>
              <a:avLst/>
              <a:gdLst/>
              <a:ahLst/>
              <a:cxnLst/>
              <a:rect l="l" t="t" r="r" b="b"/>
              <a:pathLst>
                <a:path w="14013" h="16172" extrusionOk="0">
                  <a:moveTo>
                    <a:pt x="0" y="12129"/>
                  </a:moveTo>
                  <a:lnTo>
                    <a:pt x="6991" y="16171"/>
                  </a:lnTo>
                  <a:lnTo>
                    <a:pt x="14013" y="12129"/>
                  </a:lnTo>
                  <a:lnTo>
                    <a:pt x="13982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5942120" y="4603302"/>
              <a:ext cx="435415" cy="502464"/>
            </a:xfrm>
            <a:custGeom>
              <a:avLst/>
              <a:gdLst/>
              <a:ahLst/>
              <a:cxnLst/>
              <a:rect l="l" t="t" r="r" b="b"/>
              <a:pathLst>
                <a:path w="14014" h="16172" extrusionOk="0">
                  <a:moveTo>
                    <a:pt x="31" y="12129"/>
                  </a:moveTo>
                  <a:lnTo>
                    <a:pt x="7022" y="1617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5507700" y="4603302"/>
              <a:ext cx="434452" cy="502464"/>
            </a:xfrm>
            <a:custGeom>
              <a:avLst/>
              <a:gdLst/>
              <a:ahLst/>
              <a:cxnLst/>
              <a:rect l="l" t="t" r="r" b="b"/>
              <a:pathLst>
                <a:path w="13983" h="16172" extrusionOk="0">
                  <a:moveTo>
                    <a:pt x="6992" y="1"/>
                  </a:moveTo>
                  <a:lnTo>
                    <a:pt x="1" y="4043"/>
                  </a:lnTo>
                  <a:lnTo>
                    <a:pt x="1" y="12129"/>
                  </a:lnTo>
                  <a:lnTo>
                    <a:pt x="6992" y="1617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5290489" y="4980119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" y="12128"/>
                  </a:moveTo>
                  <a:lnTo>
                    <a:pt x="6992" y="16201"/>
                  </a:lnTo>
                  <a:lnTo>
                    <a:pt x="13983" y="12128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877057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8553368" y="38506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8"/>
                  </a:moveTo>
                  <a:lnTo>
                    <a:pt x="6992" y="16141"/>
                  </a:lnTo>
                  <a:lnTo>
                    <a:pt x="14013" y="12128"/>
                  </a:lnTo>
                  <a:lnTo>
                    <a:pt x="13983" y="4013"/>
                  </a:lnTo>
                  <a:lnTo>
                    <a:pt x="6992" y="1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7899872" y="4227448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7052" y="16140"/>
                  </a:lnTo>
                  <a:lnTo>
                    <a:pt x="14043" y="12098"/>
                  </a:lnTo>
                  <a:lnTo>
                    <a:pt x="14043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7464488" y="42274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6812857" y="38506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6594715" y="4228984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5290489" y="42274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2"/>
            <p:cNvSpPr/>
            <p:nvPr/>
          </p:nvSpPr>
          <p:spPr>
            <a:xfrm>
              <a:off x="877057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2"/>
            <p:cNvSpPr/>
            <p:nvPr/>
          </p:nvSpPr>
          <p:spPr>
            <a:xfrm>
              <a:off x="8988751" y="3096065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0" y="12159"/>
                  </a:moveTo>
                  <a:lnTo>
                    <a:pt x="6991" y="16201"/>
                  </a:lnTo>
                  <a:lnTo>
                    <a:pt x="13982" y="12128"/>
                  </a:lnTo>
                  <a:lnTo>
                    <a:pt x="13982" y="4073"/>
                  </a:lnTo>
                  <a:lnTo>
                    <a:pt x="6991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8117083" y="3096065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0" y="12159"/>
                  </a:moveTo>
                  <a:lnTo>
                    <a:pt x="7052" y="16201"/>
                  </a:lnTo>
                  <a:lnTo>
                    <a:pt x="14043" y="12128"/>
                  </a:lnTo>
                  <a:lnTo>
                    <a:pt x="14043" y="4073"/>
                  </a:lnTo>
                  <a:lnTo>
                    <a:pt x="7052" y="0"/>
                  </a:lnTo>
                  <a:lnTo>
                    <a:pt x="0" y="40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7899872" y="3473814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0" y="12129"/>
                  </a:moveTo>
                  <a:lnTo>
                    <a:pt x="7052" y="16141"/>
                  </a:lnTo>
                  <a:lnTo>
                    <a:pt x="14043" y="12129"/>
                  </a:lnTo>
                  <a:lnTo>
                    <a:pt x="14043" y="4043"/>
                  </a:lnTo>
                  <a:lnTo>
                    <a:pt x="6991" y="1"/>
                  </a:lnTo>
                  <a:lnTo>
                    <a:pt x="0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7464488" y="3473814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7030068" y="3473814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7247278" y="3096065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9205962" y="2719248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59"/>
                  </a:lnTo>
                  <a:lnTo>
                    <a:pt x="6991" y="16201"/>
                  </a:lnTo>
                  <a:lnTo>
                    <a:pt x="13982" y="12128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8770578" y="271924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" y="12159"/>
                  </a:moveTo>
                  <a:lnTo>
                    <a:pt x="7022" y="16201"/>
                  </a:lnTo>
                  <a:lnTo>
                    <a:pt x="14013" y="12128"/>
                  </a:lnTo>
                  <a:lnTo>
                    <a:pt x="14013" y="4074"/>
                  </a:lnTo>
                  <a:lnTo>
                    <a:pt x="6992" y="1"/>
                  </a:lnTo>
                  <a:lnTo>
                    <a:pt x="1" y="4074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2"/>
            <p:cNvSpPr/>
            <p:nvPr/>
          </p:nvSpPr>
          <p:spPr>
            <a:xfrm>
              <a:off x="5071384" y="4855466"/>
              <a:ext cx="436347" cy="501501"/>
            </a:xfrm>
            <a:custGeom>
              <a:avLst/>
              <a:gdLst/>
              <a:ahLst/>
              <a:cxnLst/>
              <a:rect l="l" t="t" r="r" b="b"/>
              <a:pathLst>
                <a:path w="14044" h="16141" extrusionOk="0">
                  <a:moveTo>
                    <a:pt x="7053" y="0"/>
                  </a:moveTo>
                  <a:lnTo>
                    <a:pt x="1" y="4013"/>
                  </a:lnTo>
                  <a:lnTo>
                    <a:pt x="1" y="12098"/>
                  </a:lnTo>
                  <a:lnTo>
                    <a:pt x="6992" y="16140"/>
                  </a:lnTo>
                  <a:lnTo>
                    <a:pt x="14044" y="12098"/>
                  </a:lnTo>
                  <a:lnTo>
                    <a:pt x="14044" y="4013"/>
                  </a:lnTo>
                  <a:lnTo>
                    <a:pt x="7053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2"/>
            <p:cNvSpPr/>
            <p:nvPr/>
          </p:nvSpPr>
          <p:spPr>
            <a:xfrm>
              <a:off x="374736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1" y="0"/>
                  </a:moveTo>
                  <a:lnTo>
                    <a:pt x="0" y="4013"/>
                  </a:lnTo>
                  <a:lnTo>
                    <a:pt x="0" y="12098"/>
                  </a:lnTo>
                  <a:lnTo>
                    <a:pt x="6991" y="16140"/>
                  </a:lnTo>
                  <a:lnTo>
                    <a:pt x="13982" y="12098"/>
                  </a:lnTo>
                  <a:lnTo>
                    <a:pt x="13982" y="401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2"/>
            <p:cNvSpPr/>
            <p:nvPr/>
          </p:nvSpPr>
          <p:spPr>
            <a:xfrm>
              <a:off x="8553368" y="1410331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6992" y="0"/>
                  </a:moveTo>
                  <a:lnTo>
                    <a:pt x="1" y="4043"/>
                  </a:lnTo>
                  <a:lnTo>
                    <a:pt x="1" y="12128"/>
                  </a:lnTo>
                  <a:lnTo>
                    <a:pt x="6992" y="16140"/>
                  </a:lnTo>
                  <a:lnTo>
                    <a:pt x="13983" y="12128"/>
                  </a:lnTo>
                  <a:lnTo>
                    <a:pt x="1401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2"/>
            <p:cNvSpPr/>
            <p:nvPr/>
          </p:nvSpPr>
          <p:spPr>
            <a:xfrm>
              <a:off x="5507700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2"/>
            <p:cNvSpPr/>
            <p:nvPr/>
          </p:nvSpPr>
          <p:spPr>
            <a:xfrm>
              <a:off x="5290489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</a:t>
              </a:r>
              <a:endParaRPr/>
            </a:p>
          </p:txBody>
        </p:sp>
        <p:sp>
          <p:nvSpPr>
            <p:cNvPr id="2301" name="Google Shape;2301;p32"/>
            <p:cNvSpPr/>
            <p:nvPr/>
          </p:nvSpPr>
          <p:spPr>
            <a:xfrm>
              <a:off x="6160294" y="3677820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2"/>
            <p:cNvSpPr/>
            <p:nvPr/>
          </p:nvSpPr>
          <p:spPr>
            <a:xfrm>
              <a:off x="6160294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1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1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2"/>
            <p:cNvSpPr/>
            <p:nvPr/>
          </p:nvSpPr>
          <p:spPr>
            <a:xfrm>
              <a:off x="5724910" y="3427551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128"/>
                  </a:moveTo>
                  <a:lnTo>
                    <a:pt x="6992" y="16171"/>
                  </a:lnTo>
                  <a:lnTo>
                    <a:pt x="1" y="12128"/>
                  </a:lnTo>
                  <a:lnTo>
                    <a:pt x="1" y="4043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2"/>
            <p:cNvSpPr/>
            <p:nvPr/>
          </p:nvSpPr>
          <p:spPr>
            <a:xfrm>
              <a:off x="4418821" y="4478649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4013" y="12128"/>
                  </a:moveTo>
                  <a:lnTo>
                    <a:pt x="7022" y="16141"/>
                  </a:lnTo>
                  <a:lnTo>
                    <a:pt x="1" y="12128"/>
                  </a:lnTo>
                  <a:lnTo>
                    <a:pt x="31" y="4013"/>
                  </a:lnTo>
                  <a:lnTo>
                    <a:pt x="7022" y="1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2"/>
            <p:cNvSpPr/>
            <p:nvPr/>
          </p:nvSpPr>
          <p:spPr>
            <a:xfrm>
              <a:off x="8117083" y="209312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61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2"/>
            <p:cNvSpPr/>
            <p:nvPr/>
          </p:nvSpPr>
          <p:spPr>
            <a:xfrm>
              <a:off x="6377504" y="4855466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4013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2"/>
            <p:cNvSpPr/>
            <p:nvPr/>
          </p:nvSpPr>
          <p:spPr>
            <a:xfrm>
              <a:off x="6812857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098"/>
                  </a:moveTo>
                  <a:lnTo>
                    <a:pt x="6992" y="16140"/>
                  </a:lnTo>
                  <a:lnTo>
                    <a:pt x="1" y="12098"/>
                  </a:lnTo>
                  <a:lnTo>
                    <a:pt x="1" y="4013"/>
                  </a:lnTo>
                  <a:lnTo>
                    <a:pt x="6992" y="0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2"/>
            <p:cNvSpPr/>
            <p:nvPr/>
          </p:nvSpPr>
          <p:spPr>
            <a:xfrm>
              <a:off x="8117083" y="4855466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098"/>
                  </a:moveTo>
                  <a:lnTo>
                    <a:pt x="7052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rgbClr val="AEE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2"/>
            <p:cNvSpPr/>
            <p:nvPr/>
          </p:nvSpPr>
          <p:spPr>
            <a:xfrm>
              <a:off x="8336157" y="4478649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8"/>
                  </a:moveTo>
                  <a:lnTo>
                    <a:pt x="6992" y="16141"/>
                  </a:lnTo>
                  <a:lnTo>
                    <a:pt x="1" y="12128"/>
                  </a:lnTo>
                  <a:lnTo>
                    <a:pt x="1" y="4013"/>
                  </a:lnTo>
                  <a:lnTo>
                    <a:pt x="6992" y="1"/>
                  </a:lnTo>
                  <a:lnTo>
                    <a:pt x="1398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2"/>
            <p:cNvSpPr/>
            <p:nvPr/>
          </p:nvSpPr>
          <p:spPr>
            <a:xfrm>
              <a:off x="8770578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2"/>
            <p:cNvSpPr/>
            <p:nvPr/>
          </p:nvSpPr>
          <p:spPr>
            <a:xfrm>
              <a:off x="8988751" y="485546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098"/>
                  </a:moveTo>
                  <a:lnTo>
                    <a:pt x="6991" y="16140"/>
                  </a:lnTo>
                  <a:lnTo>
                    <a:pt x="0" y="1209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2"/>
            <p:cNvSpPr/>
            <p:nvPr/>
          </p:nvSpPr>
          <p:spPr>
            <a:xfrm>
              <a:off x="6812857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2"/>
            <p:cNvSpPr/>
            <p:nvPr/>
          </p:nvSpPr>
          <p:spPr>
            <a:xfrm>
              <a:off x="4636963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2"/>
            <p:cNvSpPr/>
            <p:nvPr/>
          </p:nvSpPr>
          <p:spPr>
            <a:xfrm>
              <a:off x="746448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2"/>
            <p:cNvSpPr/>
            <p:nvPr/>
          </p:nvSpPr>
          <p:spPr>
            <a:xfrm>
              <a:off x="7682662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2"/>
            <p:cNvSpPr/>
            <p:nvPr/>
          </p:nvSpPr>
          <p:spPr>
            <a:xfrm>
              <a:off x="8770578" y="3724083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59"/>
                  </a:moveTo>
                  <a:lnTo>
                    <a:pt x="6992" y="16201"/>
                  </a:lnTo>
                  <a:lnTo>
                    <a:pt x="1" y="12128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2"/>
            <p:cNvSpPr/>
            <p:nvPr/>
          </p:nvSpPr>
          <p:spPr>
            <a:xfrm>
              <a:off x="8988751" y="41018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9"/>
                  </a:moveTo>
                  <a:lnTo>
                    <a:pt x="6991" y="16141"/>
                  </a:lnTo>
                  <a:lnTo>
                    <a:pt x="0" y="12129"/>
                  </a:lnTo>
                  <a:lnTo>
                    <a:pt x="0" y="4043"/>
                  </a:lnTo>
                  <a:lnTo>
                    <a:pt x="6991" y="1"/>
                  </a:lnTo>
                  <a:lnTo>
                    <a:pt x="13982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2"/>
            <p:cNvSpPr/>
            <p:nvPr/>
          </p:nvSpPr>
          <p:spPr>
            <a:xfrm>
              <a:off x="7247278" y="3347266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2"/>
            <p:cNvSpPr/>
            <p:nvPr/>
          </p:nvSpPr>
          <p:spPr>
            <a:xfrm>
              <a:off x="8117083" y="3347266"/>
              <a:ext cx="436316" cy="503396"/>
            </a:xfrm>
            <a:custGeom>
              <a:avLst/>
              <a:gdLst/>
              <a:ahLst/>
              <a:cxnLst/>
              <a:rect l="l" t="t" r="r" b="b"/>
              <a:pathLst>
                <a:path w="14043" h="16202" extrusionOk="0">
                  <a:moveTo>
                    <a:pt x="14043" y="12129"/>
                  </a:moveTo>
                  <a:lnTo>
                    <a:pt x="7052" y="16202"/>
                  </a:lnTo>
                  <a:lnTo>
                    <a:pt x="0" y="12129"/>
                  </a:lnTo>
                  <a:lnTo>
                    <a:pt x="0" y="4074"/>
                  </a:lnTo>
                  <a:lnTo>
                    <a:pt x="7052" y="1"/>
                  </a:lnTo>
                  <a:lnTo>
                    <a:pt x="14043" y="4074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2"/>
            <p:cNvSpPr/>
            <p:nvPr/>
          </p:nvSpPr>
          <p:spPr>
            <a:xfrm>
              <a:off x="8117083" y="2594595"/>
              <a:ext cx="436316" cy="501501"/>
            </a:xfrm>
            <a:custGeom>
              <a:avLst/>
              <a:gdLst/>
              <a:ahLst/>
              <a:cxnLst/>
              <a:rect l="l" t="t" r="r" b="b"/>
              <a:pathLst>
                <a:path w="14043" h="16141" extrusionOk="0">
                  <a:moveTo>
                    <a:pt x="14043" y="12128"/>
                  </a:moveTo>
                  <a:lnTo>
                    <a:pt x="7052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7052" y="0"/>
                  </a:lnTo>
                  <a:lnTo>
                    <a:pt x="14043" y="40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2"/>
            <p:cNvSpPr/>
            <p:nvPr/>
          </p:nvSpPr>
          <p:spPr>
            <a:xfrm>
              <a:off x="8336157" y="2971412"/>
              <a:ext cx="434452" cy="502433"/>
            </a:xfrm>
            <a:custGeom>
              <a:avLst/>
              <a:gdLst/>
              <a:ahLst/>
              <a:cxnLst/>
              <a:rect l="l" t="t" r="r" b="b"/>
              <a:pathLst>
                <a:path w="13983" h="16171" extrusionOk="0">
                  <a:moveTo>
                    <a:pt x="6992" y="0"/>
                  </a:moveTo>
                  <a:lnTo>
                    <a:pt x="1" y="4012"/>
                  </a:lnTo>
                  <a:lnTo>
                    <a:pt x="1" y="12098"/>
                  </a:lnTo>
                  <a:lnTo>
                    <a:pt x="6992" y="16171"/>
                  </a:lnTo>
                  <a:lnTo>
                    <a:pt x="13983" y="12098"/>
                  </a:lnTo>
                  <a:lnTo>
                    <a:pt x="13983" y="404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2"/>
            <p:cNvSpPr/>
            <p:nvPr/>
          </p:nvSpPr>
          <p:spPr>
            <a:xfrm>
              <a:off x="8770578" y="2971412"/>
              <a:ext cx="435415" cy="502433"/>
            </a:xfrm>
            <a:custGeom>
              <a:avLst/>
              <a:gdLst/>
              <a:ahLst/>
              <a:cxnLst/>
              <a:rect l="l" t="t" r="r" b="b"/>
              <a:pathLst>
                <a:path w="14014" h="16171" extrusionOk="0">
                  <a:moveTo>
                    <a:pt x="14013" y="12098"/>
                  </a:moveTo>
                  <a:lnTo>
                    <a:pt x="6992" y="16171"/>
                  </a:lnTo>
                  <a:lnTo>
                    <a:pt x="1" y="12098"/>
                  </a:lnTo>
                  <a:lnTo>
                    <a:pt x="1" y="4012"/>
                  </a:lnTo>
                  <a:lnTo>
                    <a:pt x="7022" y="0"/>
                  </a:lnTo>
                  <a:lnTo>
                    <a:pt x="14013" y="4043"/>
                  </a:lnTo>
                  <a:close/>
                </a:path>
              </a:pathLst>
            </a:custGeom>
            <a:solidFill>
              <a:srgbClr val="DDF4F7">
                <a:alpha val="79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2"/>
            <p:cNvSpPr/>
            <p:nvPr/>
          </p:nvSpPr>
          <p:spPr>
            <a:xfrm>
              <a:off x="8988751" y="334726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6991" y="1"/>
                  </a:moveTo>
                  <a:lnTo>
                    <a:pt x="0" y="4074"/>
                  </a:lnTo>
                  <a:lnTo>
                    <a:pt x="0" y="12129"/>
                  </a:lnTo>
                  <a:lnTo>
                    <a:pt x="6991" y="16202"/>
                  </a:lnTo>
                  <a:lnTo>
                    <a:pt x="13982" y="12129"/>
                  </a:lnTo>
                  <a:lnTo>
                    <a:pt x="13982" y="4074"/>
                  </a:lnTo>
                  <a:lnTo>
                    <a:pt x="6991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2"/>
            <p:cNvSpPr/>
            <p:nvPr/>
          </p:nvSpPr>
          <p:spPr>
            <a:xfrm>
              <a:off x="8988751" y="2594595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2" y="12128"/>
                  </a:moveTo>
                  <a:lnTo>
                    <a:pt x="6991" y="16140"/>
                  </a:lnTo>
                  <a:lnTo>
                    <a:pt x="0" y="12128"/>
                  </a:lnTo>
                  <a:lnTo>
                    <a:pt x="0" y="4013"/>
                  </a:lnTo>
                  <a:lnTo>
                    <a:pt x="6991" y="0"/>
                  </a:lnTo>
                  <a:lnTo>
                    <a:pt x="13982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2"/>
            <p:cNvSpPr/>
            <p:nvPr/>
          </p:nvSpPr>
          <p:spPr>
            <a:xfrm>
              <a:off x="5724910" y="4478649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702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4013" y="12128"/>
                  </a:lnTo>
                  <a:lnTo>
                    <a:pt x="14013" y="4013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6" name="Google Shape;2326;p32"/>
          <p:cNvGrpSpPr/>
          <p:nvPr/>
        </p:nvGrpSpPr>
        <p:grpSpPr>
          <a:xfrm rot="10800000" flipH="1">
            <a:off x="7015063" y="170986"/>
            <a:ext cx="1038857" cy="1038888"/>
            <a:chOff x="5881689" y="3300040"/>
            <a:chExt cx="1038857" cy="1038888"/>
          </a:xfrm>
        </p:grpSpPr>
        <p:sp>
          <p:nvSpPr>
            <p:cNvPr id="2327" name="Google Shape;2327;p32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8" name="Google Shape;2328;p32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2329" name="Google Shape;2329;p32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2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2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2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2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2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2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2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2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2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2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2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2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2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2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4" name="Google Shape;2344;p32"/>
          <p:cNvGrpSpPr/>
          <p:nvPr/>
        </p:nvGrpSpPr>
        <p:grpSpPr>
          <a:xfrm rot="10800000" flipH="1">
            <a:off x="7956216" y="-735213"/>
            <a:ext cx="1038857" cy="1039820"/>
            <a:chOff x="7203842" y="4586307"/>
            <a:chExt cx="1038857" cy="1039820"/>
          </a:xfrm>
        </p:grpSpPr>
        <p:sp>
          <p:nvSpPr>
            <p:cNvPr id="2345" name="Google Shape;2345;p32"/>
            <p:cNvSpPr/>
            <p:nvPr/>
          </p:nvSpPr>
          <p:spPr>
            <a:xfrm>
              <a:off x="7203842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86"/>
                    <a:pt x="335" y="1521"/>
                    <a:pt x="760" y="1521"/>
                  </a:cubicBezTo>
                  <a:cubicBezTo>
                    <a:pt x="1186" y="1521"/>
                    <a:pt x="1520" y="118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2"/>
            <p:cNvSpPr/>
            <p:nvPr/>
          </p:nvSpPr>
          <p:spPr>
            <a:xfrm>
              <a:off x="7366276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2"/>
            <p:cNvSpPr/>
            <p:nvPr/>
          </p:nvSpPr>
          <p:spPr>
            <a:xfrm>
              <a:off x="7531537" y="4751816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2"/>
            <p:cNvSpPr/>
            <p:nvPr/>
          </p:nvSpPr>
          <p:spPr>
            <a:xfrm>
              <a:off x="7699657" y="4586307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1"/>
                  </a:moveTo>
                  <a:cubicBezTo>
                    <a:pt x="335" y="1"/>
                    <a:pt x="0" y="335"/>
                    <a:pt x="0" y="761"/>
                  </a:cubicBezTo>
                  <a:cubicBezTo>
                    <a:pt x="0" y="1156"/>
                    <a:pt x="335" y="1520"/>
                    <a:pt x="760" y="1520"/>
                  </a:cubicBezTo>
                  <a:cubicBezTo>
                    <a:pt x="1186" y="1520"/>
                    <a:pt x="1520" y="1156"/>
                    <a:pt x="1520" y="761"/>
                  </a:cubicBezTo>
                  <a:cubicBezTo>
                    <a:pt x="1520" y="335"/>
                    <a:pt x="1186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2"/>
            <p:cNvSpPr/>
            <p:nvPr/>
          </p:nvSpPr>
          <p:spPr>
            <a:xfrm>
              <a:off x="7531537" y="508233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1" y="1"/>
                    <a:pt x="441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2"/>
            <p:cNvSpPr/>
            <p:nvPr/>
          </p:nvSpPr>
          <p:spPr>
            <a:xfrm>
              <a:off x="7696799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1"/>
                  </a:moveTo>
                  <a:cubicBezTo>
                    <a:pt x="632" y="1"/>
                    <a:pt x="442" y="69"/>
                    <a:pt x="305" y="206"/>
                  </a:cubicBezTo>
                  <a:cubicBezTo>
                    <a:pt x="1" y="510"/>
                    <a:pt x="1" y="966"/>
                    <a:pt x="305" y="1270"/>
                  </a:cubicBezTo>
                  <a:cubicBezTo>
                    <a:pt x="457" y="1422"/>
                    <a:pt x="647" y="1498"/>
                    <a:pt x="837" y="1498"/>
                  </a:cubicBezTo>
                  <a:cubicBezTo>
                    <a:pt x="1027" y="1498"/>
                    <a:pt x="1217" y="1422"/>
                    <a:pt x="1369" y="1270"/>
                  </a:cubicBezTo>
                  <a:cubicBezTo>
                    <a:pt x="1673" y="966"/>
                    <a:pt x="1673" y="510"/>
                    <a:pt x="1369" y="206"/>
                  </a:cubicBezTo>
                  <a:cubicBezTo>
                    <a:pt x="1217" y="69"/>
                    <a:pt x="1019" y="1"/>
                    <a:pt x="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2"/>
            <p:cNvSpPr/>
            <p:nvPr/>
          </p:nvSpPr>
          <p:spPr>
            <a:xfrm>
              <a:off x="7862091" y="4751816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2"/>
            <p:cNvSpPr/>
            <p:nvPr/>
          </p:nvSpPr>
          <p:spPr>
            <a:xfrm>
              <a:off x="7696799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25" y="0"/>
                  </a:moveTo>
                  <a:cubicBezTo>
                    <a:pt x="632" y="0"/>
                    <a:pt x="442" y="69"/>
                    <a:pt x="305" y="205"/>
                  </a:cubicBezTo>
                  <a:cubicBezTo>
                    <a:pt x="1" y="509"/>
                    <a:pt x="1" y="965"/>
                    <a:pt x="305" y="1269"/>
                  </a:cubicBezTo>
                  <a:cubicBezTo>
                    <a:pt x="457" y="1421"/>
                    <a:pt x="647" y="1497"/>
                    <a:pt x="837" y="1497"/>
                  </a:cubicBezTo>
                  <a:cubicBezTo>
                    <a:pt x="1027" y="1497"/>
                    <a:pt x="1217" y="1421"/>
                    <a:pt x="1369" y="1269"/>
                  </a:cubicBezTo>
                  <a:cubicBezTo>
                    <a:pt x="1673" y="965"/>
                    <a:pt x="1673" y="509"/>
                    <a:pt x="1369" y="205"/>
                  </a:cubicBezTo>
                  <a:cubicBezTo>
                    <a:pt x="1217" y="69"/>
                    <a:pt x="1019" y="0"/>
                    <a:pt x="8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2"/>
            <p:cNvSpPr/>
            <p:nvPr/>
          </p:nvSpPr>
          <p:spPr>
            <a:xfrm>
              <a:off x="7862091" y="5082339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2"/>
            <p:cNvSpPr/>
            <p:nvPr/>
          </p:nvSpPr>
          <p:spPr>
            <a:xfrm>
              <a:off x="8027352" y="4917078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69"/>
                    <a:pt x="304" y="206"/>
                  </a:cubicBezTo>
                  <a:cubicBezTo>
                    <a:pt x="0" y="510"/>
                    <a:pt x="0" y="966"/>
                    <a:pt x="304" y="1270"/>
                  </a:cubicBezTo>
                  <a:cubicBezTo>
                    <a:pt x="456" y="1422"/>
                    <a:pt x="646" y="1498"/>
                    <a:pt x="836" y="1498"/>
                  </a:cubicBezTo>
                  <a:cubicBezTo>
                    <a:pt x="1026" y="1498"/>
                    <a:pt x="1216" y="1422"/>
                    <a:pt x="1368" y="1270"/>
                  </a:cubicBezTo>
                  <a:cubicBezTo>
                    <a:pt x="1672" y="966"/>
                    <a:pt x="1672" y="510"/>
                    <a:pt x="1368" y="206"/>
                  </a:cubicBezTo>
                  <a:cubicBezTo>
                    <a:pt x="1216" y="69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2"/>
            <p:cNvSpPr/>
            <p:nvPr/>
          </p:nvSpPr>
          <p:spPr>
            <a:xfrm>
              <a:off x="7862091" y="5412893"/>
              <a:ext cx="51949" cy="46543"/>
            </a:xfrm>
            <a:custGeom>
              <a:avLst/>
              <a:gdLst/>
              <a:ahLst/>
              <a:cxnLst/>
              <a:rect l="l" t="t" r="r" b="b"/>
              <a:pathLst>
                <a:path w="1672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6"/>
                  </a:cubicBezTo>
                  <a:cubicBezTo>
                    <a:pt x="0" y="510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10"/>
                    <a:pt x="1368" y="206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2"/>
            <p:cNvSpPr/>
            <p:nvPr/>
          </p:nvSpPr>
          <p:spPr>
            <a:xfrm>
              <a:off x="8027352" y="5247632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0"/>
                  </a:moveTo>
                  <a:cubicBezTo>
                    <a:pt x="646" y="0"/>
                    <a:pt x="456" y="69"/>
                    <a:pt x="304" y="205"/>
                  </a:cubicBezTo>
                  <a:cubicBezTo>
                    <a:pt x="0" y="509"/>
                    <a:pt x="0" y="965"/>
                    <a:pt x="304" y="1269"/>
                  </a:cubicBezTo>
                  <a:cubicBezTo>
                    <a:pt x="456" y="1421"/>
                    <a:pt x="646" y="1497"/>
                    <a:pt x="836" y="1497"/>
                  </a:cubicBezTo>
                  <a:cubicBezTo>
                    <a:pt x="1026" y="1497"/>
                    <a:pt x="1216" y="1421"/>
                    <a:pt x="1368" y="1269"/>
                  </a:cubicBezTo>
                  <a:cubicBezTo>
                    <a:pt x="1672" y="965"/>
                    <a:pt x="1672" y="509"/>
                    <a:pt x="1368" y="205"/>
                  </a:cubicBezTo>
                  <a:cubicBezTo>
                    <a:pt x="1216" y="69"/>
                    <a:pt x="102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2"/>
            <p:cNvSpPr/>
            <p:nvPr/>
          </p:nvSpPr>
          <p:spPr>
            <a:xfrm>
              <a:off x="8195441" y="5083054"/>
              <a:ext cx="47257" cy="47257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1" y="1"/>
                  </a:moveTo>
                  <a:cubicBezTo>
                    <a:pt x="335" y="1"/>
                    <a:pt x="1" y="335"/>
                    <a:pt x="1" y="761"/>
                  </a:cubicBezTo>
                  <a:cubicBezTo>
                    <a:pt x="1" y="1186"/>
                    <a:pt x="335" y="1521"/>
                    <a:pt x="761" y="1521"/>
                  </a:cubicBezTo>
                  <a:cubicBezTo>
                    <a:pt x="1186" y="1521"/>
                    <a:pt x="1521" y="1186"/>
                    <a:pt x="1521" y="761"/>
                  </a:cubicBezTo>
                  <a:cubicBezTo>
                    <a:pt x="1521" y="335"/>
                    <a:pt x="1186" y="1"/>
                    <a:pt x="7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2"/>
            <p:cNvSpPr/>
            <p:nvPr/>
          </p:nvSpPr>
          <p:spPr>
            <a:xfrm>
              <a:off x="7366276" y="5247849"/>
              <a:ext cx="51980" cy="46543"/>
            </a:xfrm>
            <a:custGeom>
              <a:avLst/>
              <a:gdLst/>
              <a:ahLst/>
              <a:cxnLst/>
              <a:rect l="l" t="t" r="r" b="b"/>
              <a:pathLst>
                <a:path w="1673" h="1498" extrusionOk="0">
                  <a:moveTo>
                    <a:pt x="836" y="1"/>
                  </a:moveTo>
                  <a:cubicBezTo>
                    <a:pt x="646" y="1"/>
                    <a:pt x="456" y="77"/>
                    <a:pt x="304" y="229"/>
                  </a:cubicBezTo>
                  <a:cubicBezTo>
                    <a:pt x="0" y="533"/>
                    <a:pt x="0" y="989"/>
                    <a:pt x="304" y="1293"/>
                  </a:cubicBezTo>
                  <a:cubicBezTo>
                    <a:pt x="441" y="1429"/>
                    <a:pt x="631" y="1498"/>
                    <a:pt x="825" y="1498"/>
                  </a:cubicBezTo>
                  <a:cubicBezTo>
                    <a:pt x="1019" y="1498"/>
                    <a:pt x="1216" y="1429"/>
                    <a:pt x="1368" y="1293"/>
                  </a:cubicBezTo>
                  <a:cubicBezTo>
                    <a:pt x="1672" y="989"/>
                    <a:pt x="1672" y="533"/>
                    <a:pt x="1368" y="229"/>
                  </a:cubicBezTo>
                  <a:cubicBezTo>
                    <a:pt x="1216" y="77"/>
                    <a:pt x="102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2"/>
            <p:cNvSpPr/>
            <p:nvPr/>
          </p:nvSpPr>
          <p:spPr>
            <a:xfrm>
              <a:off x="7531537" y="5413141"/>
              <a:ext cx="51980" cy="47226"/>
            </a:xfrm>
            <a:custGeom>
              <a:avLst/>
              <a:gdLst/>
              <a:ahLst/>
              <a:cxnLst/>
              <a:rect l="l" t="t" r="r" b="b"/>
              <a:pathLst>
                <a:path w="1673" h="1520" extrusionOk="0">
                  <a:moveTo>
                    <a:pt x="837" y="0"/>
                  </a:moveTo>
                  <a:cubicBezTo>
                    <a:pt x="647" y="0"/>
                    <a:pt x="457" y="76"/>
                    <a:pt x="305" y="228"/>
                  </a:cubicBezTo>
                  <a:cubicBezTo>
                    <a:pt x="1" y="532"/>
                    <a:pt x="1" y="988"/>
                    <a:pt x="305" y="1292"/>
                  </a:cubicBezTo>
                  <a:cubicBezTo>
                    <a:pt x="441" y="1444"/>
                    <a:pt x="631" y="1520"/>
                    <a:pt x="825" y="1520"/>
                  </a:cubicBezTo>
                  <a:cubicBezTo>
                    <a:pt x="1019" y="1520"/>
                    <a:pt x="1217" y="1444"/>
                    <a:pt x="1369" y="1292"/>
                  </a:cubicBezTo>
                  <a:cubicBezTo>
                    <a:pt x="1673" y="988"/>
                    <a:pt x="1673" y="532"/>
                    <a:pt x="1369" y="228"/>
                  </a:cubicBezTo>
                  <a:cubicBezTo>
                    <a:pt x="1217" y="76"/>
                    <a:pt x="102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2"/>
            <p:cNvSpPr/>
            <p:nvPr/>
          </p:nvSpPr>
          <p:spPr>
            <a:xfrm>
              <a:off x="7699657" y="5578869"/>
              <a:ext cx="47226" cy="47257"/>
            </a:xfrm>
            <a:custGeom>
              <a:avLst/>
              <a:gdLst/>
              <a:ahLst/>
              <a:cxnLst/>
              <a:rect l="l" t="t" r="r" b="b"/>
              <a:pathLst>
                <a:path w="1520" h="1521" extrusionOk="0">
                  <a:moveTo>
                    <a:pt x="760" y="0"/>
                  </a:moveTo>
                  <a:cubicBezTo>
                    <a:pt x="335" y="0"/>
                    <a:pt x="0" y="335"/>
                    <a:pt x="0" y="760"/>
                  </a:cubicBezTo>
                  <a:cubicBezTo>
                    <a:pt x="0" y="1186"/>
                    <a:pt x="335" y="1520"/>
                    <a:pt x="760" y="1520"/>
                  </a:cubicBezTo>
                  <a:cubicBezTo>
                    <a:pt x="1186" y="1520"/>
                    <a:pt x="1520" y="1186"/>
                    <a:pt x="1520" y="760"/>
                  </a:cubicBezTo>
                  <a:cubicBezTo>
                    <a:pt x="1520" y="335"/>
                    <a:pt x="118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">
    <p:spTree>
      <p:nvGrpSpPr>
        <p:cNvPr id="1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p41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46" name="Google Shape;3246;p41"/>
          <p:cNvGrpSpPr/>
          <p:nvPr/>
        </p:nvGrpSpPr>
        <p:grpSpPr>
          <a:xfrm>
            <a:off x="7609414" y="4240325"/>
            <a:ext cx="1038857" cy="1038888"/>
            <a:chOff x="5881689" y="3300040"/>
            <a:chExt cx="1038857" cy="1038888"/>
          </a:xfrm>
        </p:grpSpPr>
        <p:sp>
          <p:nvSpPr>
            <p:cNvPr id="3247" name="Google Shape;3247;p41"/>
            <p:cNvSpPr/>
            <p:nvPr/>
          </p:nvSpPr>
          <p:spPr>
            <a:xfrm>
              <a:off x="6209385" y="3796321"/>
              <a:ext cx="51980" cy="47257"/>
            </a:xfrm>
            <a:custGeom>
              <a:avLst/>
              <a:gdLst/>
              <a:ahLst/>
              <a:cxnLst/>
              <a:rect l="l" t="t" r="r" b="b"/>
              <a:pathLst>
                <a:path w="1673" h="1521" extrusionOk="0">
                  <a:moveTo>
                    <a:pt x="837" y="1"/>
                  </a:moveTo>
                  <a:cubicBezTo>
                    <a:pt x="647" y="1"/>
                    <a:pt x="457" y="77"/>
                    <a:pt x="305" y="229"/>
                  </a:cubicBezTo>
                  <a:cubicBezTo>
                    <a:pt x="1" y="533"/>
                    <a:pt x="1" y="989"/>
                    <a:pt x="305" y="1293"/>
                  </a:cubicBezTo>
                  <a:cubicBezTo>
                    <a:pt x="457" y="1445"/>
                    <a:pt x="647" y="1521"/>
                    <a:pt x="837" y="1521"/>
                  </a:cubicBezTo>
                  <a:cubicBezTo>
                    <a:pt x="1027" y="1521"/>
                    <a:pt x="1217" y="1445"/>
                    <a:pt x="1369" y="1293"/>
                  </a:cubicBezTo>
                  <a:cubicBezTo>
                    <a:pt x="1673" y="989"/>
                    <a:pt x="1673" y="533"/>
                    <a:pt x="1369" y="229"/>
                  </a:cubicBezTo>
                  <a:cubicBezTo>
                    <a:pt x="1217" y="77"/>
                    <a:pt x="102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8" name="Google Shape;3248;p41"/>
            <p:cNvGrpSpPr/>
            <p:nvPr/>
          </p:nvGrpSpPr>
          <p:grpSpPr>
            <a:xfrm>
              <a:off x="5881689" y="3300040"/>
              <a:ext cx="1038857" cy="1038888"/>
              <a:chOff x="5881689" y="3300040"/>
              <a:chExt cx="1038857" cy="1038888"/>
            </a:xfrm>
          </p:grpSpPr>
          <p:sp>
            <p:nvSpPr>
              <p:cNvPr id="3249" name="Google Shape;3249;p41"/>
              <p:cNvSpPr/>
              <p:nvPr/>
            </p:nvSpPr>
            <p:spPr>
              <a:xfrm>
                <a:off x="5881689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41"/>
              <p:cNvSpPr/>
              <p:nvPr/>
            </p:nvSpPr>
            <p:spPr>
              <a:xfrm>
                <a:off x="6044123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41"/>
              <p:cNvSpPr/>
              <p:nvPr/>
            </p:nvSpPr>
            <p:spPr>
              <a:xfrm>
                <a:off x="6209385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41"/>
              <p:cNvSpPr/>
              <p:nvPr/>
            </p:nvSpPr>
            <p:spPr>
              <a:xfrm>
                <a:off x="6377504" y="330004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1"/>
                    </a:moveTo>
                    <a:cubicBezTo>
                      <a:pt x="335" y="1"/>
                      <a:pt x="0" y="335"/>
                      <a:pt x="0" y="761"/>
                    </a:cubicBezTo>
                    <a:cubicBezTo>
                      <a:pt x="0" y="1186"/>
                      <a:pt x="335" y="1521"/>
                      <a:pt x="760" y="1521"/>
                    </a:cubicBezTo>
                    <a:cubicBezTo>
                      <a:pt x="1186" y="1521"/>
                      <a:pt x="1520" y="1186"/>
                      <a:pt x="1520" y="761"/>
                    </a:cubicBezTo>
                    <a:cubicBezTo>
                      <a:pt x="1520" y="335"/>
                      <a:pt x="1186" y="1"/>
                      <a:pt x="7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41"/>
              <p:cNvSpPr/>
              <p:nvPr/>
            </p:nvSpPr>
            <p:spPr>
              <a:xfrm>
                <a:off x="6374677" y="3631059"/>
                <a:ext cx="51949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41"/>
              <p:cNvSpPr/>
              <p:nvPr/>
            </p:nvSpPr>
            <p:spPr>
              <a:xfrm>
                <a:off x="6539938" y="3465798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41"/>
              <p:cNvSpPr/>
              <p:nvPr/>
            </p:nvSpPr>
            <p:spPr>
              <a:xfrm>
                <a:off x="6374677" y="3961613"/>
                <a:ext cx="51949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41"/>
              <p:cNvSpPr/>
              <p:nvPr/>
            </p:nvSpPr>
            <p:spPr>
              <a:xfrm>
                <a:off x="6539938" y="3796321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0" y="533"/>
                      <a:pt x="0" y="989"/>
                      <a:pt x="304" y="1293"/>
                    </a:cubicBezTo>
                    <a:cubicBezTo>
                      <a:pt x="456" y="1445"/>
                      <a:pt x="646" y="1521"/>
                      <a:pt x="836" y="1521"/>
                    </a:cubicBezTo>
                    <a:cubicBezTo>
                      <a:pt x="1026" y="1521"/>
                      <a:pt x="1216" y="1445"/>
                      <a:pt x="1368" y="1293"/>
                    </a:cubicBezTo>
                    <a:cubicBezTo>
                      <a:pt x="1672" y="989"/>
                      <a:pt x="1672" y="533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41"/>
              <p:cNvSpPr/>
              <p:nvPr/>
            </p:nvSpPr>
            <p:spPr>
              <a:xfrm>
                <a:off x="6705200" y="3631059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1"/>
                    </a:moveTo>
                    <a:cubicBezTo>
                      <a:pt x="646" y="1"/>
                      <a:pt x="456" y="77"/>
                      <a:pt x="304" y="229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9"/>
                    </a:cubicBezTo>
                    <a:cubicBezTo>
                      <a:pt x="1216" y="77"/>
                      <a:pt x="1026" y="1"/>
                      <a:pt x="8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41"/>
              <p:cNvSpPr/>
              <p:nvPr/>
            </p:nvSpPr>
            <p:spPr>
              <a:xfrm>
                <a:off x="6539938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0" y="532"/>
                      <a:pt x="0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41"/>
              <p:cNvSpPr/>
              <p:nvPr/>
            </p:nvSpPr>
            <p:spPr>
              <a:xfrm>
                <a:off x="6705200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41"/>
              <p:cNvSpPr/>
              <p:nvPr/>
            </p:nvSpPr>
            <p:spPr>
              <a:xfrm>
                <a:off x="6873288" y="3795855"/>
                <a:ext cx="47257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41"/>
              <p:cNvSpPr/>
              <p:nvPr/>
            </p:nvSpPr>
            <p:spPr>
              <a:xfrm>
                <a:off x="6044123" y="3961613"/>
                <a:ext cx="51980" cy="47226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0" extrusionOk="0">
                    <a:moveTo>
                      <a:pt x="836" y="0"/>
                    </a:moveTo>
                    <a:cubicBezTo>
                      <a:pt x="646" y="0"/>
                      <a:pt x="456" y="76"/>
                      <a:pt x="304" y="228"/>
                    </a:cubicBezTo>
                    <a:cubicBezTo>
                      <a:pt x="1" y="532"/>
                      <a:pt x="1" y="988"/>
                      <a:pt x="304" y="1292"/>
                    </a:cubicBezTo>
                    <a:cubicBezTo>
                      <a:pt x="456" y="1444"/>
                      <a:pt x="646" y="1520"/>
                      <a:pt x="836" y="1520"/>
                    </a:cubicBezTo>
                    <a:cubicBezTo>
                      <a:pt x="1026" y="1520"/>
                      <a:pt x="1216" y="1444"/>
                      <a:pt x="1368" y="1292"/>
                    </a:cubicBezTo>
                    <a:cubicBezTo>
                      <a:pt x="1672" y="988"/>
                      <a:pt x="1672" y="532"/>
                      <a:pt x="1368" y="228"/>
                    </a:cubicBezTo>
                    <a:cubicBezTo>
                      <a:pt x="1216" y="76"/>
                      <a:pt x="1026" y="0"/>
                      <a:pt x="8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41"/>
              <p:cNvSpPr/>
              <p:nvPr/>
            </p:nvSpPr>
            <p:spPr>
              <a:xfrm>
                <a:off x="6209385" y="4126875"/>
                <a:ext cx="51980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521" extrusionOk="0">
                    <a:moveTo>
                      <a:pt x="837" y="0"/>
                    </a:moveTo>
                    <a:cubicBezTo>
                      <a:pt x="647" y="0"/>
                      <a:pt x="457" y="76"/>
                      <a:pt x="305" y="228"/>
                    </a:cubicBezTo>
                    <a:cubicBezTo>
                      <a:pt x="1" y="532"/>
                      <a:pt x="1" y="988"/>
                      <a:pt x="305" y="1292"/>
                    </a:cubicBezTo>
                    <a:cubicBezTo>
                      <a:pt x="457" y="1444"/>
                      <a:pt x="647" y="1520"/>
                      <a:pt x="837" y="1520"/>
                    </a:cubicBezTo>
                    <a:cubicBezTo>
                      <a:pt x="1027" y="1520"/>
                      <a:pt x="1217" y="1444"/>
                      <a:pt x="1369" y="1292"/>
                    </a:cubicBezTo>
                    <a:cubicBezTo>
                      <a:pt x="1673" y="988"/>
                      <a:pt x="1673" y="532"/>
                      <a:pt x="1369" y="228"/>
                    </a:cubicBezTo>
                    <a:cubicBezTo>
                      <a:pt x="1217" y="76"/>
                      <a:pt x="1027" y="0"/>
                      <a:pt x="83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41"/>
              <p:cNvSpPr/>
              <p:nvPr/>
            </p:nvSpPr>
            <p:spPr>
              <a:xfrm>
                <a:off x="6377504" y="4291670"/>
                <a:ext cx="47226" cy="47257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521" extrusionOk="0">
                    <a:moveTo>
                      <a:pt x="760" y="0"/>
                    </a:moveTo>
                    <a:cubicBezTo>
                      <a:pt x="335" y="0"/>
                      <a:pt x="0" y="335"/>
                      <a:pt x="0" y="760"/>
                    </a:cubicBezTo>
                    <a:cubicBezTo>
                      <a:pt x="0" y="1186"/>
                      <a:pt x="335" y="1520"/>
                      <a:pt x="760" y="1520"/>
                    </a:cubicBezTo>
                    <a:cubicBezTo>
                      <a:pt x="1186" y="1520"/>
                      <a:pt x="1520" y="1186"/>
                      <a:pt x="1520" y="760"/>
                    </a:cubicBezTo>
                    <a:cubicBezTo>
                      <a:pt x="1520" y="335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64" name="Google Shape;3264;p41"/>
          <p:cNvGrpSpPr/>
          <p:nvPr/>
        </p:nvGrpSpPr>
        <p:grpSpPr>
          <a:xfrm rot="10800000" flipH="1">
            <a:off x="6364688" y="3142904"/>
            <a:ext cx="3262940" cy="2478716"/>
            <a:chOff x="6364688" y="-473685"/>
            <a:chExt cx="3262940" cy="2478716"/>
          </a:xfrm>
        </p:grpSpPr>
        <p:sp>
          <p:nvSpPr>
            <p:cNvPr id="3265" name="Google Shape;3265;p41"/>
            <p:cNvSpPr/>
            <p:nvPr/>
          </p:nvSpPr>
          <p:spPr>
            <a:xfrm rot="10800000" flipH="1">
              <a:off x="9192213" y="-472148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702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1"/>
            <p:cNvSpPr/>
            <p:nvPr/>
          </p:nvSpPr>
          <p:spPr>
            <a:xfrm rot="10800000" flipH="1">
              <a:off x="8540582" y="-95331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6992" y="1"/>
                  </a:moveTo>
                  <a:lnTo>
                    <a:pt x="1" y="4013"/>
                  </a:lnTo>
                  <a:lnTo>
                    <a:pt x="1" y="12128"/>
                  </a:lnTo>
                  <a:lnTo>
                    <a:pt x="6992" y="16141"/>
                  </a:lnTo>
                  <a:lnTo>
                    <a:pt x="13983" y="12128"/>
                  </a:lnTo>
                  <a:lnTo>
                    <a:pt x="13983" y="4013"/>
                  </a:lnTo>
                  <a:lnTo>
                    <a:pt x="699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1"/>
            <p:cNvSpPr/>
            <p:nvPr/>
          </p:nvSpPr>
          <p:spPr>
            <a:xfrm rot="10800000" flipH="1">
              <a:off x="8322440" y="-473685"/>
              <a:ext cx="435384" cy="501501"/>
            </a:xfrm>
            <a:custGeom>
              <a:avLst/>
              <a:gdLst/>
              <a:ahLst/>
              <a:cxnLst/>
              <a:rect l="l" t="t" r="r" b="b"/>
              <a:pathLst>
                <a:path w="14013" h="16141" extrusionOk="0">
                  <a:moveTo>
                    <a:pt x="0" y="12098"/>
                  </a:moveTo>
                  <a:lnTo>
                    <a:pt x="7022" y="16140"/>
                  </a:lnTo>
                  <a:lnTo>
                    <a:pt x="14013" y="12098"/>
                  </a:lnTo>
                  <a:lnTo>
                    <a:pt x="14013" y="4013"/>
                  </a:lnTo>
                  <a:lnTo>
                    <a:pt x="6991" y="0"/>
                  </a:lnTo>
                  <a:lnTo>
                    <a:pt x="0" y="40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1"/>
            <p:cNvSpPr/>
            <p:nvPr/>
          </p:nvSpPr>
          <p:spPr>
            <a:xfrm rot="10800000" flipH="1">
              <a:off x="7018214" y="-472148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098"/>
                  </a:moveTo>
                  <a:lnTo>
                    <a:pt x="6992" y="16140"/>
                  </a:lnTo>
                  <a:lnTo>
                    <a:pt x="13983" y="12098"/>
                  </a:lnTo>
                  <a:lnTo>
                    <a:pt x="13983" y="4013"/>
                  </a:lnTo>
                  <a:lnTo>
                    <a:pt x="6992" y="0"/>
                  </a:lnTo>
                  <a:lnTo>
                    <a:pt x="1" y="4013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1"/>
            <p:cNvSpPr/>
            <p:nvPr/>
          </p:nvSpPr>
          <p:spPr>
            <a:xfrm rot="10800000" flipH="1">
              <a:off x="9192213" y="281486"/>
              <a:ext cx="435415" cy="501501"/>
            </a:xfrm>
            <a:custGeom>
              <a:avLst/>
              <a:gdLst/>
              <a:ahLst/>
              <a:cxnLst/>
              <a:rect l="l" t="t" r="r" b="b"/>
              <a:pathLst>
                <a:path w="14014" h="16141" extrusionOk="0">
                  <a:moveTo>
                    <a:pt x="31" y="12129"/>
                  </a:moveTo>
                  <a:lnTo>
                    <a:pt x="7022" y="16141"/>
                  </a:lnTo>
                  <a:lnTo>
                    <a:pt x="14013" y="12129"/>
                  </a:lnTo>
                  <a:lnTo>
                    <a:pt x="14013" y="4043"/>
                  </a:lnTo>
                  <a:lnTo>
                    <a:pt x="702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1"/>
            <p:cNvSpPr/>
            <p:nvPr/>
          </p:nvSpPr>
          <p:spPr>
            <a:xfrm rot="10800000" flipH="1">
              <a:off x="8757793" y="281486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" y="12129"/>
                  </a:moveTo>
                  <a:lnTo>
                    <a:pt x="6992" y="16141"/>
                  </a:lnTo>
                  <a:lnTo>
                    <a:pt x="13983" y="12129"/>
                  </a:lnTo>
                  <a:lnTo>
                    <a:pt x="13983" y="4043"/>
                  </a:lnTo>
                  <a:lnTo>
                    <a:pt x="6992" y="1"/>
                  </a:lnTo>
                  <a:lnTo>
                    <a:pt x="1" y="40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1"/>
            <p:cNvSpPr/>
            <p:nvPr/>
          </p:nvSpPr>
          <p:spPr>
            <a:xfrm rot="10800000" flipH="1">
              <a:off x="8975003" y="657339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6992" y="0"/>
                  </a:moveTo>
                  <a:lnTo>
                    <a:pt x="1" y="4073"/>
                  </a:lnTo>
                  <a:lnTo>
                    <a:pt x="1" y="12159"/>
                  </a:lnTo>
                  <a:lnTo>
                    <a:pt x="7022" y="16201"/>
                  </a:lnTo>
                  <a:lnTo>
                    <a:pt x="14013" y="12128"/>
                  </a:lnTo>
                  <a:lnTo>
                    <a:pt x="14013" y="4073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1"/>
            <p:cNvSpPr/>
            <p:nvPr/>
          </p:nvSpPr>
          <p:spPr>
            <a:xfrm rot="10800000" flipH="1">
              <a:off x="7888019" y="75616"/>
              <a:ext cx="434452" cy="503365"/>
            </a:xfrm>
            <a:custGeom>
              <a:avLst/>
              <a:gdLst/>
              <a:ahLst/>
              <a:cxnLst/>
              <a:rect l="l" t="t" r="r" b="b"/>
              <a:pathLst>
                <a:path w="13983" h="16201" extrusionOk="0">
                  <a:moveTo>
                    <a:pt x="6991" y="0"/>
                  </a:moveTo>
                  <a:lnTo>
                    <a:pt x="0" y="4073"/>
                  </a:lnTo>
                  <a:lnTo>
                    <a:pt x="0" y="12128"/>
                  </a:lnTo>
                  <a:lnTo>
                    <a:pt x="6991" y="16201"/>
                  </a:lnTo>
                  <a:lnTo>
                    <a:pt x="13982" y="12158"/>
                  </a:lnTo>
                  <a:lnTo>
                    <a:pt x="13982" y="4073"/>
                  </a:lnTo>
                  <a:lnTo>
                    <a:pt x="6991" y="0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1"/>
            <p:cNvSpPr/>
            <p:nvPr/>
          </p:nvSpPr>
          <p:spPr>
            <a:xfrm rot="10800000" flipH="1">
              <a:off x="8540582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1"/>
            <p:cNvSpPr/>
            <p:nvPr/>
          </p:nvSpPr>
          <p:spPr>
            <a:xfrm rot="10800000" flipH="1">
              <a:off x="6364688" y="-346532"/>
              <a:ext cx="434452" cy="501501"/>
            </a:xfrm>
            <a:custGeom>
              <a:avLst/>
              <a:gdLst/>
              <a:ahLst/>
              <a:cxnLst/>
              <a:rect l="l" t="t" r="r" b="b"/>
              <a:pathLst>
                <a:path w="13983" h="16141" extrusionOk="0">
                  <a:moveTo>
                    <a:pt x="13983" y="12129"/>
                  </a:moveTo>
                  <a:lnTo>
                    <a:pt x="6992" y="16141"/>
                  </a:lnTo>
                  <a:lnTo>
                    <a:pt x="1" y="12129"/>
                  </a:lnTo>
                  <a:lnTo>
                    <a:pt x="1" y="4043"/>
                  </a:lnTo>
                  <a:lnTo>
                    <a:pt x="6992" y="1"/>
                  </a:lnTo>
                  <a:lnTo>
                    <a:pt x="13983" y="4043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1"/>
            <p:cNvSpPr/>
            <p:nvPr/>
          </p:nvSpPr>
          <p:spPr>
            <a:xfrm rot="10800000" flipH="1">
              <a:off x="9192213" y="29321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7022" y="1"/>
                  </a:moveTo>
                  <a:lnTo>
                    <a:pt x="31" y="4074"/>
                  </a:lnTo>
                  <a:lnTo>
                    <a:pt x="1" y="12128"/>
                  </a:lnTo>
                  <a:lnTo>
                    <a:pt x="7022" y="16201"/>
                  </a:lnTo>
                  <a:lnTo>
                    <a:pt x="14013" y="12159"/>
                  </a:lnTo>
                  <a:lnTo>
                    <a:pt x="14013" y="4074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FFFFFF">
                <a:alpha val="3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1"/>
            <p:cNvSpPr/>
            <p:nvPr/>
          </p:nvSpPr>
          <p:spPr>
            <a:xfrm rot="10800000" flipH="1">
              <a:off x="8975003" y="406138"/>
              <a:ext cx="435415" cy="503396"/>
            </a:xfrm>
            <a:custGeom>
              <a:avLst/>
              <a:gdLst/>
              <a:ahLst/>
              <a:cxnLst/>
              <a:rect l="l" t="t" r="r" b="b"/>
              <a:pathLst>
                <a:path w="14014" h="16202" extrusionOk="0">
                  <a:moveTo>
                    <a:pt x="14013" y="1212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7022" y="1"/>
                  </a:lnTo>
                  <a:lnTo>
                    <a:pt x="1401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1"/>
            <p:cNvSpPr/>
            <p:nvPr/>
          </p:nvSpPr>
          <p:spPr>
            <a:xfrm rot="10800000" flipH="1">
              <a:off x="8540582" y="1501636"/>
              <a:ext cx="434452" cy="503396"/>
            </a:xfrm>
            <a:custGeom>
              <a:avLst/>
              <a:gdLst/>
              <a:ahLst/>
              <a:cxnLst/>
              <a:rect l="l" t="t" r="r" b="b"/>
              <a:pathLst>
                <a:path w="13983" h="16202" extrusionOk="0">
                  <a:moveTo>
                    <a:pt x="13983" y="12159"/>
                  </a:moveTo>
                  <a:lnTo>
                    <a:pt x="6992" y="16202"/>
                  </a:lnTo>
                  <a:lnTo>
                    <a:pt x="1" y="12129"/>
                  </a:lnTo>
                  <a:lnTo>
                    <a:pt x="1" y="4074"/>
                  </a:lnTo>
                  <a:lnTo>
                    <a:pt x="6992" y="1"/>
                  </a:lnTo>
                  <a:lnTo>
                    <a:pt x="13983" y="4074"/>
                  </a:lnTo>
                  <a:close/>
                </a:path>
              </a:pathLst>
            </a:custGeom>
            <a:solidFill>
              <a:srgbClr val="7FCED6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2B82D5"/>
            </a:gs>
            <a:gs pos="100000">
              <a:srgbClr val="1D28A4"/>
            </a:gs>
          </a:gsLst>
          <a:lin ang="2700006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901600" cy="11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tamaran Black"/>
              <a:buNone/>
              <a:defRPr sz="3000">
                <a:solidFill>
                  <a:schemeClr val="lt1"/>
                </a:solidFill>
                <a:latin typeface="Catamaran Black"/>
                <a:ea typeface="Catamaran Black"/>
                <a:cs typeface="Catamaran Black"/>
                <a:sym typeface="Catamara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Black"/>
              <a:buNone/>
              <a:defRPr sz="28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673213"/>
            <a:ext cx="8520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 Medium"/>
              <a:buChar char="●"/>
              <a:defRPr sz="1800"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○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■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●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○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■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●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 Medium"/>
              <a:buChar char="○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 Medium"/>
              <a:buChar char="■"/>
              <a:defRPr>
                <a:solidFill>
                  <a:schemeClr val="lt1"/>
                </a:solidFill>
                <a:latin typeface="Catamaran Medium"/>
                <a:ea typeface="Catamaran Medium"/>
                <a:cs typeface="Catamaran Medium"/>
                <a:sym typeface="Catamara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9" r:id="rId4"/>
    <p:sldLayoutId id="2147483672" r:id="rId5"/>
    <p:sldLayoutId id="2147483674" r:id="rId6"/>
    <p:sldLayoutId id="2147483677" r:id="rId7"/>
    <p:sldLayoutId id="2147483680" r:id="rId8"/>
    <p:sldLayoutId id="214748368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p45"/>
          <p:cNvSpPr txBox="1">
            <a:spLocks noGrp="1"/>
          </p:cNvSpPr>
          <p:nvPr>
            <p:ph type="subTitle" idx="1"/>
          </p:nvPr>
        </p:nvSpPr>
        <p:spPr>
          <a:xfrm>
            <a:off x="2946600" y="4027680"/>
            <a:ext cx="3250800" cy="10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By: </a:t>
            </a:r>
            <a:r>
              <a:rPr lang="en-US" dirty="0" err="1"/>
              <a:t>Kelompok</a:t>
            </a:r>
            <a:r>
              <a:rPr lang="en-US" dirty="0"/>
              <a:t> 2</a:t>
            </a:r>
            <a:endParaRPr dirty="0"/>
          </a:p>
        </p:txBody>
      </p:sp>
      <p:sp>
        <p:nvSpPr>
          <p:cNvPr id="3324" name="Google Shape;3324;p45"/>
          <p:cNvSpPr txBox="1">
            <a:spLocks noGrp="1"/>
          </p:cNvSpPr>
          <p:nvPr>
            <p:ph type="title"/>
          </p:nvPr>
        </p:nvSpPr>
        <p:spPr>
          <a:xfrm>
            <a:off x="1953570" y="1115820"/>
            <a:ext cx="5468310" cy="10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TheGhibli</a:t>
            </a:r>
            <a:r>
              <a:rPr lang="en" dirty="0">
                <a:solidFill>
                  <a:srgbClr val="00B0F0"/>
                </a:solidFill>
              </a:rPr>
              <a:t>Cafe</a:t>
            </a:r>
            <a:endParaRPr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27A3AD-9338-BF50-39D2-17E66EC7A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584" y="2041020"/>
            <a:ext cx="1781036" cy="15909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p46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Anggota Kelompok:</a:t>
            </a:r>
            <a:endParaRPr dirty="0"/>
          </a:p>
        </p:txBody>
      </p:sp>
      <p:sp>
        <p:nvSpPr>
          <p:cNvPr id="3330" name="Google Shape;3330;p46"/>
          <p:cNvSpPr txBox="1">
            <a:spLocks noGrp="1"/>
          </p:cNvSpPr>
          <p:nvPr>
            <p:ph type="subTitle" idx="1"/>
          </p:nvPr>
        </p:nvSpPr>
        <p:spPr>
          <a:xfrm>
            <a:off x="713225" y="1025000"/>
            <a:ext cx="4151383" cy="1198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Muhammad Habil Hasbullah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Hafizun Alin Sobari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Muhammad Azwar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8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Muhammad Hasbi Ridho Hidayat</a:t>
            </a:r>
            <a:endParaRPr sz="1800" dirty="0"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p48"/>
          <p:cNvSpPr txBox="1">
            <a:spLocks noGrp="1"/>
          </p:cNvSpPr>
          <p:nvPr>
            <p:ph type="subTitle" idx="1"/>
          </p:nvPr>
        </p:nvSpPr>
        <p:spPr>
          <a:xfrm>
            <a:off x="0" y="1184773"/>
            <a:ext cx="5281574" cy="26849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Dalam Project kali </a:t>
            </a:r>
            <a:r>
              <a:rPr lang="en-US" dirty="0" err="1"/>
              <a:t>ini</a:t>
            </a:r>
            <a:r>
              <a:rPr lang="en-US" dirty="0"/>
              <a:t> kami </a:t>
            </a:r>
            <a:r>
              <a:rPr lang="en-US" dirty="0" err="1"/>
              <a:t>kelompok</a:t>
            </a:r>
            <a:r>
              <a:rPr lang="en-US" dirty="0"/>
              <a:t> 2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website </a:t>
            </a:r>
            <a:r>
              <a:rPr lang="en-US" dirty="0" err="1"/>
              <a:t>coffe</a:t>
            </a:r>
            <a:r>
              <a:rPr lang="en-US" dirty="0"/>
              <a:t> shop </a:t>
            </a:r>
            <a:r>
              <a:rPr lang="en-US" dirty="0" err="1"/>
              <a:t>atau</a:t>
            </a:r>
            <a:r>
              <a:rPr lang="en-US" dirty="0"/>
              <a:t> café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Ghibli</a:t>
            </a:r>
            <a:r>
              <a:rPr lang="en-US" dirty="0">
                <a:solidFill>
                  <a:schemeClr val="bg1"/>
                </a:solidFill>
              </a:rPr>
              <a:t>. Website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berfungsi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memesan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makanan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minuman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tersedia</a:t>
            </a:r>
            <a:r>
              <a:rPr lang="en-US" dirty="0">
                <a:solidFill>
                  <a:schemeClr val="bg1"/>
                </a:solidFill>
              </a:rPr>
              <a:t> di café </a:t>
            </a:r>
            <a:r>
              <a:rPr lang="en-US" dirty="0" err="1">
                <a:solidFill>
                  <a:schemeClr val="bg1"/>
                </a:solidFill>
              </a:rPr>
              <a:t>tanpa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harus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mengantri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ataupun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ingin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memesan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online. Kami </a:t>
            </a:r>
            <a:r>
              <a:rPr lang="en-US" dirty="0" err="1">
                <a:solidFill>
                  <a:schemeClr val="bg1"/>
                </a:solidFill>
              </a:rPr>
              <a:t>Terinspirasi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memakai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salah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 studio anime </a:t>
            </a:r>
            <a:r>
              <a:rPr lang="en-US" dirty="0" err="1">
                <a:solidFill>
                  <a:schemeClr val="bg1"/>
                </a:solidFill>
              </a:rPr>
              <a:t>yaitu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>
                <a:solidFill>
                  <a:schemeClr val="bg1"/>
                </a:solidFill>
              </a:rPr>
              <a:t>Studio Ghibli, </a:t>
            </a:r>
            <a:r>
              <a:rPr lang="en-US" dirty="0" err="1">
                <a:solidFill>
                  <a:schemeClr val="bg1"/>
                </a:solidFill>
              </a:rPr>
              <a:t>alasan</a:t>
            </a:r>
            <a:r>
              <a:rPr lang="en-US" dirty="0">
                <a:solidFill>
                  <a:schemeClr val="bg1"/>
                </a:solidFill>
              </a:rPr>
              <a:t> kami </a:t>
            </a:r>
            <a:r>
              <a:rPr lang="en-US" dirty="0" err="1">
                <a:solidFill>
                  <a:schemeClr val="bg1"/>
                </a:solidFill>
              </a:rPr>
              <a:t>memakai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karena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tekstur,desain</a:t>
            </a:r>
            <a:r>
              <a:rPr lang="en-US" dirty="0">
                <a:solidFill>
                  <a:schemeClr val="bg1"/>
                </a:solidFill>
              </a:rPr>
              <a:t> dan art style pada studio Ghibli yang </a:t>
            </a:r>
            <a:r>
              <a:rPr lang="en-US" dirty="0" err="1">
                <a:solidFill>
                  <a:schemeClr val="bg1"/>
                </a:solidFill>
              </a:rPr>
              <a:t>khas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selain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itu</a:t>
            </a:r>
            <a:r>
              <a:rPr lang="en-US" dirty="0">
                <a:solidFill>
                  <a:schemeClr val="bg1"/>
                </a:solidFill>
              </a:rPr>
              <a:t> kami </a:t>
            </a:r>
            <a:r>
              <a:rPr lang="en-US" dirty="0" err="1">
                <a:solidFill>
                  <a:schemeClr val="bg1"/>
                </a:solidFill>
              </a:rPr>
              <a:t>memilih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desain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menarik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minat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muda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bahkan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anak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3354" name="Google Shape;3354;p48"/>
          <p:cNvSpPr txBox="1">
            <a:spLocks noGrp="1"/>
          </p:cNvSpPr>
          <p:nvPr>
            <p:ph type="title"/>
          </p:nvPr>
        </p:nvSpPr>
        <p:spPr>
          <a:xfrm>
            <a:off x="265751" y="310558"/>
            <a:ext cx="31116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Pendahuluan: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52"/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Gambaran web Kami</a:t>
            </a:r>
            <a:endParaRPr dirty="0"/>
          </a:p>
        </p:txBody>
      </p:sp>
      <p:sp>
        <p:nvSpPr>
          <p:cNvPr id="3396" name="Google Shape;3396;p52"/>
          <p:cNvSpPr txBox="1"/>
          <p:nvPr/>
        </p:nvSpPr>
        <p:spPr>
          <a:xfrm>
            <a:off x="1215726" y="1816909"/>
            <a:ext cx="8421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Catamaran Black"/>
                <a:ea typeface="Catamaran Black"/>
                <a:cs typeface="Catamaran Black"/>
                <a:sym typeface="Catamaran Black"/>
              </a:rPr>
              <a:t>01</a:t>
            </a:r>
            <a:endParaRPr sz="4000" dirty="0">
              <a:solidFill>
                <a:srgbClr val="FFFFFF"/>
              </a:solidFill>
              <a:latin typeface="Catamaran Black"/>
              <a:ea typeface="Catamaran Black"/>
              <a:cs typeface="Catamaran Black"/>
              <a:sym typeface="Catamaran Black"/>
            </a:endParaRPr>
          </a:p>
        </p:txBody>
      </p:sp>
      <p:sp>
        <p:nvSpPr>
          <p:cNvPr id="3399" name="Google Shape;3399;p52"/>
          <p:cNvSpPr txBox="1">
            <a:spLocks noGrp="1"/>
          </p:cNvSpPr>
          <p:nvPr>
            <p:ph type="subTitle" idx="4294967295"/>
          </p:nvPr>
        </p:nvSpPr>
        <p:spPr>
          <a:xfrm>
            <a:off x="1121054" y="2625218"/>
            <a:ext cx="1031443" cy="603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latin typeface="Catamaran Black"/>
                <a:ea typeface="Catamaran Black"/>
                <a:cs typeface="Catamaran Black"/>
                <a:sym typeface="Catamaran Black"/>
              </a:rPr>
              <a:t>Home</a:t>
            </a:r>
            <a:endParaRPr sz="2000" dirty="0">
              <a:latin typeface="Catamaran Black"/>
              <a:ea typeface="Catamaran Black"/>
              <a:cs typeface="Catamaran Black"/>
              <a:sym typeface="Catamaran Black"/>
            </a:endParaRPr>
          </a:p>
        </p:txBody>
      </p:sp>
      <p:sp>
        <p:nvSpPr>
          <p:cNvPr id="3400" name="Google Shape;3400;p52"/>
          <p:cNvSpPr/>
          <p:nvPr/>
        </p:nvSpPr>
        <p:spPr>
          <a:xfrm>
            <a:off x="713225" y="1549075"/>
            <a:ext cx="679775" cy="2568250"/>
          </a:xfrm>
          <a:custGeom>
            <a:avLst/>
            <a:gdLst/>
            <a:ahLst/>
            <a:cxnLst/>
            <a:rect l="l" t="t" r="r" b="b"/>
            <a:pathLst>
              <a:path w="27191" h="102730" extrusionOk="0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89FCF-A87E-1558-31A5-70E182691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386" y="1142528"/>
            <a:ext cx="4842663" cy="30367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8F9FDA-253F-3BF1-E013-98711C177E04}"/>
              </a:ext>
            </a:extLst>
          </p:cNvPr>
          <p:cNvSpPr txBox="1"/>
          <p:nvPr/>
        </p:nvSpPr>
        <p:spPr>
          <a:xfrm>
            <a:off x="2863901" y="4282059"/>
            <a:ext cx="4849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Masi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Pembuatan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4">
          <a:extLst>
            <a:ext uri="{FF2B5EF4-FFF2-40B4-BE49-F238E27FC236}">
              <a16:creationId xmlns:a16="http://schemas.microsoft.com/office/drawing/2014/main" id="{8178ED51-E224-6F31-CADE-3CA57D0D1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52">
            <a:extLst>
              <a:ext uri="{FF2B5EF4-FFF2-40B4-BE49-F238E27FC236}">
                <a16:creationId xmlns:a16="http://schemas.microsoft.com/office/drawing/2014/main" id="{B3D8EA9F-6926-E570-9933-D2011A2BD5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Gambaran web Kami</a:t>
            </a:r>
            <a:endParaRPr dirty="0"/>
          </a:p>
        </p:txBody>
      </p:sp>
      <p:sp>
        <p:nvSpPr>
          <p:cNvPr id="3396" name="Google Shape;3396;p52">
            <a:extLst>
              <a:ext uri="{FF2B5EF4-FFF2-40B4-BE49-F238E27FC236}">
                <a16:creationId xmlns:a16="http://schemas.microsoft.com/office/drawing/2014/main" id="{0FAA1FDE-B3FE-50D9-FF74-890B3A826272}"/>
              </a:ext>
            </a:extLst>
          </p:cNvPr>
          <p:cNvSpPr txBox="1"/>
          <p:nvPr/>
        </p:nvSpPr>
        <p:spPr>
          <a:xfrm>
            <a:off x="1215726" y="1816909"/>
            <a:ext cx="8421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Catamaran Black"/>
                <a:ea typeface="Catamaran Black"/>
                <a:cs typeface="Catamaran Black"/>
                <a:sym typeface="Catamaran Black"/>
              </a:rPr>
              <a:t>02</a:t>
            </a:r>
            <a:endParaRPr sz="4000" dirty="0">
              <a:solidFill>
                <a:srgbClr val="FFFFFF"/>
              </a:solidFill>
              <a:latin typeface="Catamaran Black"/>
              <a:ea typeface="Catamaran Black"/>
              <a:cs typeface="Catamaran Black"/>
              <a:sym typeface="Catamaran Black"/>
            </a:endParaRPr>
          </a:p>
        </p:txBody>
      </p:sp>
      <p:sp>
        <p:nvSpPr>
          <p:cNvPr id="3399" name="Google Shape;3399;p52">
            <a:extLst>
              <a:ext uri="{FF2B5EF4-FFF2-40B4-BE49-F238E27FC236}">
                <a16:creationId xmlns:a16="http://schemas.microsoft.com/office/drawing/2014/main" id="{B9F035E3-21E8-8F37-2BE4-7C1F7DC662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21054" y="2625218"/>
            <a:ext cx="1031443" cy="603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latin typeface="Catamaran Black"/>
                <a:ea typeface="Catamaran Black"/>
                <a:cs typeface="Catamaran Black"/>
                <a:sym typeface="Catamaran Black"/>
              </a:rPr>
              <a:t>Menu</a:t>
            </a:r>
            <a:endParaRPr sz="2000" dirty="0">
              <a:latin typeface="Catamaran Black"/>
              <a:ea typeface="Catamaran Black"/>
              <a:cs typeface="Catamaran Black"/>
              <a:sym typeface="Catamaran Black"/>
            </a:endParaRPr>
          </a:p>
        </p:txBody>
      </p:sp>
      <p:sp>
        <p:nvSpPr>
          <p:cNvPr id="3400" name="Google Shape;3400;p52">
            <a:extLst>
              <a:ext uri="{FF2B5EF4-FFF2-40B4-BE49-F238E27FC236}">
                <a16:creationId xmlns:a16="http://schemas.microsoft.com/office/drawing/2014/main" id="{7A92A011-055A-3694-E8D5-E381805D6655}"/>
              </a:ext>
            </a:extLst>
          </p:cNvPr>
          <p:cNvSpPr/>
          <p:nvPr/>
        </p:nvSpPr>
        <p:spPr>
          <a:xfrm>
            <a:off x="713225" y="1549075"/>
            <a:ext cx="679775" cy="2568250"/>
          </a:xfrm>
          <a:custGeom>
            <a:avLst/>
            <a:gdLst/>
            <a:ahLst/>
            <a:cxnLst/>
            <a:rect l="l" t="t" r="r" b="b"/>
            <a:pathLst>
              <a:path w="27191" h="102730" extrusionOk="0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C9389-E22A-9636-6746-BB4028AFC19C}"/>
              </a:ext>
            </a:extLst>
          </p:cNvPr>
          <p:cNvSpPr txBox="1"/>
          <p:nvPr/>
        </p:nvSpPr>
        <p:spPr>
          <a:xfrm>
            <a:off x="2863901" y="4282059"/>
            <a:ext cx="4849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Masi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Pembuatan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49082-5E8A-6F57-5F13-AF8C4F5C9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773" y="1068020"/>
            <a:ext cx="5040173" cy="29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0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4">
          <a:extLst>
            <a:ext uri="{FF2B5EF4-FFF2-40B4-BE49-F238E27FC236}">
              <a16:creationId xmlns:a16="http://schemas.microsoft.com/office/drawing/2014/main" id="{21C7BDE4-E86D-3096-936E-6BECE132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52">
            <a:extLst>
              <a:ext uri="{FF2B5EF4-FFF2-40B4-BE49-F238E27FC236}">
                <a16:creationId xmlns:a16="http://schemas.microsoft.com/office/drawing/2014/main" id="{BB3DE360-4E81-E167-B2B1-C63A71A5E7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Gambaran web Kami</a:t>
            </a:r>
            <a:endParaRPr dirty="0"/>
          </a:p>
        </p:txBody>
      </p:sp>
      <p:sp>
        <p:nvSpPr>
          <p:cNvPr id="3396" name="Google Shape;3396;p52">
            <a:extLst>
              <a:ext uri="{FF2B5EF4-FFF2-40B4-BE49-F238E27FC236}">
                <a16:creationId xmlns:a16="http://schemas.microsoft.com/office/drawing/2014/main" id="{BEB4E6D1-DD7E-59D0-3CE7-2076FCC87566}"/>
              </a:ext>
            </a:extLst>
          </p:cNvPr>
          <p:cNvSpPr txBox="1"/>
          <p:nvPr/>
        </p:nvSpPr>
        <p:spPr>
          <a:xfrm>
            <a:off x="1215726" y="1816909"/>
            <a:ext cx="8421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Catamaran Black"/>
                <a:ea typeface="Catamaran Black"/>
                <a:cs typeface="Catamaran Black"/>
                <a:sym typeface="Catamaran Black"/>
              </a:rPr>
              <a:t>03</a:t>
            </a:r>
            <a:endParaRPr sz="4000" dirty="0">
              <a:solidFill>
                <a:srgbClr val="FFFFFF"/>
              </a:solidFill>
              <a:latin typeface="Catamaran Black"/>
              <a:ea typeface="Catamaran Black"/>
              <a:cs typeface="Catamaran Black"/>
              <a:sym typeface="Catamaran Black"/>
            </a:endParaRPr>
          </a:p>
        </p:txBody>
      </p:sp>
      <p:sp>
        <p:nvSpPr>
          <p:cNvPr id="3399" name="Google Shape;3399;p52">
            <a:extLst>
              <a:ext uri="{FF2B5EF4-FFF2-40B4-BE49-F238E27FC236}">
                <a16:creationId xmlns:a16="http://schemas.microsoft.com/office/drawing/2014/main" id="{5528F513-F92D-61DE-D63B-CF156F91C46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21054" y="2625218"/>
            <a:ext cx="1110082" cy="603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latin typeface="Catamaran Black"/>
                <a:ea typeface="Catamaran Black"/>
                <a:cs typeface="Catamaran Black"/>
                <a:sym typeface="Catamaran Black"/>
              </a:rPr>
              <a:t>Contact</a:t>
            </a:r>
            <a:endParaRPr sz="2000" dirty="0">
              <a:latin typeface="Catamaran Black"/>
              <a:ea typeface="Catamaran Black"/>
              <a:cs typeface="Catamaran Black"/>
              <a:sym typeface="Catamaran Black"/>
            </a:endParaRPr>
          </a:p>
        </p:txBody>
      </p:sp>
      <p:sp>
        <p:nvSpPr>
          <p:cNvPr id="3400" name="Google Shape;3400;p52">
            <a:extLst>
              <a:ext uri="{FF2B5EF4-FFF2-40B4-BE49-F238E27FC236}">
                <a16:creationId xmlns:a16="http://schemas.microsoft.com/office/drawing/2014/main" id="{97A5290F-CE99-A240-B13D-DB19EA3731C6}"/>
              </a:ext>
            </a:extLst>
          </p:cNvPr>
          <p:cNvSpPr/>
          <p:nvPr/>
        </p:nvSpPr>
        <p:spPr>
          <a:xfrm>
            <a:off x="713225" y="1549075"/>
            <a:ext cx="679775" cy="2568250"/>
          </a:xfrm>
          <a:custGeom>
            <a:avLst/>
            <a:gdLst/>
            <a:ahLst/>
            <a:cxnLst/>
            <a:rect l="l" t="t" r="r" b="b"/>
            <a:pathLst>
              <a:path w="27191" h="102730" extrusionOk="0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B588B-CDB6-0407-1EBE-E0D31172808B}"/>
              </a:ext>
            </a:extLst>
          </p:cNvPr>
          <p:cNvSpPr txBox="1"/>
          <p:nvPr/>
        </p:nvSpPr>
        <p:spPr>
          <a:xfrm>
            <a:off x="2863901" y="4282059"/>
            <a:ext cx="4849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Masi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Pembuatan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8431F-8158-60C9-7F10-499490B56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082" y="1163117"/>
            <a:ext cx="5122887" cy="265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3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4">
          <a:extLst>
            <a:ext uri="{FF2B5EF4-FFF2-40B4-BE49-F238E27FC236}">
              <a16:creationId xmlns:a16="http://schemas.microsoft.com/office/drawing/2014/main" id="{C9BBB4CE-A7FF-4FBD-257D-8C8CADC23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" name="Google Shape;3395;p52">
            <a:extLst>
              <a:ext uri="{FF2B5EF4-FFF2-40B4-BE49-F238E27FC236}">
                <a16:creationId xmlns:a16="http://schemas.microsoft.com/office/drawing/2014/main" id="{553FA8F9-D309-5F4A-75F3-A7C53F550A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000" y="404725"/>
            <a:ext cx="7710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Gambaran web Kami</a:t>
            </a:r>
            <a:endParaRPr dirty="0"/>
          </a:p>
        </p:txBody>
      </p:sp>
      <p:sp>
        <p:nvSpPr>
          <p:cNvPr id="3396" name="Google Shape;3396;p52">
            <a:extLst>
              <a:ext uri="{FF2B5EF4-FFF2-40B4-BE49-F238E27FC236}">
                <a16:creationId xmlns:a16="http://schemas.microsoft.com/office/drawing/2014/main" id="{082E67EA-5109-70CF-F7A3-0CFB70533AA6}"/>
              </a:ext>
            </a:extLst>
          </p:cNvPr>
          <p:cNvSpPr txBox="1"/>
          <p:nvPr/>
        </p:nvSpPr>
        <p:spPr>
          <a:xfrm>
            <a:off x="1215726" y="1816909"/>
            <a:ext cx="8421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FFFFFF"/>
                </a:solidFill>
                <a:latin typeface="Catamaran Black"/>
                <a:ea typeface="Catamaran Black"/>
                <a:cs typeface="Catamaran Black"/>
                <a:sym typeface="Catamaran Black"/>
              </a:rPr>
              <a:t>04</a:t>
            </a:r>
            <a:endParaRPr sz="4000" dirty="0">
              <a:solidFill>
                <a:srgbClr val="FFFFFF"/>
              </a:solidFill>
              <a:latin typeface="Catamaran Black"/>
              <a:ea typeface="Catamaran Black"/>
              <a:cs typeface="Catamaran Black"/>
              <a:sym typeface="Catamaran Black"/>
            </a:endParaRPr>
          </a:p>
        </p:txBody>
      </p:sp>
      <p:sp>
        <p:nvSpPr>
          <p:cNvPr id="3399" name="Google Shape;3399;p52">
            <a:extLst>
              <a:ext uri="{FF2B5EF4-FFF2-40B4-BE49-F238E27FC236}">
                <a16:creationId xmlns:a16="http://schemas.microsoft.com/office/drawing/2014/main" id="{988CC8E7-B042-EAB7-78B2-A48DA46E9B5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121054" y="2625218"/>
            <a:ext cx="1110082" cy="603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>
                <a:latin typeface="Catamaran Black"/>
                <a:ea typeface="Catamaran Black"/>
                <a:cs typeface="Catamaran Black"/>
                <a:sym typeface="Catamaran Black"/>
              </a:rPr>
              <a:t>Menu Login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000" dirty="0">
              <a:latin typeface="Catamaran Black"/>
              <a:ea typeface="Catamaran Black"/>
              <a:cs typeface="Catamaran Black"/>
              <a:sym typeface="Catamaran Black"/>
            </a:endParaRPr>
          </a:p>
        </p:txBody>
      </p:sp>
      <p:sp>
        <p:nvSpPr>
          <p:cNvPr id="3400" name="Google Shape;3400;p52">
            <a:extLst>
              <a:ext uri="{FF2B5EF4-FFF2-40B4-BE49-F238E27FC236}">
                <a16:creationId xmlns:a16="http://schemas.microsoft.com/office/drawing/2014/main" id="{F0599B3C-AF15-15E9-928A-3E8C3A6CE5AD}"/>
              </a:ext>
            </a:extLst>
          </p:cNvPr>
          <p:cNvSpPr/>
          <p:nvPr/>
        </p:nvSpPr>
        <p:spPr>
          <a:xfrm>
            <a:off x="713225" y="1549075"/>
            <a:ext cx="679775" cy="2568250"/>
          </a:xfrm>
          <a:custGeom>
            <a:avLst/>
            <a:gdLst/>
            <a:ahLst/>
            <a:cxnLst/>
            <a:rect l="l" t="t" r="r" b="b"/>
            <a:pathLst>
              <a:path w="27191" h="102730" extrusionOk="0">
                <a:moveTo>
                  <a:pt x="27191" y="131"/>
                </a:moveTo>
                <a:lnTo>
                  <a:pt x="0" y="0"/>
                </a:lnTo>
                <a:lnTo>
                  <a:pt x="0" y="102730"/>
                </a:lnTo>
                <a:lnTo>
                  <a:pt x="26609" y="102730"/>
                </a:lnTo>
              </a:path>
            </a:pathLst>
          </a:cu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1B817-37A0-5E0E-BDDA-E0128F137107}"/>
              </a:ext>
            </a:extLst>
          </p:cNvPr>
          <p:cNvSpPr txBox="1"/>
          <p:nvPr/>
        </p:nvSpPr>
        <p:spPr>
          <a:xfrm>
            <a:off x="2863901" y="4282059"/>
            <a:ext cx="4849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Masi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Pembuatan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9AB41-C4DD-F1D1-A6D1-FDE7881CF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368" y="1177747"/>
            <a:ext cx="4849977" cy="26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8915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nics CV by Slidesgo">
  <a:themeElements>
    <a:clrScheme name="Simple Light">
      <a:dk1>
        <a:srgbClr val="111B85"/>
      </a:dk1>
      <a:lt1>
        <a:srgbClr val="FFFFFF"/>
      </a:lt1>
      <a:dk2>
        <a:srgbClr val="2B82D5"/>
      </a:dk2>
      <a:lt2>
        <a:srgbClr val="1D28A4"/>
      </a:lt2>
      <a:accent1>
        <a:srgbClr val="FFFFFF"/>
      </a:accent1>
      <a:accent2>
        <a:srgbClr val="DDF4F7"/>
      </a:accent2>
      <a:accent3>
        <a:srgbClr val="7FCED6"/>
      </a:accent3>
      <a:accent4>
        <a:srgbClr val="FFFFFF"/>
      </a:accent4>
      <a:accent5>
        <a:srgbClr val="0A136B"/>
      </a:accent5>
      <a:accent6>
        <a:srgbClr val="F3F3F3"/>
      </a:accent6>
      <a:hlink>
        <a:srgbClr val="7FCED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144</Words>
  <Application>Microsoft Office PowerPoint</Application>
  <PresentationFormat>On-screen Show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Catamaran Black</vt:lpstr>
      <vt:lpstr>Montserrat Light</vt:lpstr>
      <vt:lpstr>Times New Roman</vt:lpstr>
      <vt:lpstr>Arial</vt:lpstr>
      <vt:lpstr>Catamaran Medium</vt:lpstr>
      <vt:lpstr>Montserrat Medium</vt:lpstr>
      <vt:lpstr>Simple Light</vt:lpstr>
      <vt:lpstr>Manics CV by Slidesgo</vt:lpstr>
      <vt:lpstr>TheGhibliCafe</vt:lpstr>
      <vt:lpstr>Anggota Kelompok:</vt:lpstr>
      <vt:lpstr>Pendahuluan:</vt:lpstr>
      <vt:lpstr>Gambaran web Kami</vt:lpstr>
      <vt:lpstr>Gambaran web Kami</vt:lpstr>
      <vt:lpstr>Gambaran web Kami</vt:lpstr>
      <vt:lpstr>Gambaran web Kami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Habil Muhammad</cp:lastModifiedBy>
  <cp:revision>2</cp:revision>
  <dcterms:modified xsi:type="dcterms:W3CDTF">2025-05-22T15:53:45Z</dcterms:modified>
</cp:coreProperties>
</file>