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  <p:sldMasterId id="2147483690" r:id="rId2"/>
  </p:sldMasterIdLst>
  <p:notesMasterIdLst>
    <p:notesMasterId r:id="rId7"/>
  </p:notesMasterIdLst>
  <p:sldIdLst>
    <p:sldId id="256" r:id="rId3"/>
    <p:sldId id="257" r:id="rId4"/>
    <p:sldId id="259" r:id="rId5"/>
    <p:sldId id="263" r:id="rId6"/>
  </p:sldIdLst>
  <p:sldSz cx="9144000" cy="5143500" type="screen16x9"/>
  <p:notesSz cx="6858000" cy="9144000"/>
  <p:embeddedFontLst>
    <p:embeddedFont>
      <p:font typeface="Catamaran Black" panose="020B0604020202020204" charset="0"/>
      <p:bold r:id="rId8"/>
    </p:embeddedFont>
    <p:embeddedFont>
      <p:font typeface="Catamaran Medium" panose="020B0604020202020204" charset="0"/>
      <p:regular r:id="rId9"/>
      <p:bold r:id="rId10"/>
    </p:embeddedFont>
    <p:embeddedFont>
      <p:font typeface="Montserrat Light" panose="00000400000000000000" pitchFamily="2" charset="0"/>
      <p:regular r:id="rId11"/>
      <p:bold r:id="rId12"/>
      <p:italic r:id="rId13"/>
      <p:boldItalic r:id="rId14"/>
    </p:embeddedFont>
    <p:embeddedFont>
      <p:font typeface="Montserrat Medium" panose="000006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10DD61-E0FB-4F72-B398-627980F90766}">
  <a:tblStyle styleId="{D910DD61-E0FB-4F72-B398-627980F907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 snapToGrid="0">
      <p:cViewPr varScale="1">
        <p:scale>
          <a:sx n="87" d="100"/>
          <a:sy n="87" d="100"/>
        </p:scale>
        <p:origin x="6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" name="Google Shape;3317;g531f0fbb07_0_1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8" name="Google Shape;3318;g531f0fbb07_0_1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6" name="Google Shape;3326;g531f0fbb07_0_1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7" name="Google Shape;3327;g531f0fbb07_0_1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0" name="Google Shape;3350;g531f0fbb07_0_1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1" name="Google Shape;3351;g531f0fbb07_0_1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2" name="Google Shape;3392;g9095b080bf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3" name="Google Shape;3393;g9095b080bf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4890367" y="2044512"/>
            <a:ext cx="5893047" cy="4073184"/>
            <a:chOff x="3747367" y="1410331"/>
            <a:chExt cx="5893047" cy="4073184"/>
          </a:xfrm>
        </p:grpSpPr>
        <p:sp>
          <p:nvSpPr>
            <p:cNvPr id="55" name="Google Shape;55;p14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6812857" y="225176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2060250" y="2052000"/>
            <a:ext cx="5023500" cy="10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subTitle" idx="1"/>
          </p:nvPr>
        </p:nvSpPr>
        <p:spPr>
          <a:xfrm>
            <a:off x="2946600" y="3363150"/>
            <a:ext cx="3250800" cy="10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grpSp>
        <p:nvGrpSpPr>
          <p:cNvPr id="120" name="Google Shape;120;p14"/>
          <p:cNvGrpSpPr/>
          <p:nvPr/>
        </p:nvGrpSpPr>
        <p:grpSpPr>
          <a:xfrm>
            <a:off x="7700866" y="2777360"/>
            <a:ext cx="509082" cy="506938"/>
            <a:chOff x="6557866" y="2143179"/>
            <a:chExt cx="509082" cy="506938"/>
          </a:xfrm>
        </p:grpSpPr>
        <p:sp>
          <p:nvSpPr>
            <p:cNvPr id="121" name="Google Shape;121;p14"/>
            <p:cNvSpPr/>
            <p:nvPr/>
          </p:nvSpPr>
          <p:spPr>
            <a:xfrm>
              <a:off x="6557866" y="2384220"/>
              <a:ext cx="25540" cy="23427"/>
            </a:xfrm>
            <a:custGeom>
              <a:avLst/>
              <a:gdLst/>
              <a:ahLst/>
              <a:cxnLst/>
              <a:rect l="l" t="t" r="r" b="b"/>
              <a:pathLst>
                <a:path w="822" h="754" extrusionOk="0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6639083" y="2303718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6719368" y="2223433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6798689" y="2143179"/>
              <a:ext cx="25540" cy="22464"/>
            </a:xfrm>
            <a:custGeom>
              <a:avLst/>
              <a:gdLst/>
              <a:ahLst/>
              <a:cxnLst/>
              <a:rect l="l" t="t" r="r" b="b"/>
              <a:pathLst>
                <a:path w="822" h="723" extrusionOk="0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671843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6798689" y="230396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6879906" y="222368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6798689" y="246543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687990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6960191" y="2303967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6881802" y="2546437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6961123" y="2465220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7040445" y="2384220"/>
              <a:ext cx="26503" cy="23427"/>
            </a:xfrm>
            <a:custGeom>
              <a:avLst/>
              <a:gdLst/>
              <a:ahLst/>
              <a:cxnLst/>
              <a:rect l="l" t="t" r="r" b="b"/>
              <a:pathLst>
                <a:path w="853" h="754" extrusionOk="0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6638151" y="2464505"/>
              <a:ext cx="26472" cy="23396"/>
            </a:xfrm>
            <a:custGeom>
              <a:avLst/>
              <a:gdLst/>
              <a:ahLst/>
              <a:cxnLst/>
              <a:rect l="l" t="t" r="r" b="b"/>
              <a:pathLst>
                <a:path w="852" h="753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6718436" y="254572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6798689" y="262600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14"/>
          <p:cNvGrpSpPr/>
          <p:nvPr/>
        </p:nvGrpSpPr>
        <p:grpSpPr>
          <a:xfrm>
            <a:off x="9258187" y="3211066"/>
            <a:ext cx="1044511" cy="1040037"/>
            <a:chOff x="8115187" y="2576885"/>
            <a:chExt cx="1044511" cy="1040037"/>
          </a:xfrm>
        </p:grpSpPr>
        <p:sp>
          <p:nvSpPr>
            <p:cNvPr id="138" name="Google Shape;138;p14"/>
            <p:cNvSpPr/>
            <p:nvPr/>
          </p:nvSpPr>
          <p:spPr>
            <a:xfrm>
              <a:off x="8115187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8281381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8446673" y="2742147"/>
              <a:ext cx="51949" cy="47506"/>
            </a:xfrm>
            <a:custGeom>
              <a:avLst/>
              <a:gdLst/>
              <a:ahLst/>
              <a:cxnLst/>
              <a:rect l="l" t="t" r="r" b="b"/>
              <a:pathLst>
                <a:path w="1672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8611935" y="2576885"/>
              <a:ext cx="51980" cy="47475"/>
            </a:xfrm>
            <a:custGeom>
              <a:avLst/>
              <a:gdLst/>
              <a:ahLst/>
              <a:cxnLst/>
              <a:rect l="l" t="t" r="r" b="b"/>
              <a:pathLst>
                <a:path w="1673" h="152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8446673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8611935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8776264" y="2742395"/>
              <a:ext cx="51017" cy="47257"/>
            </a:xfrm>
            <a:custGeom>
              <a:avLst/>
              <a:gdLst/>
              <a:ahLst/>
              <a:cxnLst/>
              <a:rect l="l" t="t" r="r" b="b"/>
              <a:pathLst>
                <a:path w="1642" h="1521" extrusionOk="0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8611935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8777196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8942457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8777196" y="340418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8942457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9107750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8282344" y="3237713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8446673" y="3404404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8611935" y="3569665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14"/>
          <p:cNvGrpSpPr/>
          <p:nvPr/>
        </p:nvGrpSpPr>
        <p:grpSpPr>
          <a:xfrm>
            <a:off x="7024689" y="3934220"/>
            <a:ext cx="1038857" cy="1038888"/>
            <a:chOff x="5881689" y="3300040"/>
            <a:chExt cx="1038857" cy="1038888"/>
          </a:xfrm>
        </p:grpSpPr>
        <p:sp>
          <p:nvSpPr>
            <p:cNvPr id="155" name="Google Shape;155;p14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14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57" name="Google Shape;157;p14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4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4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4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4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4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4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4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4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4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4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4"/>
          <p:cNvGrpSpPr/>
          <p:nvPr/>
        </p:nvGrpSpPr>
        <p:grpSpPr>
          <a:xfrm>
            <a:off x="7965842" y="4839487"/>
            <a:ext cx="1038857" cy="1039820"/>
            <a:chOff x="7203842" y="4586307"/>
            <a:chExt cx="1038857" cy="1039820"/>
          </a:xfrm>
        </p:grpSpPr>
        <p:sp>
          <p:nvSpPr>
            <p:cNvPr id="173" name="Google Shape;173;p14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89;p14"/>
          <p:cNvGrpSpPr/>
          <p:nvPr/>
        </p:nvGrpSpPr>
        <p:grpSpPr>
          <a:xfrm rot="10800000">
            <a:off x="-1635883" y="-972400"/>
            <a:ext cx="5893047" cy="4073184"/>
            <a:chOff x="3747367" y="1410331"/>
            <a:chExt cx="5893047" cy="4073184"/>
          </a:xfrm>
        </p:grpSpPr>
        <p:sp>
          <p:nvSpPr>
            <p:cNvPr id="190" name="Google Shape;190;p14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6812857" y="225176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4"/>
          <p:cNvGrpSpPr/>
          <p:nvPr/>
        </p:nvGrpSpPr>
        <p:grpSpPr>
          <a:xfrm rot="10800000">
            <a:off x="937583" y="1860997"/>
            <a:ext cx="509082" cy="506938"/>
            <a:chOff x="6557866" y="2143179"/>
            <a:chExt cx="509082" cy="506938"/>
          </a:xfrm>
        </p:grpSpPr>
        <p:sp>
          <p:nvSpPr>
            <p:cNvPr id="254" name="Google Shape;254;p14"/>
            <p:cNvSpPr/>
            <p:nvPr/>
          </p:nvSpPr>
          <p:spPr>
            <a:xfrm>
              <a:off x="6557866" y="2384220"/>
              <a:ext cx="25540" cy="23427"/>
            </a:xfrm>
            <a:custGeom>
              <a:avLst/>
              <a:gdLst/>
              <a:ahLst/>
              <a:cxnLst/>
              <a:rect l="l" t="t" r="r" b="b"/>
              <a:pathLst>
                <a:path w="822" h="754" extrusionOk="0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6639083" y="2303718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6719368" y="2223433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6798689" y="2143179"/>
              <a:ext cx="25540" cy="22464"/>
            </a:xfrm>
            <a:custGeom>
              <a:avLst/>
              <a:gdLst/>
              <a:ahLst/>
              <a:cxnLst/>
              <a:rect l="l" t="t" r="r" b="b"/>
              <a:pathLst>
                <a:path w="822" h="723" extrusionOk="0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671843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6798689" y="230396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6879906" y="222368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6798689" y="246543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687990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6960191" y="2303967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6881802" y="2546437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6961123" y="2465220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7040445" y="2384220"/>
              <a:ext cx="26503" cy="23427"/>
            </a:xfrm>
            <a:custGeom>
              <a:avLst/>
              <a:gdLst/>
              <a:ahLst/>
              <a:cxnLst/>
              <a:rect l="l" t="t" r="r" b="b"/>
              <a:pathLst>
                <a:path w="853" h="754" extrusionOk="0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6638151" y="2464505"/>
              <a:ext cx="26472" cy="23396"/>
            </a:xfrm>
            <a:custGeom>
              <a:avLst/>
              <a:gdLst/>
              <a:ahLst/>
              <a:cxnLst/>
              <a:rect l="l" t="t" r="r" b="b"/>
              <a:pathLst>
                <a:path w="852" h="753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6718436" y="254572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6798689" y="262600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14"/>
          <p:cNvGrpSpPr/>
          <p:nvPr/>
        </p:nvGrpSpPr>
        <p:grpSpPr>
          <a:xfrm rot="10800000">
            <a:off x="-1155168" y="894192"/>
            <a:ext cx="1044511" cy="1040037"/>
            <a:chOff x="8115187" y="2576885"/>
            <a:chExt cx="1044511" cy="1040037"/>
          </a:xfrm>
        </p:grpSpPr>
        <p:sp>
          <p:nvSpPr>
            <p:cNvPr id="271" name="Google Shape;271;p14"/>
            <p:cNvSpPr/>
            <p:nvPr/>
          </p:nvSpPr>
          <p:spPr>
            <a:xfrm>
              <a:off x="8115187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8281381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8446673" y="2742147"/>
              <a:ext cx="51949" cy="47506"/>
            </a:xfrm>
            <a:custGeom>
              <a:avLst/>
              <a:gdLst/>
              <a:ahLst/>
              <a:cxnLst/>
              <a:rect l="l" t="t" r="r" b="b"/>
              <a:pathLst>
                <a:path w="1672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8611935" y="2576885"/>
              <a:ext cx="51980" cy="47475"/>
            </a:xfrm>
            <a:custGeom>
              <a:avLst/>
              <a:gdLst/>
              <a:ahLst/>
              <a:cxnLst/>
              <a:rect l="l" t="t" r="r" b="b"/>
              <a:pathLst>
                <a:path w="1673" h="152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8446673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8611935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8776264" y="2742395"/>
              <a:ext cx="51017" cy="47257"/>
            </a:xfrm>
            <a:custGeom>
              <a:avLst/>
              <a:gdLst/>
              <a:ahLst/>
              <a:cxnLst/>
              <a:rect l="l" t="t" r="r" b="b"/>
              <a:pathLst>
                <a:path w="1642" h="1521" extrusionOk="0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8611935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8777196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8942457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8777196" y="340418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8942457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9107750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8282344" y="3237713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8446673" y="3404404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8611935" y="3569665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14"/>
          <p:cNvGrpSpPr/>
          <p:nvPr/>
        </p:nvGrpSpPr>
        <p:grpSpPr>
          <a:xfrm rot="10800000">
            <a:off x="1083984" y="172187"/>
            <a:ext cx="1038857" cy="1038888"/>
            <a:chOff x="5881689" y="3300040"/>
            <a:chExt cx="1038857" cy="1038888"/>
          </a:xfrm>
        </p:grpSpPr>
        <p:sp>
          <p:nvSpPr>
            <p:cNvPr id="288" name="Google Shape;288;p14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" name="Google Shape;289;p14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290" name="Google Shape;290;p14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4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4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4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4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4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4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4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4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4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4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4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4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5" name="Google Shape;305;p14"/>
          <p:cNvGrpSpPr/>
          <p:nvPr/>
        </p:nvGrpSpPr>
        <p:grpSpPr>
          <a:xfrm rot="10800000">
            <a:off x="142832" y="-734012"/>
            <a:ext cx="1038857" cy="1039820"/>
            <a:chOff x="7203842" y="4586307"/>
            <a:chExt cx="1038857" cy="1039820"/>
          </a:xfrm>
        </p:grpSpPr>
        <p:sp>
          <p:nvSpPr>
            <p:cNvPr id="306" name="Google Shape;306;p14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4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HEADER_1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17"/>
          <p:cNvGrpSpPr/>
          <p:nvPr/>
        </p:nvGrpSpPr>
        <p:grpSpPr>
          <a:xfrm rot="10800000" flipH="1">
            <a:off x="3902333" y="-287802"/>
            <a:ext cx="5893047" cy="4073184"/>
            <a:chOff x="3747367" y="1410331"/>
            <a:chExt cx="5893047" cy="4073184"/>
          </a:xfrm>
        </p:grpSpPr>
        <p:sp>
          <p:nvSpPr>
            <p:cNvPr id="712" name="Google Shape;712;p17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7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7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7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7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7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7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7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7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7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7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7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7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7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7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7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7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7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7"/>
            <p:cNvSpPr/>
            <p:nvPr/>
          </p:nvSpPr>
          <p:spPr>
            <a:xfrm>
              <a:off x="6812857" y="225176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7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7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7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7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7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7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7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7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7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7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7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7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7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17"/>
          <p:cNvGrpSpPr/>
          <p:nvPr/>
        </p:nvGrpSpPr>
        <p:grpSpPr>
          <a:xfrm rot="10800000" flipH="1">
            <a:off x="6712832" y="2545596"/>
            <a:ext cx="509082" cy="506938"/>
            <a:chOff x="6557866" y="2143179"/>
            <a:chExt cx="509082" cy="506938"/>
          </a:xfrm>
        </p:grpSpPr>
        <p:sp>
          <p:nvSpPr>
            <p:cNvPr id="776" name="Google Shape;776;p17"/>
            <p:cNvSpPr/>
            <p:nvPr/>
          </p:nvSpPr>
          <p:spPr>
            <a:xfrm>
              <a:off x="6557866" y="2384220"/>
              <a:ext cx="25540" cy="23427"/>
            </a:xfrm>
            <a:custGeom>
              <a:avLst/>
              <a:gdLst/>
              <a:ahLst/>
              <a:cxnLst/>
              <a:rect l="l" t="t" r="r" b="b"/>
              <a:pathLst>
                <a:path w="822" h="754" extrusionOk="0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7"/>
            <p:cNvSpPr/>
            <p:nvPr/>
          </p:nvSpPr>
          <p:spPr>
            <a:xfrm>
              <a:off x="6639083" y="2303718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6719368" y="2223433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7"/>
            <p:cNvSpPr/>
            <p:nvPr/>
          </p:nvSpPr>
          <p:spPr>
            <a:xfrm>
              <a:off x="6798689" y="2143179"/>
              <a:ext cx="25540" cy="22464"/>
            </a:xfrm>
            <a:custGeom>
              <a:avLst/>
              <a:gdLst/>
              <a:ahLst/>
              <a:cxnLst/>
              <a:rect l="l" t="t" r="r" b="b"/>
              <a:pathLst>
                <a:path w="822" h="723" extrusionOk="0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671843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6798689" y="230396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6879906" y="222368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6798689" y="246543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687990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7"/>
            <p:cNvSpPr/>
            <p:nvPr/>
          </p:nvSpPr>
          <p:spPr>
            <a:xfrm>
              <a:off x="6960191" y="2303967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7"/>
            <p:cNvSpPr/>
            <p:nvPr/>
          </p:nvSpPr>
          <p:spPr>
            <a:xfrm>
              <a:off x="6881802" y="2546437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6961123" y="2465220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040445" y="2384220"/>
              <a:ext cx="26503" cy="23427"/>
            </a:xfrm>
            <a:custGeom>
              <a:avLst/>
              <a:gdLst/>
              <a:ahLst/>
              <a:cxnLst/>
              <a:rect l="l" t="t" r="r" b="b"/>
              <a:pathLst>
                <a:path w="853" h="754" extrusionOk="0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6638151" y="2464505"/>
              <a:ext cx="26472" cy="23396"/>
            </a:xfrm>
            <a:custGeom>
              <a:avLst/>
              <a:gdLst/>
              <a:ahLst/>
              <a:cxnLst/>
              <a:rect l="l" t="t" r="r" b="b"/>
              <a:pathLst>
                <a:path w="852" h="753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7"/>
            <p:cNvSpPr/>
            <p:nvPr/>
          </p:nvSpPr>
          <p:spPr>
            <a:xfrm>
              <a:off x="6718436" y="254572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7"/>
            <p:cNvSpPr/>
            <p:nvPr/>
          </p:nvSpPr>
          <p:spPr>
            <a:xfrm>
              <a:off x="6798689" y="262600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17"/>
          <p:cNvGrpSpPr/>
          <p:nvPr/>
        </p:nvGrpSpPr>
        <p:grpSpPr>
          <a:xfrm rot="10800000" flipH="1">
            <a:off x="8270153" y="1578790"/>
            <a:ext cx="1044511" cy="1040037"/>
            <a:chOff x="8115187" y="2576885"/>
            <a:chExt cx="1044511" cy="1040037"/>
          </a:xfrm>
        </p:grpSpPr>
        <p:sp>
          <p:nvSpPr>
            <p:cNvPr id="793" name="Google Shape;793;p17"/>
            <p:cNvSpPr/>
            <p:nvPr/>
          </p:nvSpPr>
          <p:spPr>
            <a:xfrm>
              <a:off x="8115187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281381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8446673" y="2742147"/>
              <a:ext cx="51949" cy="47506"/>
            </a:xfrm>
            <a:custGeom>
              <a:avLst/>
              <a:gdLst/>
              <a:ahLst/>
              <a:cxnLst/>
              <a:rect l="l" t="t" r="r" b="b"/>
              <a:pathLst>
                <a:path w="1672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8611935" y="2576885"/>
              <a:ext cx="51980" cy="47475"/>
            </a:xfrm>
            <a:custGeom>
              <a:avLst/>
              <a:gdLst/>
              <a:ahLst/>
              <a:cxnLst/>
              <a:rect l="l" t="t" r="r" b="b"/>
              <a:pathLst>
                <a:path w="1673" h="152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>
              <a:off x="8446673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8611935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8776264" y="2742395"/>
              <a:ext cx="51017" cy="47257"/>
            </a:xfrm>
            <a:custGeom>
              <a:avLst/>
              <a:gdLst/>
              <a:ahLst/>
              <a:cxnLst/>
              <a:rect l="l" t="t" r="r" b="b"/>
              <a:pathLst>
                <a:path w="1642" h="1521" extrusionOk="0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8611935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8777196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7"/>
            <p:cNvSpPr/>
            <p:nvPr/>
          </p:nvSpPr>
          <p:spPr>
            <a:xfrm>
              <a:off x="8942457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7"/>
            <p:cNvSpPr/>
            <p:nvPr/>
          </p:nvSpPr>
          <p:spPr>
            <a:xfrm>
              <a:off x="8777196" y="340418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8942457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9107750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7"/>
            <p:cNvSpPr/>
            <p:nvPr/>
          </p:nvSpPr>
          <p:spPr>
            <a:xfrm>
              <a:off x="8282344" y="3237713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7"/>
            <p:cNvSpPr/>
            <p:nvPr/>
          </p:nvSpPr>
          <p:spPr>
            <a:xfrm>
              <a:off x="8446673" y="3404404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7"/>
            <p:cNvSpPr/>
            <p:nvPr/>
          </p:nvSpPr>
          <p:spPr>
            <a:xfrm>
              <a:off x="8611935" y="3569665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17"/>
          <p:cNvGrpSpPr/>
          <p:nvPr/>
        </p:nvGrpSpPr>
        <p:grpSpPr>
          <a:xfrm rot="10800000" flipH="1">
            <a:off x="6036655" y="856786"/>
            <a:ext cx="1038857" cy="1038888"/>
            <a:chOff x="5881689" y="3300040"/>
            <a:chExt cx="1038857" cy="1038888"/>
          </a:xfrm>
        </p:grpSpPr>
        <p:sp>
          <p:nvSpPr>
            <p:cNvPr id="810" name="Google Shape;810;p17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1" name="Google Shape;811;p17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812" name="Google Shape;812;p17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7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7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7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7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7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7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7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7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7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7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7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17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7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7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7" name="Google Shape;827;p17"/>
          <p:cNvGrpSpPr/>
          <p:nvPr/>
        </p:nvGrpSpPr>
        <p:grpSpPr>
          <a:xfrm rot="10800000" flipH="1">
            <a:off x="6977808" y="-49413"/>
            <a:ext cx="1038857" cy="1039820"/>
            <a:chOff x="7203842" y="4586307"/>
            <a:chExt cx="1038857" cy="1039820"/>
          </a:xfrm>
        </p:grpSpPr>
        <p:sp>
          <p:nvSpPr>
            <p:cNvPr id="828" name="Google Shape;828;p17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7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7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7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7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7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7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7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7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7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7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17"/>
          <p:cNvGrpSpPr/>
          <p:nvPr/>
        </p:nvGrpSpPr>
        <p:grpSpPr>
          <a:xfrm flipH="1">
            <a:off x="-651379" y="1358118"/>
            <a:ext cx="5893047" cy="4073184"/>
            <a:chOff x="3747367" y="1410331"/>
            <a:chExt cx="5893047" cy="4073184"/>
          </a:xfrm>
        </p:grpSpPr>
        <p:sp>
          <p:nvSpPr>
            <p:cNvPr id="845" name="Google Shape;845;p17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7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7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7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7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7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7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7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7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7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7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7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7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7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7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7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7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7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7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7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7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7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7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7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7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7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7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7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7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7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7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7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7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7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7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7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7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882" name="Google Shape;882;p17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7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7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7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7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7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7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7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7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7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7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7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7"/>
            <p:cNvSpPr/>
            <p:nvPr/>
          </p:nvSpPr>
          <p:spPr>
            <a:xfrm>
              <a:off x="6812857" y="225176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7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7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7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7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7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7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7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7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7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7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7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7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7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8" name="Google Shape;908;p17"/>
          <p:cNvGrpSpPr/>
          <p:nvPr/>
        </p:nvGrpSpPr>
        <p:grpSpPr>
          <a:xfrm flipH="1">
            <a:off x="1922087" y="2090966"/>
            <a:ext cx="509082" cy="506938"/>
            <a:chOff x="6557866" y="2143179"/>
            <a:chExt cx="509082" cy="506938"/>
          </a:xfrm>
        </p:grpSpPr>
        <p:sp>
          <p:nvSpPr>
            <p:cNvPr id="909" name="Google Shape;909;p17"/>
            <p:cNvSpPr/>
            <p:nvPr/>
          </p:nvSpPr>
          <p:spPr>
            <a:xfrm>
              <a:off x="6557866" y="2384220"/>
              <a:ext cx="25540" cy="23427"/>
            </a:xfrm>
            <a:custGeom>
              <a:avLst/>
              <a:gdLst/>
              <a:ahLst/>
              <a:cxnLst/>
              <a:rect l="l" t="t" r="r" b="b"/>
              <a:pathLst>
                <a:path w="822" h="754" extrusionOk="0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7"/>
            <p:cNvSpPr/>
            <p:nvPr/>
          </p:nvSpPr>
          <p:spPr>
            <a:xfrm>
              <a:off x="6639083" y="2303718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7"/>
            <p:cNvSpPr/>
            <p:nvPr/>
          </p:nvSpPr>
          <p:spPr>
            <a:xfrm>
              <a:off x="6719368" y="2223433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7"/>
            <p:cNvSpPr/>
            <p:nvPr/>
          </p:nvSpPr>
          <p:spPr>
            <a:xfrm>
              <a:off x="6798689" y="2143179"/>
              <a:ext cx="25540" cy="22464"/>
            </a:xfrm>
            <a:custGeom>
              <a:avLst/>
              <a:gdLst/>
              <a:ahLst/>
              <a:cxnLst/>
              <a:rect l="l" t="t" r="r" b="b"/>
              <a:pathLst>
                <a:path w="822" h="723" extrusionOk="0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7"/>
            <p:cNvSpPr/>
            <p:nvPr/>
          </p:nvSpPr>
          <p:spPr>
            <a:xfrm>
              <a:off x="671843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7"/>
            <p:cNvSpPr/>
            <p:nvPr/>
          </p:nvSpPr>
          <p:spPr>
            <a:xfrm>
              <a:off x="6798689" y="230396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7"/>
            <p:cNvSpPr/>
            <p:nvPr/>
          </p:nvSpPr>
          <p:spPr>
            <a:xfrm>
              <a:off x="6879906" y="222368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7"/>
            <p:cNvSpPr/>
            <p:nvPr/>
          </p:nvSpPr>
          <p:spPr>
            <a:xfrm>
              <a:off x="6798689" y="246543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7"/>
            <p:cNvSpPr/>
            <p:nvPr/>
          </p:nvSpPr>
          <p:spPr>
            <a:xfrm>
              <a:off x="687990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7"/>
            <p:cNvSpPr/>
            <p:nvPr/>
          </p:nvSpPr>
          <p:spPr>
            <a:xfrm>
              <a:off x="6960191" y="2303967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7"/>
            <p:cNvSpPr/>
            <p:nvPr/>
          </p:nvSpPr>
          <p:spPr>
            <a:xfrm>
              <a:off x="6881802" y="2546437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7"/>
            <p:cNvSpPr/>
            <p:nvPr/>
          </p:nvSpPr>
          <p:spPr>
            <a:xfrm>
              <a:off x="6961123" y="2465220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7"/>
            <p:cNvSpPr/>
            <p:nvPr/>
          </p:nvSpPr>
          <p:spPr>
            <a:xfrm>
              <a:off x="7040445" y="2384220"/>
              <a:ext cx="26503" cy="23427"/>
            </a:xfrm>
            <a:custGeom>
              <a:avLst/>
              <a:gdLst/>
              <a:ahLst/>
              <a:cxnLst/>
              <a:rect l="l" t="t" r="r" b="b"/>
              <a:pathLst>
                <a:path w="853" h="754" extrusionOk="0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7"/>
            <p:cNvSpPr/>
            <p:nvPr/>
          </p:nvSpPr>
          <p:spPr>
            <a:xfrm>
              <a:off x="6638151" y="2464505"/>
              <a:ext cx="26472" cy="23396"/>
            </a:xfrm>
            <a:custGeom>
              <a:avLst/>
              <a:gdLst/>
              <a:ahLst/>
              <a:cxnLst/>
              <a:rect l="l" t="t" r="r" b="b"/>
              <a:pathLst>
                <a:path w="852" h="753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7"/>
            <p:cNvSpPr/>
            <p:nvPr/>
          </p:nvSpPr>
          <p:spPr>
            <a:xfrm>
              <a:off x="6718436" y="254572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7"/>
            <p:cNvSpPr/>
            <p:nvPr/>
          </p:nvSpPr>
          <p:spPr>
            <a:xfrm>
              <a:off x="6798689" y="262600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17"/>
          <p:cNvGrpSpPr/>
          <p:nvPr/>
        </p:nvGrpSpPr>
        <p:grpSpPr>
          <a:xfrm flipH="1">
            <a:off x="-170664" y="2524672"/>
            <a:ext cx="1044511" cy="1040037"/>
            <a:chOff x="8115187" y="2576885"/>
            <a:chExt cx="1044511" cy="1040037"/>
          </a:xfrm>
        </p:grpSpPr>
        <p:sp>
          <p:nvSpPr>
            <p:cNvPr id="926" name="Google Shape;926;p17"/>
            <p:cNvSpPr/>
            <p:nvPr/>
          </p:nvSpPr>
          <p:spPr>
            <a:xfrm>
              <a:off x="8115187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7"/>
            <p:cNvSpPr/>
            <p:nvPr/>
          </p:nvSpPr>
          <p:spPr>
            <a:xfrm>
              <a:off x="8281381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7"/>
            <p:cNvSpPr/>
            <p:nvPr/>
          </p:nvSpPr>
          <p:spPr>
            <a:xfrm>
              <a:off x="8446673" y="2742147"/>
              <a:ext cx="51949" cy="47506"/>
            </a:xfrm>
            <a:custGeom>
              <a:avLst/>
              <a:gdLst/>
              <a:ahLst/>
              <a:cxnLst/>
              <a:rect l="l" t="t" r="r" b="b"/>
              <a:pathLst>
                <a:path w="1672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7"/>
            <p:cNvSpPr/>
            <p:nvPr/>
          </p:nvSpPr>
          <p:spPr>
            <a:xfrm>
              <a:off x="8611935" y="2576885"/>
              <a:ext cx="51980" cy="47475"/>
            </a:xfrm>
            <a:custGeom>
              <a:avLst/>
              <a:gdLst/>
              <a:ahLst/>
              <a:cxnLst/>
              <a:rect l="l" t="t" r="r" b="b"/>
              <a:pathLst>
                <a:path w="1673" h="152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7"/>
            <p:cNvSpPr/>
            <p:nvPr/>
          </p:nvSpPr>
          <p:spPr>
            <a:xfrm>
              <a:off x="8446673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7"/>
            <p:cNvSpPr/>
            <p:nvPr/>
          </p:nvSpPr>
          <p:spPr>
            <a:xfrm>
              <a:off x="8611935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7"/>
            <p:cNvSpPr/>
            <p:nvPr/>
          </p:nvSpPr>
          <p:spPr>
            <a:xfrm>
              <a:off x="8776264" y="2742395"/>
              <a:ext cx="51017" cy="47257"/>
            </a:xfrm>
            <a:custGeom>
              <a:avLst/>
              <a:gdLst/>
              <a:ahLst/>
              <a:cxnLst/>
              <a:rect l="l" t="t" r="r" b="b"/>
              <a:pathLst>
                <a:path w="1642" h="1521" extrusionOk="0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7"/>
            <p:cNvSpPr/>
            <p:nvPr/>
          </p:nvSpPr>
          <p:spPr>
            <a:xfrm>
              <a:off x="8611935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7"/>
            <p:cNvSpPr/>
            <p:nvPr/>
          </p:nvSpPr>
          <p:spPr>
            <a:xfrm>
              <a:off x="8777196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7"/>
            <p:cNvSpPr/>
            <p:nvPr/>
          </p:nvSpPr>
          <p:spPr>
            <a:xfrm>
              <a:off x="8942457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7"/>
            <p:cNvSpPr/>
            <p:nvPr/>
          </p:nvSpPr>
          <p:spPr>
            <a:xfrm>
              <a:off x="8777196" y="340418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7"/>
            <p:cNvSpPr/>
            <p:nvPr/>
          </p:nvSpPr>
          <p:spPr>
            <a:xfrm>
              <a:off x="8942457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7"/>
            <p:cNvSpPr/>
            <p:nvPr/>
          </p:nvSpPr>
          <p:spPr>
            <a:xfrm>
              <a:off x="9107750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7"/>
            <p:cNvSpPr/>
            <p:nvPr/>
          </p:nvSpPr>
          <p:spPr>
            <a:xfrm>
              <a:off x="8282344" y="3237713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7"/>
            <p:cNvSpPr/>
            <p:nvPr/>
          </p:nvSpPr>
          <p:spPr>
            <a:xfrm>
              <a:off x="8446673" y="3404404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7"/>
            <p:cNvSpPr/>
            <p:nvPr/>
          </p:nvSpPr>
          <p:spPr>
            <a:xfrm>
              <a:off x="8611935" y="3569665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2" name="Google Shape;942;p17"/>
          <p:cNvGrpSpPr/>
          <p:nvPr/>
        </p:nvGrpSpPr>
        <p:grpSpPr>
          <a:xfrm flipH="1">
            <a:off x="2068488" y="3247827"/>
            <a:ext cx="1038857" cy="1038888"/>
            <a:chOff x="5881689" y="3300040"/>
            <a:chExt cx="1038857" cy="1038888"/>
          </a:xfrm>
        </p:grpSpPr>
        <p:sp>
          <p:nvSpPr>
            <p:cNvPr id="943" name="Google Shape;943;p17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4" name="Google Shape;944;p17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945" name="Google Shape;945;p17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7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7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7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7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7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7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7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7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7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7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7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7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0" name="Google Shape;960;p17"/>
          <p:cNvGrpSpPr/>
          <p:nvPr/>
        </p:nvGrpSpPr>
        <p:grpSpPr>
          <a:xfrm flipH="1">
            <a:off x="1127336" y="4153094"/>
            <a:ext cx="1038857" cy="1039820"/>
            <a:chOff x="7203842" y="4586307"/>
            <a:chExt cx="1038857" cy="1039820"/>
          </a:xfrm>
        </p:grpSpPr>
        <p:sp>
          <p:nvSpPr>
            <p:cNvPr id="961" name="Google Shape;961;p17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7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7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7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7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7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7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7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7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7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7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7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7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7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7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7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8"/>
          <p:cNvSpPr txBox="1">
            <a:spLocks noGrp="1"/>
          </p:cNvSpPr>
          <p:nvPr>
            <p:ph type="subTitle" idx="1"/>
          </p:nvPr>
        </p:nvSpPr>
        <p:spPr>
          <a:xfrm>
            <a:off x="1143575" y="2273900"/>
            <a:ext cx="31116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18"/>
          <p:cNvSpPr txBox="1">
            <a:spLocks noGrp="1"/>
          </p:cNvSpPr>
          <p:nvPr>
            <p:ph type="title"/>
          </p:nvPr>
        </p:nvSpPr>
        <p:spPr>
          <a:xfrm>
            <a:off x="1143575" y="1846750"/>
            <a:ext cx="31116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980" name="Google Shape;980;p18"/>
          <p:cNvGrpSpPr/>
          <p:nvPr/>
        </p:nvGrpSpPr>
        <p:grpSpPr>
          <a:xfrm>
            <a:off x="3899767" y="1358712"/>
            <a:ext cx="5893047" cy="4073184"/>
            <a:chOff x="3747367" y="1410331"/>
            <a:chExt cx="5893047" cy="4073184"/>
          </a:xfrm>
        </p:grpSpPr>
        <p:sp>
          <p:nvSpPr>
            <p:cNvPr id="981" name="Google Shape;981;p18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8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8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8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8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8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8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8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8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8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8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8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8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8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8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8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8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8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8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8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8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8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8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8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8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8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8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8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8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8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8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8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8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8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8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8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8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1018" name="Google Shape;1018;p18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8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8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8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8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8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8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8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8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8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8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8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8"/>
            <p:cNvSpPr/>
            <p:nvPr/>
          </p:nvSpPr>
          <p:spPr>
            <a:xfrm>
              <a:off x="6812857" y="225176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8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8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8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8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8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8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8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8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8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8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8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8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8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18"/>
          <p:cNvGrpSpPr/>
          <p:nvPr/>
        </p:nvGrpSpPr>
        <p:grpSpPr>
          <a:xfrm>
            <a:off x="6710266" y="2091560"/>
            <a:ext cx="509082" cy="506938"/>
            <a:chOff x="6557866" y="2143179"/>
            <a:chExt cx="509082" cy="506938"/>
          </a:xfrm>
        </p:grpSpPr>
        <p:sp>
          <p:nvSpPr>
            <p:cNvPr id="1045" name="Google Shape;1045;p18"/>
            <p:cNvSpPr/>
            <p:nvPr/>
          </p:nvSpPr>
          <p:spPr>
            <a:xfrm>
              <a:off x="6557866" y="2384220"/>
              <a:ext cx="25540" cy="23427"/>
            </a:xfrm>
            <a:custGeom>
              <a:avLst/>
              <a:gdLst/>
              <a:ahLst/>
              <a:cxnLst/>
              <a:rect l="l" t="t" r="r" b="b"/>
              <a:pathLst>
                <a:path w="822" h="754" extrusionOk="0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8"/>
            <p:cNvSpPr/>
            <p:nvPr/>
          </p:nvSpPr>
          <p:spPr>
            <a:xfrm>
              <a:off x="6639083" y="2303718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8"/>
            <p:cNvSpPr/>
            <p:nvPr/>
          </p:nvSpPr>
          <p:spPr>
            <a:xfrm>
              <a:off x="6719368" y="2223433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8"/>
            <p:cNvSpPr/>
            <p:nvPr/>
          </p:nvSpPr>
          <p:spPr>
            <a:xfrm>
              <a:off x="6798689" y="2143179"/>
              <a:ext cx="25540" cy="22464"/>
            </a:xfrm>
            <a:custGeom>
              <a:avLst/>
              <a:gdLst/>
              <a:ahLst/>
              <a:cxnLst/>
              <a:rect l="l" t="t" r="r" b="b"/>
              <a:pathLst>
                <a:path w="822" h="723" extrusionOk="0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8"/>
            <p:cNvSpPr/>
            <p:nvPr/>
          </p:nvSpPr>
          <p:spPr>
            <a:xfrm>
              <a:off x="671843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8"/>
            <p:cNvSpPr/>
            <p:nvPr/>
          </p:nvSpPr>
          <p:spPr>
            <a:xfrm>
              <a:off x="6798689" y="230396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8"/>
            <p:cNvSpPr/>
            <p:nvPr/>
          </p:nvSpPr>
          <p:spPr>
            <a:xfrm>
              <a:off x="6879906" y="222368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8"/>
            <p:cNvSpPr/>
            <p:nvPr/>
          </p:nvSpPr>
          <p:spPr>
            <a:xfrm>
              <a:off x="6798689" y="246543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8"/>
            <p:cNvSpPr/>
            <p:nvPr/>
          </p:nvSpPr>
          <p:spPr>
            <a:xfrm>
              <a:off x="687990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8"/>
            <p:cNvSpPr/>
            <p:nvPr/>
          </p:nvSpPr>
          <p:spPr>
            <a:xfrm>
              <a:off x="6960191" y="2303967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8"/>
            <p:cNvSpPr/>
            <p:nvPr/>
          </p:nvSpPr>
          <p:spPr>
            <a:xfrm>
              <a:off x="6881802" y="2546437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8"/>
            <p:cNvSpPr/>
            <p:nvPr/>
          </p:nvSpPr>
          <p:spPr>
            <a:xfrm>
              <a:off x="6961123" y="2465220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8"/>
            <p:cNvSpPr/>
            <p:nvPr/>
          </p:nvSpPr>
          <p:spPr>
            <a:xfrm>
              <a:off x="7040445" y="2384220"/>
              <a:ext cx="26503" cy="23427"/>
            </a:xfrm>
            <a:custGeom>
              <a:avLst/>
              <a:gdLst/>
              <a:ahLst/>
              <a:cxnLst/>
              <a:rect l="l" t="t" r="r" b="b"/>
              <a:pathLst>
                <a:path w="853" h="754" extrusionOk="0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8"/>
            <p:cNvSpPr/>
            <p:nvPr/>
          </p:nvSpPr>
          <p:spPr>
            <a:xfrm>
              <a:off x="6638151" y="2464505"/>
              <a:ext cx="26472" cy="23396"/>
            </a:xfrm>
            <a:custGeom>
              <a:avLst/>
              <a:gdLst/>
              <a:ahLst/>
              <a:cxnLst/>
              <a:rect l="l" t="t" r="r" b="b"/>
              <a:pathLst>
                <a:path w="852" h="753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8"/>
            <p:cNvSpPr/>
            <p:nvPr/>
          </p:nvSpPr>
          <p:spPr>
            <a:xfrm>
              <a:off x="6718436" y="254572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8"/>
            <p:cNvSpPr/>
            <p:nvPr/>
          </p:nvSpPr>
          <p:spPr>
            <a:xfrm>
              <a:off x="6798689" y="262600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18"/>
          <p:cNvGrpSpPr/>
          <p:nvPr/>
        </p:nvGrpSpPr>
        <p:grpSpPr>
          <a:xfrm>
            <a:off x="8267587" y="2525266"/>
            <a:ext cx="1044511" cy="1040037"/>
            <a:chOff x="8115187" y="2576885"/>
            <a:chExt cx="1044511" cy="1040037"/>
          </a:xfrm>
        </p:grpSpPr>
        <p:sp>
          <p:nvSpPr>
            <p:cNvPr id="1062" name="Google Shape;1062;p18"/>
            <p:cNvSpPr/>
            <p:nvPr/>
          </p:nvSpPr>
          <p:spPr>
            <a:xfrm>
              <a:off x="8115187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8"/>
            <p:cNvSpPr/>
            <p:nvPr/>
          </p:nvSpPr>
          <p:spPr>
            <a:xfrm>
              <a:off x="8281381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8"/>
            <p:cNvSpPr/>
            <p:nvPr/>
          </p:nvSpPr>
          <p:spPr>
            <a:xfrm>
              <a:off x="8446673" y="2742147"/>
              <a:ext cx="51949" cy="47506"/>
            </a:xfrm>
            <a:custGeom>
              <a:avLst/>
              <a:gdLst/>
              <a:ahLst/>
              <a:cxnLst/>
              <a:rect l="l" t="t" r="r" b="b"/>
              <a:pathLst>
                <a:path w="1672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8"/>
            <p:cNvSpPr/>
            <p:nvPr/>
          </p:nvSpPr>
          <p:spPr>
            <a:xfrm>
              <a:off x="8611935" y="2576885"/>
              <a:ext cx="51980" cy="47475"/>
            </a:xfrm>
            <a:custGeom>
              <a:avLst/>
              <a:gdLst/>
              <a:ahLst/>
              <a:cxnLst/>
              <a:rect l="l" t="t" r="r" b="b"/>
              <a:pathLst>
                <a:path w="1673" h="152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8"/>
            <p:cNvSpPr/>
            <p:nvPr/>
          </p:nvSpPr>
          <p:spPr>
            <a:xfrm>
              <a:off x="8446673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8"/>
            <p:cNvSpPr/>
            <p:nvPr/>
          </p:nvSpPr>
          <p:spPr>
            <a:xfrm>
              <a:off x="8611935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8"/>
            <p:cNvSpPr/>
            <p:nvPr/>
          </p:nvSpPr>
          <p:spPr>
            <a:xfrm>
              <a:off x="8776264" y="2742395"/>
              <a:ext cx="51017" cy="47257"/>
            </a:xfrm>
            <a:custGeom>
              <a:avLst/>
              <a:gdLst/>
              <a:ahLst/>
              <a:cxnLst/>
              <a:rect l="l" t="t" r="r" b="b"/>
              <a:pathLst>
                <a:path w="1642" h="1521" extrusionOk="0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8"/>
            <p:cNvSpPr/>
            <p:nvPr/>
          </p:nvSpPr>
          <p:spPr>
            <a:xfrm>
              <a:off x="8611935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8"/>
            <p:cNvSpPr/>
            <p:nvPr/>
          </p:nvSpPr>
          <p:spPr>
            <a:xfrm>
              <a:off x="8777196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8"/>
            <p:cNvSpPr/>
            <p:nvPr/>
          </p:nvSpPr>
          <p:spPr>
            <a:xfrm>
              <a:off x="8942457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8"/>
            <p:cNvSpPr/>
            <p:nvPr/>
          </p:nvSpPr>
          <p:spPr>
            <a:xfrm>
              <a:off x="8777196" y="340418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8"/>
            <p:cNvSpPr/>
            <p:nvPr/>
          </p:nvSpPr>
          <p:spPr>
            <a:xfrm>
              <a:off x="8942457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8"/>
            <p:cNvSpPr/>
            <p:nvPr/>
          </p:nvSpPr>
          <p:spPr>
            <a:xfrm>
              <a:off x="9107750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8"/>
            <p:cNvSpPr/>
            <p:nvPr/>
          </p:nvSpPr>
          <p:spPr>
            <a:xfrm>
              <a:off x="8282344" y="3237713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8"/>
            <p:cNvSpPr/>
            <p:nvPr/>
          </p:nvSpPr>
          <p:spPr>
            <a:xfrm>
              <a:off x="8446673" y="3404404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8"/>
            <p:cNvSpPr/>
            <p:nvPr/>
          </p:nvSpPr>
          <p:spPr>
            <a:xfrm>
              <a:off x="8611935" y="3569665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18"/>
          <p:cNvGrpSpPr/>
          <p:nvPr/>
        </p:nvGrpSpPr>
        <p:grpSpPr>
          <a:xfrm>
            <a:off x="6034089" y="3248420"/>
            <a:ext cx="1038857" cy="1038888"/>
            <a:chOff x="5881689" y="3300040"/>
            <a:chExt cx="1038857" cy="1038888"/>
          </a:xfrm>
        </p:grpSpPr>
        <p:sp>
          <p:nvSpPr>
            <p:cNvPr id="1079" name="Google Shape;1079;p18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0" name="Google Shape;1080;p18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081" name="Google Shape;1081;p18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8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8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18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18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18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18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18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18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18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18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18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18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18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8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6" name="Google Shape;1096;p18"/>
          <p:cNvGrpSpPr/>
          <p:nvPr/>
        </p:nvGrpSpPr>
        <p:grpSpPr>
          <a:xfrm>
            <a:off x="6975242" y="4153687"/>
            <a:ext cx="1038857" cy="1039820"/>
            <a:chOff x="7203842" y="4586307"/>
            <a:chExt cx="1038857" cy="1039820"/>
          </a:xfrm>
        </p:grpSpPr>
        <p:sp>
          <p:nvSpPr>
            <p:cNvPr id="1097" name="Google Shape;1097;p18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8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8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8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8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8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8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8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8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8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8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8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8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8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8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8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AND_TWO_COLUMNS_1"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2" name="Google Shape;1592;p24"/>
          <p:cNvGrpSpPr/>
          <p:nvPr/>
        </p:nvGrpSpPr>
        <p:grpSpPr>
          <a:xfrm rot="10800000" flipH="1">
            <a:off x="7609414" y="-131277"/>
            <a:ext cx="1038857" cy="1038888"/>
            <a:chOff x="5881689" y="3300040"/>
            <a:chExt cx="1038857" cy="1038888"/>
          </a:xfrm>
        </p:grpSpPr>
        <p:sp>
          <p:nvSpPr>
            <p:cNvPr id="1593" name="Google Shape;1593;p24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4" name="Google Shape;1594;p24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595" name="Google Shape;1595;p24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24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24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24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24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24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24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24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24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24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24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24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24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24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24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0" name="Google Shape;1610;p24"/>
          <p:cNvGrpSpPr/>
          <p:nvPr/>
        </p:nvGrpSpPr>
        <p:grpSpPr>
          <a:xfrm>
            <a:off x="6364688" y="-473685"/>
            <a:ext cx="3262940" cy="2478716"/>
            <a:chOff x="6364688" y="-473685"/>
            <a:chExt cx="3262940" cy="2478716"/>
          </a:xfrm>
        </p:grpSpPr>
        <p:sp>
          <p:nvSpPr>
            <p:cNvPr id="1611" name="Google Shape;1611;p24"/>
            <p:cNvSpPr/>
            <p:nvPr/>
          </p:nvSpPr>
          <p:spPr>
            <a:xfrm rot="10800000" flipH="1">
              <a:off x="9192213" y="-4721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4"/>
            <p:cNvSpPr/>
            <p:nvPr/>
          </p:nvSpPr>
          <p:spPr>
            <a:xfrm rot="10800000" flipH="1">
              <a:off x="8540582" y="-953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4"/>
            <p:cNvSpPr/>
            <p:nvPr/>
          </p:nvSpPr>
          <p:spPr>
            <a:xfrm rot="10800000" flipH="1">
              <a:off x="8322440" y="-473685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4"/>
            <p:cNvSpPr/>
            <p:nvPr/>
          </p:nvSpPr>
          <p:spPr>
            <a:xfrm rot="10800000" flipH="1">
              <a:off x="7018214" y="-4721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4"/>
            <p:cNvSpPr/>
            <p:nvPr/>
          </p:nvSpPr>
          <p:spPr>
            <a:xfrm rot="10800000" flipH="1">
              <a:off x="9192213" y="281486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4"/>
            <p:cNvSpPr/>
            <p:nvPr/>
          </p:nvSpPr>
          <p:spPr>
            <a:xfrm rot="10800000" flipH="1">
              <a:off x="8757793" y="28148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4"/>
            <p:cNvSpPr/>
            <p:nvPr/>
          </p:nvSpPr>
          <p:spPr>
            <a:xfrm rot="10800000" flipH="1">
              <a:off x="8975003" y="65733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4"/>
            <p:cNvSpPr/>
            <p:nvPr/>
          </p:nvSpPr>
          <p:spPr>
            <a:xfrm rot="10800000" flipH="1">
              <a:off x="7888019" y="75616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4"/>
            <p:cNvSpPr/>
            <p:nvPr/>
          </p:nvSpPr>
          <p:spPr>
            <a:xfrm rot="10800000" flipH="1">
              <a:off x="8540582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4"/>
            <p:cNvSpPr/>
            <p:nvPr/>
          </p:nvSpPr>
          <p:spPr>
            <a:xfrm rot="10800000" flipH="1">
              <a:off x="6364688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4"/>
            <p:cNvSpPr/>
            <p:nvPr/>
          </p:nvSpPr>
          <p:spPr>
            <a:xfrm rot="10800000" flipH="1">
              <a:off x="9192213" y="29321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4"/>
            <p:cNvSpPr/>
            <p:nvPr/>
          </p:nvSpPr>
          <p:spPr>
            <a:xfrm rot="10800000" flipH="1">
              <a:off x="8975003" y="40613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4"/>
            <p:cNvSpPr/>
            <p:nvPr/>
          </p:nvSpPr>
          <p:spPr>
            <a:xfrm rot="10800000" flipH="1">
              <a:off x="8540582" y="150163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24"/>
          <p:cNvGrpSpPr/>
          <p:nvPr/>
        </p:nvGrpSpPr>
        <p:grpSpPr>
          <a:xfrm flipH="1">
            <a:off x="500031" y="4240325"/>
            <a:ext cx="1038857" cy="1038888"/>
            <a:chOff x="5881689" y="3300040"/>
            <a:chExt cx="1038857" cy="1038888"/>
          </a:xfrm>
        </p:grpSpPr>
        <p:sp>
          <p:nvSpPr>
            <p:cNvPr id="1625" name="Google Shape;1625;p24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6" name="Google Shape;1626;p24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627" name="Google Shape;1627;p24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24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24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24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24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24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24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24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24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24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24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24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24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24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24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42" name="Google Shape;1642;p24"/>
          <p:cNvGrpSpPr/>
          <p:nvPr/>
        </p:nvGrpSpPr>
        <p:grpSpPr>
          <a:xfrm rot="10800000">
            <a:off x="-479326" y="3142904"/>
            <a:ext cx="3262940" cy="2478716"/>
            <a:chOff x="6364688" y="-473685"/>
            <a:chExt cx="3262940" cy="2478716"/>
          </a:xfrm>
        </p:grpSpPr>
        <p:sp>
          <p:nvSpPr>
            <p:cNvPr id="1643" name="Google Shape;1643;p24"/>
            <p:cNvSpPr/>
            <p:nvPr/>
          </p:nvSpPr>
          <p:spPr>
            <a:xfrm rot="10800000" flipH="1">
              <a:off x="9192213" y="-4721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4"/>
            <p:cNvSpPr/>
            <p:nvPr/>
          </p:nvSpPr>
          <p:spPr>
            <a:xfrm rot="10800000" flipH="1">
              <a:off x="8540582" y="-953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4"/>
            <p:cNvSpPr/>
            <p:nvPr/>
          </p:nvSpPr>
          <p:spPr>
            <a:xfrm rot="10800000" flipH="1">
              <a:off x="8322440" y="-473685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4"/>
            <p:cNvSpPr/>
            <p:nvPr/>
          </p:nvSpPr>
          <p:spPr>
            <a:xfrm rot="10800000" flipH="1">
              <a:off x="7018214" y="-4721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4"/>
            <p:cNvSpPr/>
            <p:nvPr/>
          </p:nvSpPr>
          <p:spPr>
            <a:xfrm rot="10800000" flipH="1">
              <a:off x="9192213" y="281486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4"/>
            <p:cNvSpPr/>
            <p:nvPr/>
          </p:nvSpPr>
          <p:spPr>
            <a:xfrm rot="10800000" flipH="1">
              <a:off x="8757793" y="28148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4"/>
            <p:cNvSpPr/>
            <p:nvPr/>
          </p:nvSpPr>
          <p:spPr>
            <a:xfrm rot="10800000" flipH="1">
              <a:off x="8975003" y="65733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4"/>
            <p:cNvSpPr/>
            <p:nvPr/>
          </p:nvSpPr>
          <p:spPr>
            <a:xfrm rot="10800000" flipH="1">
              <a:off x="7888019" y="75616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4"/>
            <p:cNvSpPr/>
            <p:nvPr/>
          </p:nvSpPr>
          <p:spPr>
            <a:xfrm rot="10800000" flipH="1">
              <a:off x="8540582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4"/>
            <p:cNvSpPr/>
            <p:nvPr/>
          </p:nvSpPr>
          <p:spPr>
            <a:xfrm rot="10800000" flipH="1">
              <a:off x="6364688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4"/>
            <p:cNvSpPr/>
            <p:nvPr/>
          </p:nvSpPr>
          <p:spPr>
            <a:xfrm rot="10800000" flipH="1">
              <a:off x="9192213" y="29321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4"/>
            <p:cNvSpPr/>
            <p:nvPr/>
          </p:nvSpPr>
          <p:spPr>
            <a:xfrm rot="10800000" flipH="1">
              <a:off x="8975003" y="40613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4"/>
            <p:cNvSpPr/>
            <p:nvPr/>
          </p:nvSpPr>
          <p:spPr>
            <a:xfrm rot="10800000" flipH="1">
              <a:off x="8540582" y="150163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27"/>
          <p:cNvSpPr txBox="1">
            <a:spLocks noGrp="1"/>
          </p:cNvSpPr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4" name="Google Shape;1694;p27"/>
          <p:cNvSpPr txBox="1">
            <a:spLocks noGrp="1"/>
          </p:cNvSpPr>
          <p:nvPr>
            <p:ph type="subTitle" idx="1"/>
          </p:nvPr>
        </p:nvSpPr>
        <p:spPr>
          <a:xfrm>
            <a:off x="713225" y="1025000"/>
            <a:ext cx="7710000" cy="3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Medium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grpSp>
        <p:nvGrpSpPr>
          <p:cNvPr id="1695" name="Google Shape;1695;p27"/>
          <p:cNvGrpSpPr/>
          <p:nvPr/>
        </p:nvGrpSpPr>
        <p:grpSpPr>
          <a:xfrm rot="10800000" flipH="1">
            <a:off x="7609414" y="-131277"/>
            <a:ext cx="1038857" cy="1038888"/>
            <a:chOff x="5881689" y="3300040"/>
            <a:chExt cx="1038857" cy="1038888"/>
          </a:xfrm>
        </p:grpSpPr>
        <p:sp>
          <p:nvSpPr>
            <p:cNvPr id="1696" name="Google Shape;1696;p27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7" name="Google Shape;1697;p27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698" name="Google Shape;1698;p27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27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27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27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27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27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27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27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27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27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27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27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27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7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27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3" name="Google Shape;1713;p27"/>
          <p:cNvGrpSpPr/>
          <p:nvPr/>
        </p:nvGrpSpPr>
        <p:grpSpPr>
          <a:xfrm>
            <a:off x="6364688" y="-473685"/>
            <a:ext cx="3262940" cy="2478716"/>
            <a:chOff x="6364688" y="-473685"/>
            <a:chExt cx="3262940" cy="2478716"/>
          </a:xfrm>
        </p:grpSpPr>
        <p:sp>
          <p:nvSpPr>
            <p:cNvPr id="1714" name="Google Shape;1714;p27"/>
            <p:cNvSpPr/>
            <p:nvPr/>
          </p:nvSpPr>
          <p:spPr>
            <a:xfrm rot="10800000" flipH="1">
              <a:off x="9192213" y="-4721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7"/>
            <p:cNvSpPr/>
            <p:nvPr/>
          </p:nvSpPr>
          <p:spPr>
            <a:xfrm rot="10800000" flipH="1">
              <a:off x="8540582" y="-953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7"/>
            <p:cNvSpPr/>
            <p:nvPr/>
          </p:nvSpPr>
          <p:spPr>
            <a:xfrm rot="10800000" flipH="1">
              <a:off x="8322440" y="-473685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7"/>
            <p:cNvSpPr/>
            <p:nvPr/>
          </p:nvSpPr>
          <p:spPr>
            <a:xfrm rot="10800000" flipH="1">
              <a:off x="7018214" y="-4721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7"/>
            <p:cNvSpPr/>
            <p:nvPr/>
          </p:nvSpPr>
          <p:spPr>
            <a:xfrm rot="10800000" flipH="1">
              <a:off x="9192213" y="281486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7"/>
            <p:cNvSpPr/>
            <p:nvPr/>
          </p:nvSpPr>
          <p:spPr>
            <a:xfrm rot="10800000" flipH="1">
              <a:off x="8757793" y="28148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7"/>
            <p:cNvSpPr/>
            <p:nvPr/>
          </p:nvSpPr>
          <p:spPr>
            <a:xfrm rot="10800000" flipH="1">
              <a:off x="8975003" y="65733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7"/>
            <p:cNvSpPr/>
            <p:nvPr/>
          </p:nvSpPr>
          <p:spPr>
            <a:xfrm rot="10800000" flipH="1">
              <a:off x="7888019" y="75616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7"/>
            <p:cNvSpPr/>
            <p:nvPr/>
          </p:nvSpPr>
          <p:spPr>
            <a:xfrm rot="10800000" flipH="1">
              <a:off x="8540582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7"/>
            <p:cNvSpPr/>
            <p:nvPr/>
          </p:nvSpPr>
          <p:spPr>
            <a:xfrm rot="10800000" flipH="1">
              <a:off x="6364688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7"/>
            <p:cNvSpPr/>
            <p:nvPr/>
          </p:nvSpPr>
          <p:spPr>
            <a:xfrm rot="10800000" flipH="1">
              <a:off x="9192213" y="29321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7"/>
            <p:cNvSpPr/>
            <p:nvPr/>
          </p:nvSpPr>
          <p:spPr>
            <a:xfrm rot="10800000" flipH="1">
              <a:off x="8975003" y="40613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7"/>
            <p:cNvSpPr/>
            <p:nvPr/>
          </p:nvSpPr>
          <p:spPr>
            <a:xfrm rot="10800000" flipH="1">
              <a:off x="8540582" y="150163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29"/>
          <p:cNvSpPr txBox="1">
            <a:spLocks noGrp="1"/>
          </p:cNvSpPr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96" name="Google Shape;1796;p29"/>
          <p:cNvGrpSpPr/>
          <p:nvPr/>
        </p:nvGrpSpPr>
        <p:grpSpPr>
          <a:xfrm rot="10800000" flipH="1">
            <a:off x="7609414" y="-131277"/>
            <a:ext cx="1038857" cy="1038888"/>
            <a:chOff x="5881689" y="3300040"/>
            <a:chExt cx="1038857" cy="1038888"/>
          </a:xfrm>
        </p:grpSpPr>
        <p:sp>
          <p:nvSpPr>
            <p:cNvPr id="1797" name="Google Shape;1797;p29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8" name="Google Shape;1798;p29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799" name="Google Shape;1799;p29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29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29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29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29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29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29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29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29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29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29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29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29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29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29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14" name="Google Shape;1814;p29"/>
          <p:cNvGrpSpPr/>
          <p:nvPr/>
        </p:nvGrpSpPr>
        <p:grpSpPr>
          <a:xfrm>
            <a:off x="6364688" y="-473685"/>
            <a:ext cx="3262940" cy="2478716"/>
            <a:chOff x="6364688" y="-473685"/>
            <a:chExt cx="3262940" cy="2478716"/>
          </a:xfrm>
        </p:grpSpPr>
        <p:sp>
          <p:nvSpPr>
            <p:cNvPr id="1815" name="Google Shape;1815;p29"/>
            <p:cNvSpPr/>
            <p:nvPr/>
          </p:nvSpPr>
          <p:spPr>
            <a:xfrm rot="10800000" flipH="1">
              <a:off x="9192213" y="-4721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9"/>
            <p:cNvSpPr/>
            <p:nvPr/>
          </p:nvSpPr>
          <p:spPr>
            <a:xfrm rot="10800000" flipH="1">
              <a:off x="8540582" y="-953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9"/>
            <p:cNvSpPr/>
            <p:nvPr/>
          </p:nvSpPr>
          <p:spPr>
            <a:xfrm rot="10800000" flipH="1">
              <a:off x="8322440" y="-473685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9"/>
            <p:cNvSpPr/>
            <p:nvPr/>
          </p:nvSpPr>
          <p:spPr>
            <a:xfrm rot="10800000" flipH="1">
              <a:off x="7018214" y="-4721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9"/>
            <p:cNvSpPr/>
            <p:nvPr/>
          </p:nvSpPr>
          <p:spPr>
            <a:xfrm rot="10800000" flipH="1">
              <a:off x="9192213" y="281486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9"/>
            <p:cNvSpPr/>
            <p:nvPr/>
          </p:nvSpPr>
          <p:spPr>
            <a:xfrm rot="10800000" flipH="1">
              <a:off x="8757793" y="28148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9"/>
            <p:cNvSpPr/>
            <p:nvPr/>
          </p:nvSpPr>
          <p:spPr>
            <a:xfrm rot="10800000" flipH="1">
              <a:off x="8975003" y="65733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9"/>
            <p:cNvSpPr/>
            <p:nvPr/>
          </p:nvSpPr>
          <p:spPr>
            <a:xfrm rot="10800000" flipH="1">
              <a:off x="7888019" y="75616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9"/>
            <p:cNvSpPr/>
            <p:nvPr/>
          </p:nvSpPr>
          <p:spPr>
            <a:xfrm rot="10800000" flipH="1">
              <a:off x="8540582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9"/>
            <p:cNvSpPr/>
            <p:nvPr/>
          </p:nvSpPr>
          <p:spPr>
            <a:xfrm rot="10800000" flipH="1">
              <a:off x="6364688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9"/>
            <p:cNvSpPr/>
            <p:nvPr/>
          </p:nvSpPr>
          <p:spPr>
            <a:xfrm rot="10800000" flipH="1">
              <a:off x="9192213" y="29321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9"/>
            <p:cNvSpPr/>
            <p:nvPr/>
          </p:nvSpPr>
          <p:spPr>
            <a:xfrm rot="10800000" flipH="1">
              <a:off x="8975003" y="40613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9"/>
            <p:cNvSpPr/>
            <p:nvPr/>
          </p:nvSpPr>
          <p:spPr>
            <a:xfrm rot="10800000" flipH="1">
              <a:off x="8540582" y="150163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8" name="Google Shape;1828;p29"/>
          <p:cNvSpPr txBox="1">
            <a:spLocks noGrp="1"/>
          </p:cNvSpPr>
          <p:nvPr>
            <p:ph type="subTitle" idx="1"/>
          </p:nvPr>
        </p:nvSpPr>
        <p:spPr>
          <a:xfrm>
            <a:off x="1143575" y="2273900"/>
            <a:ext cx="31116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9" name="Google Shape;1829;p29"/>
          <p:cNvSpPr txBox="1">
            <a:spLocks noGrp="1"/>
          </p:cNvSpPr>
          <p:nvPr>
            <p:ph type="title" idx="2"/>
          </p:nvPr>
        </p:nvSpPr>
        <p:spPr>
          <a:xfrm>
            <a:off x="1143575" y="1846750"/>
            <a:ext cx="3111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APTION_ONLY_1"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5" name="Google Shape;2165;p32"/>
          <p:cNvGrpSpPr/>
          <p:nvPr/>
        </p:nvGrpSpPr>
        <p:grpSpPr>
          <a:xfrm flipH="1">
            <a:off x="-1638931" y="2044512"/>
            <a:ext cx="5893047" cy="4073184"/>
            <a:chOff x="3747367" y="1410331"/>
            <a:chExt cx="5893047" cy="4073184"/>
          </a:xfrm>
        </p:grpSpPr>
        <p:sp>
          <p:nvSpPr>
            <p:cNvPr id="2166" name="Google Shape;2166;p32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2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2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2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2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2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2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2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2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2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2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2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2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2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2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2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2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2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2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2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2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2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2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2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2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2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2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2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2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2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2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2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2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2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2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2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2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2203" name="Google Shape;2203;p32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2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2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2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2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2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2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2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2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2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2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2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2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2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2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2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2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2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2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2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2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2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2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2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2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8" name="Google Shape;2228;p32"/>
          <p:cNvGrpSpPr/>
          <p:nvPr/>
        </p:nvGrpSpPr>
        <p:grpSpPr>
          <a:xfrm flipH="1">
            <a:off x="1080936" y="3934220"/>
            <a:ext cx="1038857" cy="1038888"/>
            <a:chOff x="5881689" y="3300040"/>
            <a:chExt cx="1038857" cy="1038888"/>
          </a:xfrm>
        </p:grpSpPr>
        <p:sp>
          <p:nvSpPr>
            <p:cNvPr id="2229" name="Google Shape;2229;p32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0" name="Google Shape;2230;p32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2231" name="Google Shape;2231;p32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32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32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32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32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32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32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32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32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32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32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32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32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32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32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46" name="Google Shape;2246;p32"/>
          <p:cNvGrpSpPr/>
          <p:nvPr/>
        </p:nvGrpSpPr>
        <p:grpSpPr>
          <a:xfrm flipH="1">
            <a:off x="139784" y="4839487"/>
            <a:ext cx="1038857" cy="1039820"/>
            <a:chOff x="7203842" y="4586307"/>
            <a:chExt cx="1038857" cy="1039820"/>
          </a:xfrm>
        </p:grpSpPr>
        <p:sp>
          <p:nvSpPr>
            <p:cNvPr id="2247" name="Google Shape;2247;p32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2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2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2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2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2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2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2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2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2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2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2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2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2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2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2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3" name="Google Shape;2263;p32"/>
          <p:cNvGrpSpPr/>
          <p:nvPr/>
        </p:nvGrpSpPr>
        <p:grpSpPr>
          <a:xfrm rot="10800000" flipH="1">
            <a:off x="4880741" y="-973602"/>
            <a:ext cx="5893047" cy="4073184"/>
            <a:chOff x="3747367" y="1410331"/>
            <a:chExt cx="5893047" cy="4073184"/>
          </a:xfrm>
        </p:grpSpPr>
        <p:sp>
          <p:nvSpPr>
            <p:cNvPr id="2264" name="Google Shape;2264;p32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2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2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2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2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2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2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2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2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2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2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2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2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2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2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2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2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2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2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2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2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2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2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2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2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2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2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2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2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2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2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2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2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2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2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2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2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2301" name="Google Shape;2301;p32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2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2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2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2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2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2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2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2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2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2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2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2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2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2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2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2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2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2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2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2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2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2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2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2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6" name="Google Shape;2326;p32"/>
          <p:cNvGrpSpPr/>
          <p:nvPr/>
        </p:nvGrpSpPr>
        <p:grpSpPr>
          <a:xfrm rot="10800000" flipH="1">
            <a:off x="7015063" y="170986"/>
            <a:ext cx="1038857" cy="1038888"/>
            <a:chOff x="5881689" y="3300040"/>
            <a:chExt cx="1038857" cy="1038888"/>
          </a:xfrm>
        </p:grpSpPr>
        <p:sp>
          <p:nvSpPr>
            <p:cNvPr id="2327" name="Google Shape;2327;p32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8" name="Google Shape;2328;p32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2329" name="Google Shape;2329;p32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32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32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32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32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32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32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32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32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32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32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32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32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32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32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4" name="Google Shape;2344;p32"/>
          <p:cNvGrpSpPr/>
          <p:nvPr/>
        </p:nvGrpSpPr>
        <p:grpSpPr>
          <a:xfrm rot="10800000" flipH="1">
            <a:off x="7956216" y="-735213"/>
            <a:ext cx="1038857" cy="1039820"/>
            <a:chOff x="7203842" y="4586307"/>
            <a:chExt cx="1038857" cy="1039820"/>
          </a:xfrm>
        </p:grpSpPr>
        <p:sp>
          <p:nvSpPr>
            <p:cNvPr id="2345" name="Google Shape;2345;p32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2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2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2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2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2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2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2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2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2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2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2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2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2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2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2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8">
    <p:spTree>
      <p:nvGrpSpPr>
        <p:cNvPr id="1" name="Shape 3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5" name="Google Shape;3245;p41"/>
          <p:cNvSpPr txBox="1">
            <a:spLocks noGrp="1"/>
          </p:cNvSpPr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246" name="Google Shape;3246;p41"/>
          <p:cNvGrpSpPr/>
          <p:nvPr/>
        </p:nvGrpSpPr>
        <p:grpSpPr>
          <a:xfrm>
            <a:off x="7609414" y="4240325"/>
            <a:ext cx="1038857" cy="1038888"/>
            <a:chOff x="5881689" y="3300040"/>
            <a:chExt cx="1038857" cy="1038888"/>
          </a:xfrm>
        </p:grpSpPr>
        <p:sp>
          <p:nvSpPr>
            <p:cNvPr id="3247" name="Google Shape;3247;p41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48" name="Google Shape;3248;p41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3249" name="Google Shape;3249;p41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41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41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41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41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41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41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41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41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41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41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41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41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41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41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64" name="Google Shape;3264;p41"/>
          <p:cNvGrpSpPr/>
          <p:nvPr/>
        </p:nvGrpSpPr>
        <p:grpSpPr>
          <a:xfrm rot="10800000" flipH="1">
            <a:off x="6364688" y="3142904"/>
            <a:ext cx="3262940" cy="2478716"/>
            <a:chOff x="6364688" y="-473685"/>
            <a:chExt cx="3262940" cy="2478716"/>
          </a:xfrm>
        </p:grpSpPr>
        <p:sp>
          <p:nvSpPr>
            <p:cNvPr id="3265" name="Google Shape;3265;p41"/>
            <p:cNvSpPr/>
            <p:nvPr/>
          </p:nvSpPr>
          <p:spPr>
            <a:xfrm rot="10800000" flipH="1">
              <a:off x="9192213" y="-4721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41"/>
            <p:cNvSpPr/>
            <p:nvPr/>
          </p:nvSpPr>
          <p:spPr>
            <a:xfrm rot="10800000" flipH="1">
              <a:off x="8540582" y="-953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41"/>
            <p:cNvSpPr/>
            <p:nvPr/>
          </p:nvSpPr>
          <p:spPr>
            <a:xfrm rot="10800000" flipH="1">
              <a:off x="8322440" y="-473685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41"/>
            <p:cNvSpPr/>
            <p:nvPr/>
          </p:nvSpPr>
          <p:spPr>
            <a:xfrm rot="10800000" flipH="1">
              <a:off x="7018214" y="-4721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41"/>
            <p:cNvSpPr/>
            <p:nvPr/>
          </p:nvSpPr>
          <p:spPr>
            <a:xfrm rot="10800000" flipH="1">
              <a:off x="9192213" y="281486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41"/>
            <p:cNvSpPr/>
            <p:nvPr/>
          </p:nvSpPr>
          <p:spPr>
            <a:xfrm rot="10800000" flipH="1">
              <a:off x="8757793" y="28148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41"/>
            <p:cNvSpPr/>
            <p:nvPr/>
          </p:nvSpPr>
          <p:spPr>
            <a:xfrm rot="10800000" flipH="1">
              <a:off x="8975003" y="65733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41"/>
            <p:cNvSpPr/>
            <p:nvPr/>
          </p:nvSpPr>
          <p:spPr>
            <a:xfrm rot="10800000" flipH="1">
              <a:off x="7888019" y="75616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41"/>
            <p:cNvSpPr/>
            <p:nvPr/>
          </p:nvSpPr>
          <p:spPr>
            <a:xfrm rot="10800000" flipH="1">
              <a:off x="8540582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41"/>
            <p:cNvSpPr/>
            <p:nvPr/>
          </p:nvSpPr>
          <p:spPr>
            <a:xfrm rot="10800000" flipH="1">
              <a:off x="6364688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41"/>
            <p:cNvSpPr/>
            <p:nvPr/>
          </p:nvSpPr>
          <p:spPr>
            <a:xfrm rot="10800000" flipH="1">
              <a:off x="9192213" y="29321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41"/>
            <p:cNvSpPr/>
            <p:nvPr/>
          </p:nvSpPr>
          <p:spPr>
            <a:xfrm rot="10800000" flipH="1">
              <a:off x="8975003" y="40613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41"/>
            <p:cNvSpPr/>
            <p:nvPr/>
          </p:nvSpPr>
          <p:spPr>
            <a:xfrm rot="10800000" flipH="1">
              <a:off x="8540582" y="150163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2B82D5"/>
            </a:gs>
            <a:gs pos="100000">
              <a:srgbClr val="1D28A4"/>
            </a:gs>
          </a:gsLst>
          <a:lin ang="2700006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901600" cy="11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tamaran Black"/>
              <a:buNone/>
              <a:defRPr sz="3000">
                <a:solidFill>
                  <a:schemeClr val="lt1"/>
                </a:solidFill>
                <a:latin typeface="Catamaran Black"/>
                <a:ea typeface="Catamaran Black"/>
                <a:cs typeface="Catamaran Black"/>
                <a:sym typeface="Catamaran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673213"/>
            <a:ext cx="85206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 Medium"/>
              <a:buChar char="●"/>
              <a:defRPr sz="1800"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Medium"/>
              <a:buChar char="○"/>
              <a:defRPr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Medium"/>
              <a:buChar char="■"/>
              <a:defRPr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Medium"/>
              <a:buChar char="●"/>
              <a:defRPr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Medium"/>
              <a:buChar char="○"/>
              <a:defRPr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Medium"/>
              <a:buChar char="■"/>
              <a:defRPr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Medium"/>
              <a:buChar char="●"/>
              <a:defRPr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Medium"/>
              <a:buChar char="○"/>
              <a:defRPr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 Medium"/>
              <a:buChar char="■"/>
              <a:defRPr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3" r:id="rId3"/>
    <p:sldLayoutId id="2147483669" r:id="rId4"/>
    <p:sldLayoutId id="2147483672" r:id="rId5"/>
    <p:sldLayoutId id="2147483674" r:id="rId6"/>
    <p:sldLayoutId id="2147483677" r:id="rId7"/>
    <p:sldLayoutId id="2147483680" r:id="rId8"/>
    <p:sldLayoutId id="214748368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3" name="Google Shape;3323;p45"/>
          <p:cNvSpPr txBox="1">
            <a:spLocks noGrp="1"/>
          </p:cNvSpPr>
          <p:nvPr>
            <p:ph type="subTitle" idx="1"/>
          </p:nvPr>
        </p:nvSpPr>
        <p:spPr>
          <a:xfrm>
            <a:off x="2946600" y="4027680"/>
            <a:ext cx="3250800" cy="10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By: </a:t>
            </a:r>
            <a:r>
              <a:rPr lang="en-US" dirty="0" err="1"/>
              <a:t>Kelompok</a:t>
            </a:r>
            <a:r>
              <a:rPr lang="en-US" dirty="0"/>
              <a:t> 2</a:t>
            </a:r>
            <a:endParaRPr dirty="0"/>
          </a:p>
        </p:txBody>
      </p:sp>
      <p:sp>
        <p:nvSpPr>
          <p:cNvPr id="3324" name="Google Shape;3324;p45"/>
          <p:cNvSpPr txBox="1">
            <a:spLocks noGrp="1"/>
          </p:cNvSpPr>
          <p:nvPr>
            <p:ph type="title"/>
          </p:nvPr>
        </p:nvSpPr>
        <p:spPr>
          <a:xfrm>
            <a:off x="1953570" y="1115820"/>
            <a:ext cx="5468310" cy="10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TheGhibli</a:t>
            </a:r>
            <a:r>
              <a:rPr lang="en" dirty="0">
                <a:solidFill>
                  <a:srgbClr val="00B0F0"/>
                </a:solidFill>
              </a:rPr>
              <a:t>Coffe</a:t>
            </a:r>
            <a:endParaRPr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27A3AD-9338-BF50-39D2-17E66EC7A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584" y="2041020"/>
            <a:ext cx="1781036" cy="15909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9" name="Google Shape;3329;p46"/>
          <p:cNvSpPr txBox="1">
            <a:spLocks noGrp="1"/>
          </p:cNvSpPr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Anggota Kelompok:</a:t>
            </a:r>
            <a:endParaRPr dirty="0"/>
          </a:p>
        </p:txBody>
      </p:sp>
      <p:sp>
        <p:nvSpPr>
          <p:cNvPr id="3330" name="Google Shape;3330;p46"/>
          <p:cNvSpPr txBox="1">
            <a:spLocks noGrp="1"/>
          </p:cNvSpPr>
          <p:nvPr>
            <p:ph type="subTitle" idx="1"/>
          </p:nvPr>
        </p:nvSpPr>
        <p:spPr>
          <a:xfrm>
            <a:off x="713225" y="1025000"/>
            <a:ext cx="7710000" cy="3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800" dirty="0"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Muhammad Habil Hasbullah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800" dirty="0"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Hafizun Alin Sobari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800" dirty="0"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Muhammad Azwar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800" dirty="0"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Muhammad Hasbi Ridho Hidayat</a:t>
            </a:r>
            <a:endParaRPr sz="1800" dirty="0">
              <a:latin typeface="Times New Roman" panose="02020603050405020304" pitchFamily="18" charset="0"/>
              <a:ea typeface="Catamaran Medium"/>
              <a:cs typeface="Times New Roman" panose="02020603050405020304" pitchFamily="18" charset="0"/>
              <a:sym typeface="Catamaran Medium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3" name="Google Shape;3353;p48"/>
          <p:cNvSpPr txBox="1">
            <a:spLocks noGrp="1"/>
          </p:cNvSpPr>
          <p:nvPr>
            <p:ph type="subTitle" idx="1"/>
          </p:nvPr>
        </p:nvSpPr>
        <p:spPr>
          <a:xfrm>
            <a:off x="0" y="1184773"/>
            <a:ext cx="5281574" cy="2684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Dalam Project kali </a:t>
            </a:r>
            <a:r>
              <a:rPr lang="en-US" dirty="0" err="1"/>
              <a:t>ini</a:t>
            </a:r>
            <a:r>
              <a:rPr lang="en-US" dirty="0"/>
              <a:t> kami </a:t>
            </a:r>
            <a:r>
              <a:rPr lang="en-US" dirty="0" err="1"/>
              <a:t>kelompok</a:t>
            </a:r>
            <a:r>
              <a:rPr lang="en-US" dirty="0"/>
              <a:t> 2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website </a:t>
            </a:r>
            <a:r>
              <a:rPr lang="en-US" dirty="0" err="1"/>
              <a:t>coffe</a:t>
            </a:r>
            <a:r>
              <a:rPr lang="en-US" dirty="0"/>
              <a:t> shop </a:t>
            </a:r>
            <a:r>
              <a:rPr lang="en-US" dirty="0" err="1"/>
              <a:t>atau</a:t>
            </a:r>
            <a:r>
              <a:rPr lang="en-US" dirty="0"/>
              <a:t> café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Ghibli</a:t>
            </a:r>
            <a:r>
              <a:rPr lang="en-US" dirty="0">
                <a:solidFill>
                  <a:schemeClr val="bg1"/>
                </a:solidFill>
              </a:rPr>
              <a:t>. Website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berfungsi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memesan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makanan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minuman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tersedia</a:t>
            </a:r>
            <a:r>
              <a:rPr lang="en-US" dirty="0">
                <a:solidFill>
                  <a:schemeClr val="bg1"/>
                </a:solidFill>
              </a:rPr>
              <a:t> di café </a:t>
            </a:r>
            <a:r>
              <a:rPr lang="en-US" dirty="0" err="1">
                <a:solidFill>
                  <a:schemeClr val="bg1"/>
                </a:solidFill>
              </a:rPr>
              <a:t>tanpa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harus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mengantri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ataupun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ingin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memesan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online. Kami </a:t>
            </a:r>
            <a:r>
              <a:rPr lang="en-US" dirty="0" err="1">
                <a:solidFill>
                  <a:schemeClr val="bg1"/>
                </a:solidFill>
              </a:rPr>
              <a:t>Terinspirasi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memakai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salah </a:t>
            </a:r>
            <a:r>
              <a:rPr lang="en-US" dirty="0" err="1">
                <a:solidFill>
                  <a:schemeClr val="bg1"/>
                </a:solidFill>
              </a:rPr>
              <a:t>satu</a:t>
            </a:r>
            <a:r>
              <a:rPr lang="en-US" dirty="0">
                <a:solidFill>
                  <a:schemeClr val="bg1"/>
                </a:solidFill>
              </a:rPr>
              <a:t> studio anime </a:t>
            </a:r>
            <a:r>
              <a:rPr lang="en-US" dirty="0" err="1">
                <a:solidFill>
                  <a:schemeClr val="bg1"/>
                </a:solidFill>
              </a:rPr>
              <a:t>yaitu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Studio Ghibli, </a:t>
            </a:r>
            <a:r>
              <a:rPr lang="en-US" dirty="0" err="1">
                <a:solidFill>
                  <a:schemeClr val="bg1"/>
                </a:solidFill>
              </a:rPr>
              <a:t>alasan</a:t>
            </a:r>
            <a:r>
              <a:rPr lang="en-US" dirty="0">
                <a:solidFill>
                  <a:schemeClr val="bg1"/>
                </a:solidFill>
              </a:rPr>
              <a:t> kami </a:t>
            </a:r>
            <a:r>
              <a:rPr lang="en-US" dirty="0" err="1">
                <a:solidFill>
                  <a:schemeClr val="bg1"/>
                </a:solidFill>
              </a:rPr>
              <a:t>memakai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karena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tekstur,desain</a:t>
            </a:r>
            <a:r>
              <a:rPr lang="en-US" dirty="0">
                <a:solidFill>
                  <a:schemeClr val="bg1"/>
                </a:solidFill>
              </a:rPr>
              <a:t> dan art style pada studio Ghibli yang </a:t>
            </a:r>
            <a:r>
              <a:rPr lang="en-US" dirty="0" err="1">
                <a:solidFill>
                  <a:schemeClr val="bg1"/>
                </a:solidFill>
              </a:rPr>
              <a:t>khas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selain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itu</a:t>
            </a:r>
            <a:r>
              <a:rPr lang="en-US" dirty="0">
                <a:solidFill>
                  <a:schemeClr val="bg1"/>
                </a:solidFill>
              </a:rPr>
              <a:t> kami </a:t>
            </a:r>
            <a:r>
              <a:rPr lang="en-US" dirty="0" err="1">
                <a:solidFill>
                  <a:schemeClr val="bg1"/>
                </a:solidFill>
              </a:rPr>
              <a:t>memilih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desain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menarik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minat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bahkan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anak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3354" name="Google Shape;3354;p48"/>
          <p:cNvSpPr txBox="1">
            <a:spLocks noGrp="1"/>
          </p:cNvSpPr>
          <p:nvPr>
            <p:ph type="title"/>
          </p:nvPr>
        </p:nvSpPr>
        <p:spPr>
          <a:xfrm>
            <a:off x="265751" y="310558"/>
            <a:ext cx="31116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Pendahuluan: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5" name="Google Shape;3395;p52"/>
          <p:cNvSpPr txBox="1">
            <a:spLocks noGrp="1"/>
          </p:cNvSpPr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POSITION</a:t>
            </a:r>
            <a:endParaRPr/>
          </a:p>
        </p:txBody>
      </p:sp>
      <p:sp>
        <p:nvSpPr>
          <p:cNvPr id="3396" name="Google Shape;3396;p52"/>
          <p:cNvSpPr txBox="1"/>
          <p:nvPr/>
        </p:nvSpPr>
        <p:spPr>
          <a:xfrm>
            <a:off x="1215726" y="1816909"/>
            <a:ext cx="842100" cy="8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Catamaran Black"/>
                <a:ea typeface="Catamaran Black"/>
                <a:cs typeface="Catamaran Black"/>
                <a:sym typeface="Catamaran Black"/>
              </a:rPr>
              <a:t>01</a:t>
            </a:r>
            <a:endParaRPr sz="4000">
              <a:solidFill>
                <a:srgbClr val="FFFFFF"/>
              </a:solidFill>
              <a:latin typeface="Catamaran Black"/>
              <a:ea typeface="Catamaran Black"/>
              <a:cs typeface="Catamaran Black"/>
              <a:sym typeface="Catamaran Black"/>
            </a:endParaRPr>
          </a:p>
        </p:txBody>
      </p:sp>
      <p:sp>
        <p:nvSpPr>
          <p:cNvPr id="3397" name="Google Shape;3397;p52"/>
          <p:cNvSpPr txBox="1"/>
          <p:nvPr/>
        </p:nvSpPr>
        <p:spPr>
          <a:xfrm>
            <a:off x="4413925" y="1979163"/>
            <a:ext cx="4007700" cy="17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tamaran Medium"/>
              <a:buChar char="●"/>
            </a:pPr>
            <a:r>
              <a:rPr lang="en-US" sz="1600" dirty="0" err="1"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Membuat</a:t>
            </a:r>
            <a:r>
              <a:rPr lang="en-US" sz="1600" dirty="0"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Kodingan</a:t>
            </a:r>
            <a:endParaRPr lang="en-US" sz="1600" dirty="0">
              <a:solidFill>
                <a:schemeClr val="lt1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tamaran Medium"/>
              <a:buChar char="●"/>
            </a:pPr>
            <a:r>
              <a:rPr lang="en-US" sz="1600" dirty="0" err="1"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Membuat</a:t>
            </a:r>
            <a:r>
              <a:rPr lang="en-US" sz="1600" dirty="0"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 Plan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tamaran Medium"/>
              <a:buChar char="●"/>
            </a:pPr>
            <a:r>
              <a:rPr lang="en-US" sz="1600" dirty="0" err="1"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Membuat</a:t>
            </a:r>
            <a:r>
              <a:rPr lang="en-US" sz="1600" dirty="0"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Laporan</a:t>
            </a:r>
            <a:endParaRPr lang="en-US" sz="1600" dirty="0">
              <a:solidFill>
                <a:schemeClr val="lt1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tamaran Medium"/>
              <a:buChar char="●"/>
            </a:pPr>
            <a:r>
              <a:rPr lang="en-US" sz="1600" dirty="0" err="1"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Sumber</a:t>
            </a:r>
            <a:r>
              <a:rPr lang="en-US" sz="1600"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 Ide</a:t>
            </a:r>
            <a:endParaRPr sz="1600" dirty="0">
              <a:solidFill>
                <a:schemeClr val="lt1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3399" name="Google Shape;3399;p52"/>
          <p:cNvSpPr txBox="1">
            <a:spLocks noGrp="1"/>
          </p:cNvSpPr>
          <p:nvPr>
            <p:ph type="subTitle" idx="4294967295"/>
          </p:nvPr>
        </p:nvSpPr>
        <p:spPr>
          <a:xfrm>
            <a:off x="1215725" y="2487100"/>
            <a:ext cx="3085500" cy="6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>
                <a:latin typeface="Catamaran Black"/>
                <a:ea typeface="Catamaran Black"/>
                <a:cs typeface="Catamaran Black"/>
                <a:sym typeface="Catamaran Black"/>
              </a:rPr>
              <a:t>Habil</a:t>
            </a:r>
            <a:endParaRPr sz="2000" dirty="0">
              <a:latin typeface="Catamaran Black"/>
              <a:ea typeface="Catamaran Black"/>
              <a:cs typeface="Catamaran Black"/>
              <a:sym typeface="Catamaran Black"/>
            </a:endParaRPr>
          </a:p>
        </p:txBody>
      </p:sp>
      <p:sp>
        <p:nvSpPr>
          <p:cNvPr id="3400" name="Google Shape;3400;p52"/>
          <p:cNvSpPr/>
          <p:nvPr/>
        </p:nvSpPr>
        <p:spPr>
          <a:xfrm>
            <a:off x="713225" y="1549075"/>
            <a:ext cx="679775" cy="2568250"/>
          </a:xfrm>
          <a:custGeom>
            <a:avLst/>
            <a:gdLst/>
            <a:ahLst/>
            <a:cxnLst/>
            <a:rect l="l" t="t" r="r" b="b"/>
            <a:pathLst>
              <a:path w="27191" h="102730" extrusionOk="0">
                <a:moveTo>
                  <a:pt x="27191" y="131"/>
                </a:moveTo>
                <a:lnTo>
                  <a:pt x="0" y="0"/>
                </a:lnTo>
                <a:lnTo>
                  <a:pt x="0" y="102730"/>
                </a:lnTo>
                <a:lnTo>
                  <a:pt x="26609" y="102730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nics CV by Slidesgo">
  <a:themeElements>
    <a:clrScheme name="Simple Light">
      <a:dk1>
        <a:srgbClr val="111B85"/>
      </a:dk1>
      <a:lt1>
        <a:srgbClr val="FFFFFF"/>
      </a:lt1>
      <a:dk2>
        <a:srgbClr val="2B82D5"/>
      </a:dk2>
      <a:lt2>
        <a:srgbClr val="1D28A4"/>
      </a:lt2>
      <a:accent1>
        <a:srgbClr val="FFFFFF"/>
      </a:accent1>
      <a:accent2>
        <a:srgbClr val="DDF4F7"/>
      </a:accent2>
      <a:accent3>
        <a:srgbClr val="7FCED6"/>
      </a:accent3>
      <a:accent4>
        <a:srgbClr val="FFFFFF"/>
      </a:accent4>
      <a:accent5>
        <a:srgbClr val="0A136B"/>
      </a:accent5>
      <a:accent6>
        <a:srgbClr val="F3F3F3"/>
      </a:accent6>
      <a:hlink>
        <a:srgbClr val="7FCED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On-screen Show (16:9)</PresentationFormat>
  <Paragraphs>16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Montserrat Medium</vt:lpstr>
      <vt:lpstr>Catamaran Medium</vt:lpstr>
      <vt:lpstr>Montserrat Light</vt:lpstr>
      <vt:lpstr>Times New Roman</vt:lpstr>
      <vt:lpstr>Arial</vt:lpstr>
      <vt:lpstr>Catamaran Black</vt:lpstr>
      <vt:lpstr>Simple Light</vt:lpstr>
      <vt:lpstr>Manics CV by Slidesgo</vt:lpstr>
      <vt:lpstr>TheGhibliCoffe</vt:lpstr>
      <vt:lpstr>Anggota Kelompok:</vt:lpstr>
      <vt:lpstr>Pendahuluan:</vt:lpstr>
      <vt:lpstr>JOB 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ASUS</dc:creator>
  <cp:lastModifiedBy>Habil Muhammad</cp:lastModifiedBy>
  <cp:revision>1</cp:revision>
  <dcterms:modified xsi:type="dcterms:W3CDTF">2025-05-08T14:48:58Z</dcterms:modified>
</cp:coreProperties>
</file>