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4" roundtripDataSignature="AMtx7mih2SD/LIN8jVcs//1cyuURV8Bi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E05731-FCFF-4729-A756-EEB3CBF0600F}">
  <a:tblStyle styleId="{D8E05731-FCFF-4729-A756-EEB3CBF0600F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 b="off" i="off"/>
    </a:neCell>
    <a:nwCell>
      <a:tcTxStyle b="off" i="off"/>
    </a:nwCell>
  </a:tblStyle>
  <a:tblStyle styleId="{39AE8751-6544-43B6-BA1B-7A239528EF0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44" Type="http://customschemas.google.com/relationships/presentationmetadata" Target="metadata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d9c7f49c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4d9c7f49c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34d9c7f49ce_2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d9c7f49ce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4d9c7f49ce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4d9c7f49ce_2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34d9c7f49ce_2_1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8" name="Google Shape;1518;g34d9c7f49ce_2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9" name="Google Shape;1519;g34d9c7f49ce_2_13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6" name="Google Shape;15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7" name="Google Shape;1527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4a4921025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3" name="Google Shape;1533;g34a49210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4" name="Google Shape;1534;g34a4921025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4a4921025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1" name="Google Shape;1541;g34a492102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2" name="Google Shape;1542;g34a49210254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34a4921025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g34a492102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6" name="Google Shape;1556;g34a49210254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34a4921025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g34a4921025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5" name="Google Shape;1565;g34a49210254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34a49210254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g34a492102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7" name="Google Shape;1577;g34a49210254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g34a4921025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8" name="Google Shape;1588;g34a4921025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9" name="Google Shape;1589;g34a49210254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34a49210254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7" name="Google Shape;1597;g34a4921025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8" name="Google Shape;1598;g34a49210254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34a4921025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7" name="Google Shape;1607;g34a4921025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608" name="Google Shape;1608;g34a49210254_0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d9c7f49ce_2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4d9c7f49ce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34d9c7f49ce_2_1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34a49210254_0_2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3" name="Google Shape;1663;g34a49210254_0_2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664" name="Google Shape;1664;g34a49210254_0_2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34a49210254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2" name="Google Shape;1692;g34a49210254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3" name="Google Shape;1693;g34a49210254_0_3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34a49210254_0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9" name="Google Shape;1699;g34a49210254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700" name="Google Shape;1700;g34a49210254_0_4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34a49210254_0_5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2" name="Google Shape;1742;g34a49210254_0_5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743" name="Google Shape;1743;g34a49210254_0_5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34a49210254_0_5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2" name="Google Shape;1772;g34a49210254_0_5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773" name="Google Shape;1773;g34a49210254_0_5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g34a49210254_0_6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5" name="Google Shape;1805;g34a49210254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6" name="Google Shape;1806;g34a49210254_0_6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g352205c6c3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2" name="Google Shape;1812;g352205c6c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3" name="Google Shape;1813;g352205c6c3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g34bee32ac2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0" name="Google Shape;1820;g34bee32ac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1" name="Google Shape;1821;g34bee32ac2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4bee32ac2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7" name="Google Shape;1827;g34bee32ac2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828" name="Google Shape;1828;g34bee32ac2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34bee32ac2f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5" name="Google Shape;1865;g34bee32ac2f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866" name="Google Shape;1866;g34bee32ac2f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d9c7f49ce_2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4d9c7f49ce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4d9c7f49ce_2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34bee32ac2f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7" name="Google Shape;1897;g34bee32ac2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8" name="Google Shape;1898;g34bee32ac2f_0_1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34bee32ac2f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4" name="Google Shape;1904;g34bee32ac2f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905" name="Google Shape;1905;g34bee32ac2f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34bee32ac2f_0_4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4" name="Google Shape;1934;g34bee32ac2f_0_4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935" name="Google Shape;1935;g34bee32ac2f_0_4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34bee32ac2f_0_6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4" name="Google Shape;1964;g34bee32ac2f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5" name="Google Shape;1965;g34bee32ac2f_0_6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34d035355bd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1" name="Google Shape;1971;g34d035355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2" name="Google Shape;1972;g34d035355bd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356f20ba6dd_1_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9" name="Google Shape;1979;g356f20ba6d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0" name="Google Shape;1980;g356f20ba6dd_1_1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g356f20ba6dd_1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6" name="Google Shape;1986;g356f20ba6dd_1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1987" name="Google Shape;1987;g356f20ba6dd_1_1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356f20ba6d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4" name="Google Shape;2004;g356f20ba6d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2005" name="Google Shape;2005;g356f20ba6d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356f20ba6dd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1" name="Google Shape;2041;g356f20ba6dd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tr-TR"/>
              <a:t>Eğitimin Açıklaması: </a:t>
            </a:r>
            <a:r>
              <a:rPr lang="tr-TR"/>
              <a:t>Bu slayt üzerinde değişiklik </a:t>
            </a:r>
            <a:r>
              <a:rPr b="1" lang="tr-TR"/>
              <a:t>yapılmalıdır.</a:t>
            </a:r>
            <a:r>
              <a:rPr lang="tr-TR"/>
              <a:t> İlk olarak Başlık güncellenir. Konuya uygun bir resim veya animasyon görseli ile eğitimin ne olduğu anlatılır. Her slayt azami 3 satırlık metin ile desteklenebilir.</a:t>
            </a:r>
            <a:endParaRPr/>
          </a:p>
        </p:txBody>
      </p:sp>
      <p:sp>
        <p:nvSpPr>
          <p:cNvPr id="2042" name="Google Shape;2042;g356f20ba6dd_1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34d9c7f49ce_2_1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3" name="Google Shape;2083;g34d9c7f49ce_2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4" name="Google Shape;2084;g34d9c7f49ce_2_14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d9c7f49ce_2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4d9c7f49ce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34d9c7f49ce_2_1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34d9c7f49ce_2_1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0" name="Google Shape;2090;g34d9c7f49ce_2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1" name="Google Shape;2091;g34d9c7f49ce_2_14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34d9c7f49ce_2_14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9" name="Google Shape;2109;g34d9c7f49ce_2_1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0" name="Google Shape;2110;g34d9c7f49ce_2_14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34d9c7f49ce_2_1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5" name="Google Shape;2125;g34d9c7f49ce_2_1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6" name="Google Shape;2126;g34d9c7f49ce_2_14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g34d9c7f49ce_2_15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9" name="Google Shape;2139;g34d9c7f49ce_2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0" name="Google Shape;2140;g34d9c7f49ce_2_15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4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" name="Google Shape;2145;g3555a59eeb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6" name="Google Shape;2146;g3555a59ee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7" name="Google Shape;2147;g3555a59eeb4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g34d9c7f49ce_2_1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4" name="Google Shape;2154;g34d9c7f49ce_2_1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5" name="Google Shape;2155;g34d9c7f49ce_2_15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34d9c7f49ce_2_15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5" name="Google Shape;2175;g34d9c7f49ce_2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6" name="Google Shape;2176;g34d9c7f49ce_2_15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3526defc488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2" name="Google Shape;2182;g3526defc488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3" name="Google Shape;2183;g3526defc488_2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d9c7f49ce_2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4d9c7f49ce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g34d9c7f49ce_2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d9c7f49ce_2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4d9c7f49ce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34d9c7f49ce_2_2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d9c7f49ce_2_2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34d9c7f49c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34d9c7f49ce_2_2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d9c7f49ce_2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4d9c7f49ce_2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4d9c7f49ce_2_2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d9c7f49ce_2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4d9c7f49ce_2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g34d9c7f49ce_2_2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d9c7f49ce_2_2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34d9c7f49ce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34d9c7f49ce_2_2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9c7f49ce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4d9c7f49c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4d9c7f49ce_2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d9c7f49ce_2_2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4d9c7f49ce_2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34d9c7f49ce_2_2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d9c7f49ce_2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34d9c7f49ce_2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g34d9c7f49ce_2_2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d9c7f49ce_2_3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34d9c7f49ce_2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1" name="Google Shape;411;g34d9c7f49ce_2_3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d9c7f49ce_2_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34d9c7f49ce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34d9c7f49ce_2_3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d9c7f49ce_2_3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4d9c7f49ce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g34d9c7f49ce_2_3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d9c7f49ce_2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4d9c7f49ce_2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g34d9c7f49ce_2_3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4d9c7f49ce_2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34d9c7f49ce_2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g34d9c7f49ce_2_3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d9c7f49ce_2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4d9c7f49ce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g34d9c7f49ce_2_3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4d9c7f49ce_2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34d9c7f49ce_2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g34d9c7f49ce_2_4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4d9c7f49ce_2_4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34d9c7f49ce_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9" name="Google Shape;539;g34d9c7f49ce_2_4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d9c7f49ce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4d9c7f49c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4d9c7f49ce_2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4d9c7f49ce_2_4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34d9c7f49ce_2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34d9c7f49ce_2_4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4d9c7f49ce_2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3" name="Google Shape;553;g34d9c7f49ce_2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g34d9c7f49ce_2_4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4d9c7f49ce_2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34d9c7f49ce_2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g34d9c7f49ce_2_4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4d9c7f49ce_2_4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34d9c7f49ce_2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g34d9c7f49ce_2_4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4d9c7f49ce_2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34d9c7f49ce_2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5" name="Google Shape;595;g34d9c7f49ce_2_4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4d9c7f49ce_2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1" name="Google Shape;601;g34d9c7f49ce_2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g34d9c7f49ce_2_4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4d9c7f49ce_2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g34d9c7f49ce_2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9" name="Google Shape;619;g34d9c7f49ce_2_4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4d9c7f49ce_2_5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34d9c7f49ce_2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g34d9c7f49ce_2_5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4d9c7f49ce_2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g34d9c7f49ce_2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7" name="Google Shape;647;g34d9c7f49ce_2_5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d9c7f49ce_2_5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34d9c7f49ce_2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g34d9c7f49ce_2_5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9c7f49ce_2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d9c7f49ce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4d9c7f49ce_2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4d9c7f49ce_2_5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34d9c7f49ce_2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g34d9c7f49ce_2_5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4d9c7f49ce_2_5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34d9c7f49ce_2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g34d9c7f49ce_2_5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4d9c7f49ce_2_5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g34d9c7f49ce_2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5" name="Google Shape;725;g34d9c7f49ce_2_5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4d9c7f49ce_2_6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g34d9c7f49ce_2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2" name="Google Shape;732;g34d9c7f49ce_2_6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4d9c7f49ce_2_6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g34d9c7f49ce_2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7" name="Google Shape;747;g34d9c7f49ce_2_6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4d9c7f49ce_2_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g34d9c7f49ce_2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34d9c7f49ce_2_6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4d9c7f49ce_2_6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34d9c7f49ce_2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g34d9c7f49ce_2_6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4d9c7f49ce_2_6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34d9c7f49ce_2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g34d9c7f49ce_2_6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4d9c7f49ce_2_6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g34d9c7f49ce_2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7" name="Google Shape;797;g34d9c7f49ce_2_6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4d9c7f49ce_2_6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34d9c7f49ce_2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3" name="Google Shape;823;g34d9c7f49ce_2_6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d9c7f49ce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4d9c7f49c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4d9c7f49ce_2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4d9c7f49ce_2_6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g34d9c7f49ce_2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g34d9c7f49ce_2_6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4d9c7f49ce_2_7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g34d9c7f49ce_2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9" name="Google Shape;839;g34d9c7f49ce_2_7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4d9c7f49ce_2_7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34d9c7f49ce_2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0" name="Google Shape;860;g34d9c7f49ce_2_7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4d9c7f49ce_2_7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34d9c7f49ce_2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1" name="Google Shape;871;g34d9c7f49ce_2_7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4d9c7f49ce_2_7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g34d9c7f49ce_2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4" name="Google Shape;884;g34d9c7f49ce_2_7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4d9c7f49ce_2_7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g34d9c7f49ce_2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g34d9c7f49ce_2_7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d9c7f49ce_2_7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g34d9c7f49ce_2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3" name="Google Shape;903;g34d9c7f49ce_2_7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4d9c7f49ce_2_7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g34d9c7f49ce_2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3" name="Google Shape;923;g34d9c7f49ce_2_7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4d9c7f49ce_2_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4" name="Google Shape;944;g34d9c7f49ce_2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5" name="Google Shape;945;g34d9c7f49ce_2_8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4d9c7f49ce_2_8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34d9c7f49ce_2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2" name="Google Shape;962;g34d9c7f49ce_2_8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d9c7f49ce_2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4d9c7f49ce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4d9c7f49ce_2_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4d9c7f49ce_2_8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8" name="Google Shape;968;g34d9c7f49ce_2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9" name="Google Shape;969;g34d9c7f49ce_2_8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4d9c7f49ce_2_8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g34d9c7f49ce_2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8" name="Google Shape;998;g34d9c7f49ce_2_8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4d9c7f49ce_2_8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3" name="Google Shape;1013;g34d9c7f49ce_2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4" name="Google Shape;1014;g34d9c7f49ce_2_8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4d9c7f49ce_2_8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0" name="Google Shape;1020;g34d9c7f49ce_2_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1" name="Google Shape;1021;g34d9c7f49ce_2_8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34d9c7f49ce_2_8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7" name="Google Shape;1037;g34d9c7f49ce_2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8" name="Google Shape;1038;g34d9c7f49ce_2_8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4d9c7f49ce_2_8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g34d9c7f49ce_2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8" name="Google Shape;1048;g34d9c7f49ce_2_8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4d9c7f49ce_2_9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4" name="Google Shape;1054;g34d9c7f49ce_2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5" name="Google Shape;1055;g34d9c7f49ce_2_9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4d9c7f49ce_2_9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7" name="Google Shape;1077;g34d9c7f49ce_2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8" name="Google Shape;1078;g34d9c7f49ce_2_9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4d9c7f49ce_2_9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4" name="Google Shape;1084;g34d9c7f49ce_2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5" name="Google Shape;1085;g34d9c7f49ce_2_9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34d9c7f49ce_2_9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34d9c7f49ce_2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2" name="Google Shape;1092;g34d9c7f49ce_2_9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d9c7f49ce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4d9c7f49ce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34d9c7f49ce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34d9c7f49ce_2_9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g34d9c7f49ce_2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7" name="Google Shape;1117;g34d9c7f49ce_2_9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34d9c7f49ce_2_9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g34d9c7f49ce_2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4" name="Google Shape;1124;g34d9c7f49ce_2_9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4d9c7f49ce_2_9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4" name="Google Shape;1134;g34d9c7f49ce_2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5" name="Google Shape;1135;g34d9c7f49ce_2_9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4d9c7f49ce_2_9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g34d9c7f49ce_2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6" name="Google Shape;1146;g34d9c7f49ce_2_9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4d9c7f49ce_2_9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g34d9c7f49ce_2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3" name="Google Shape;1153;g34d9c7f49ce_2_9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34d9c7f49ce_2_10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0" name="Google Shape;1160;g34d9c7f49ce_2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1" name="Google Shape;1161;g34d9c7f49ce_2_10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4d9c7f49ce_2_10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g34d9c7f49ce_2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8" name="Google Shape;1168;g34d9c7f49ce_2_10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34d9c7f49ce_2_10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4" name="Google Shape;1204;g34d9c7f49ce_2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5" name="Google Shape;1205;g34d9c7f49ce_2_10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34d9c7f49ce_2_10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g34d9c7f49ce_2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7" name="Google Shape;1237;g34d9c7f49ce_2_10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34d9c7f49ce_2_1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4" name="Google Shape;1264;g34d9c7f49ce_2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5" name="Google Shape;1265;g34d9c7f49ce_2_1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d9c7f49ce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4d9c7f49c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4d9c7f49ce_2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34d9c7f49ce_2_1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1" name="Google Shape;1271;g34d9c7f49ce_2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2" name="Google Shape;1272;g34d9c7f49ce_2_1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34d9c7f49ce_2_1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6" name="Google Shape;1306;g34d9c7f49ce_2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7" name="Google Shape;1307;g34d9c7f49ce_2_1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34d9c7f49ce_2_1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3" name="Google Shape;1313;g34d9c7f49ce_2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4" name="Google Shape;1314;g34d9c7f49ce_2_1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34d9c7f49ce_2_1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1" name="Google Shape;1321;g34d9c7f49ce_2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2" name="Google Shape;1322;g34d9c7f49ce_2_1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4d9c7f49ce_2_1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8" name="Google Shape;1328;g34d9c7f49ce_2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9" name="Google Shape;1329;g34d9c7f49ce_2_11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34d9c7f49ce_2_1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34d9c7f49ce_2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7" name="Google Shape;1337;g34d9c7f49ce_2_11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34d9c7f49ce_2_1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1" name="Google Shape;1351;g34d9c7f49ce_2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2" name="Google Shape;1352;g34d9c7f49ce_2_11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34d9c7f49ce_2_1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8" name="Google Shape;1358;g34d9c7f49ce_2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9" name="Google Shape;1359;g34d9c7f49ce_2_1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34d9c7f49ce_2_1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9" name="Google Shape;1369;g34d9c7f49ce_2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0" name="Google Shape;1370;g34d9c7f49ce_2_1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4d9c7f49ce_2_1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g34d9c7f49ce_2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4" name="Google Shape;1384;g34d9c7f49ce_2_12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d9c7f49ce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4d9c7f49ce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4d9c7f49ce_2_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34d9c7f49ce_2_12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7" name="Google Shape;1397;g34d9c7f49ce_2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8" name="Google Shape;1398;g34d9c7f49ce_2_12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34d9c7f49ce_2_12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g34d9c7f49ce_2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2" name="Google Shape;1412;g34d9c7f49ce_2_12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34d9c7f49ce_2_1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g34d9c7f49ce_2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8" name="Google Shape;1428;g34d9c7f49ce_2_12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34d9c7f49ce_2_12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8" name="Google Shape;1438;g34d9c7f49ce_2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9" name="Google Shape;1439;g34d9c7f49ce_2_12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34d9c7f49ce_2_1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5" name="Google Shape;1445;g34d9c7f49ce_2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6" name="Google Shape;1446;g34d9c7f49ce_2_12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34d9c7f49ce_2_1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6" name="Google Shape;1476;g34d9c7f49ce_2_1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7" name="Google Shape;1477;g34d9c7f49ce_2_12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34d9c7f49ce_2_1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3" name="Google Shape;1483;g34d9c7f49ce_2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4" name="Google Shape;1484;g34d9c7f49ce_2_13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34d9c7f49ce_2_13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1" name="Google Shape;1491;g34d9c7f49ce_2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2" name="Google Shape;1492;g34d9c7f49ce_2_13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g34d9c7f49ce_2_1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8" name="Google Shape;1498;g34d9c7f49ce_2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9" name="Google Shape;1499;g34d9c7f49ce_2_13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34d9c7f49ce_2_1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1" name="Google Shape;1511;g34d9c7f49ce_2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2" name="Google Shape;1512;g34d9c7f49ce_2_13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, Dikey Metin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9"/>
          <p:cNvSpPr txBox="1"/>
          <p:nvPr>
            <p:ph type="title"/>
          </p:nvPr>
        </p:nvSpPr>
        <p:spPr>
          <a:xfrm>
            <a:off x="457219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" type="body"/>
          </p:nvPr>
        </p:nvSpPr>
        <p:spPr>
          <a:xfrm>
            <a:off x="3575050" y="20479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2" name="Google Shape;22;p49"/>
          <p:cNvSpPr txBox="1"/>
          <p:nvPr>
            <p:ph idx="2" type="body"/>
          </p:nvPr>
        </p:nvSpPr>
        <p:spPr>
          <a:xfrm>
            <a:off x="457219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3"/>
          <p:cNvSpPr txBox="1"/>
          <p:nvPr>
            <p:ph type="ctrTitle"/>
          </p:nvPr>
        </p:nvSpPr>
        <p:spPr>
          <a:xfrm>
            <a:off x="685800" y="159783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4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4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47"/>
          <p:cNvSpPr txBox="1"/>
          <p:nvPr>
            <p:ph idx="3" type="body"/>
          </p:nvPr>
        </p:nvSpPr>
        <p:spPr>
          <a:xfrm>
            <a:off x="4645033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47"/>
          <p:cNvSpPr txBox="1"/>
          <p:nvPr>
            <p:ph idx="4" type="body"/>
          </p:nvPr>
        </p:nvSpPr>
        <p:spPr>
          <a:xfrm>
            <a:off x="4645033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4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1792288" y="402551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33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36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36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36.pn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Relationship Id="rId3" Type="http://schemas.openxmlformats.org/officeDocument/2006/relationships/image" Target="../media/image44.jpg"/><Relationship Id="rId4" Type="http://schemas.openxmlformats.org/officeDocument/2006/relationships/image" Target="../media/image40.jpg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Relationship Id="rId3" Type="http://schemas.openxmlformats.org/officeDocument/2006/relationships/image" Target="../media/image38.jpg"/><Relationship Id="rId4" Type="http://schemas.openxmlformats.org/officeDocument/2006/relationships/image" Target="../media/image45.jpg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0.xml"/><Relationship Id="rId3" Type="http://schemas.openxmlformats.org/officeDocument/2006/relationships/image" Target="../media/image4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3.png"/><Relationship Id="rId6" Type="http://schemas.openxmlformats.org/officeDocument/2006/relationships/image" Target="../media/image41.png"/><Relationship Id="rId7" Type="http://schemas.openxmlformats.org/officeDocument/2006/relationships/image" Target="../media/image46.png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7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17.png"/><Relationship Id="rId8" Type="http://schemas.openxmlformats.org/officeDocument/2006/relationships/image" Target="../media/image2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10" Type="http://schemas.openxmlformats.org/officeDocument/2006/relationships/image" Target="../media/image19.png"/><Relationship Id="rId9" Type="http://schemas.openxmlformats.org/officeDocument/2006/relationships/image" Target="../media/image1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0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24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27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d9c7f49ce_2_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4d9c7f49ce_2_0"/>
          <p:cNvSpPr txBox="1"/>
          <p:nvPr/>
        </p:nvSpPr>
        <p:spPr>
          <a:xfrm>
            <a:off x="1058392" y="2242116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9c7f49ce_2_13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34d9c7f49ce_2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950" y="1280050"/>
            <a:ext cx="1998800" cy="13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4d9c7f49ce_2_130"/>
          <p:cNvSpPr txBox="1"/>
          <p:nvPr/>
        </p:nvSpPr>
        <p:spPr>
          <a:xfrm>
            <a:off x="101075" y="195486"/>
            <a:ext cx="168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34d9c7f49ce_2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425" y="1583026"/>
            <a:ext cx="783850" cy="7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g34d9c7f49ce_2_130"/>
          <p:cNvCxnSpPr/>
          <p:nvPr/>
        </p:nvCxnSpPr>
        <p:spPr>
          <a:xfrm>
            <a:off x="2995022" y="1974955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33" name="Google Shape;233;g34d9c7f49ce_2_1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46250" y="1385925"/>
            <a:ext cx="1086826" cy="108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4d9c7f49ce_2_1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21603" y="2932274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4d9c7f49ce_2_1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408013" y="2962112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4d9c7f49ce_2_1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48513" y="2962112"/>
            <a:ext cx="509225" cy="50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g34d9c7f49ce_2_130"/>
          <p:cNvCxnSpPr/>
          <p:nvPr/>
        </p:nvCxnSpPr>
        <p:spPr>
          <a:xfrm>
            <a:off x="5226472" y="1974955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34d9c7f49ce_2_133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g34d9c7f49ce_2_1333"/>
          <p:cNvSpPr txBox="1"/>
          <p:nvPr/>
        </p:nvSpPr>
        <p:spPr>
          <a:xfrm>
            <a:off x="1552003" y="843550"/>
            <a:ext cx="28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Sepet, Sipariş ve Ödeme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g34d9c7f49ce_2_1333"/>
          <p:cNvSpPr txBox="1"/>
          <p:nvPr/>
        </p:nvSpPr>
        <p:spPr>
          <a:xfrm>
            <a:off x="1543677" y="1275600"/>
            <a:ext cx="4287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Alışveriş Sepeti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Sepete Ürün Ekleme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Sepetten Ürün Silme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ile Alışveriş Sepeti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ile Alışveriş Sepeti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CartService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Sipariş Yönetimi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Siparişin Kayıt Edilmesi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Yönetici Sipariş Listeleme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Müşteri Siparişlerinin Listelenmesi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Kredi Kartı Ödemesi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Veritabanı Kullanımı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6"/>
          <p:cNvSpPr txBox="1"/>
          <p:nvPr/>
        </p:nvSpPr>
        <p:spPr>
          <a:xfrm>
            <a:off x="6948264" y="4587974"/>
            <a:ext cx="21627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36"/>
          <p:cNvSpPr txBox="1"/>
          <p:nvPr/>
        </p:nvSpPr>
        <p:spPr>
          <a:xfrm>
            <a:off x="1058392" y="2242116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34a49210254_0_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g34a49210254_0_0"/>
          <p:cNvSpPr txBox="1"/>
          <p:nvPr/>
        </p:nvSpPr>
        <p:spPr>
          <a:xfrm>
            <a:off x="1058392" y="927566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g34a49210254_0_0"/>
          <p:cNvSpPr txBox="1"/>
          <p:nvPr/>
        </p:nvSpPr>
        <p:spPr>
          <a:xfrm>
            <a:off x="1383733" y="1608750"/>
            <a:ext cx="7586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bir Javascript kütüphanesidir.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34a49210254_0_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g34a49210254_0_7"/>
          <p:cNvSpPr txBox="1"/>
          <p:nvPr/>
        </p:nvSpPr>
        <p:spPr>
          <a:xfrm>
            <a:off x="1157000" y="1401100"/>
            <a:ext cx="1953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npm install react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npm install react-dom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g34a49210254_0_7"/>
          <p:cNvSpPr txBox="1"/>
          <p:nvPr/>
        </p:nvSpPr>
        <p:spPr>
          <a:xfrm>
            <a:off x="1157001" y="795850"/>
            <a:ext cx="372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-TR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Library</a:t>
            </a:r>
            <a:endParaRPr b="1" i="0" sz="17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g34a49210254_0_7"/>
          <p:cNvSpPr txBox="1"/>
          <p:nvPr/>
        </p:nvSpPr>
        <p:spPr>
          <a:xfrm>
            <a:off x="1157001" y="2699975"/>
            <a:ext cx="37224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-TR" sz="17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Projesi</a:t>
            </a:r>
            <a:endParaRPr b="1" i="0" sz="17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g34a49210254_0_7"/>
          <p:cNvSpPr/>
          <p:nvPr/>
        </p:nvSpPr>
        <p:spPr>
          <a:xfrm>
            <a:off x="648550" y="788200"/>
            <a:ext cx="373800" cy="368400"/>
          </a:xfrm>
          <a:prstGeom prst="ellipse">
            <a:avLst/>
          </a:prstGeom>
          <a:solidFill>
            <a:srgbClr val="4F81BD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-T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g34a49210254_0_7"/>
          <p:cNvSpPr/>
          <p:nvPr/>
        </p:nvSpPr>
        <p:spPr>
          <a:xfrm>
            <a:off x="648550" y="2692325"/>
            <a:ext cx="373800" cy="368400"/>
          </a:xfrm>
          <a:prstGeom prst="ellipse">
            <a:avLst/>
          </a:prstGeom>
          <a:solidFill>
            <a:srgbClr val="4F81BD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-TR" sz="1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0" name="Google Shape;1550;g34a49210254_0_7" title="image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2875" y="1401100"/>
            <a:ext cx="1424775" cy="64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1" name="Google Shape;1551;g34a49210254_0_7" title="1_2oFQSz02MxMO0oLsab77MA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550" y="3381275"/>
            <a:ext cx="1843576" cy="96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2" name="Google Shape;1552;g34a49210254_0_7" title="nextjs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6021" y="3457250"/>
            <a:ext cx="1559112" cy="9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34a49210254_0_2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g34a49210254_0_23"/>
          <p:cNvSpPr txBox="1"/>
          <p:nvPr/>
        </p:nvSpPr>
        <p:spPr>
          <a:xfrm>
            <a:off x="1058392" y="927566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g34a49210254_0_23"/>
          <p:cNvSpPr txBox="1"/>
          <p:nvPr/>
        </p:nvSpPr>
        <p:spPr>
          <a:xfrm>
            <a:off x="1383733" y="1608750"/>
            <a:ext cx="7586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bir Javascript kütüphanesidir.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1" name="Google Shape;1561;g34a49210254_0_23"/>
          <p:cNvSpPr txBox="1"/>
          <p:nvPr/>
        </p:nvSpPr>
        <p:spPr>
          <a:xfrm>
            <a:off x="1383733" y="1993975"/>
            <a:ext cx="7586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ile kolaylıkla dinamik görüntü oluşturabiliriz. (View)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34a49210254_0_3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g34a49210254_0_31"/>
          <p:cNvSpPr txBox="1"/>
          <p:nvPr/>
        </p:nvSpPr>
        <p:spPr>
          <a:xfrm>
            <a:off x="5252363" y="2176375"/>
            <a:ext cx="55545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 App() {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return &lt;h1&gt;Merhaba React&lt;/h1&gt;;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9" name="Google Shape;1569;g34a49210254_0_31"/>
          <p:cNvSpPr txBox="1"/>
          <p:nvPr/>
        </p:nvSpPr>
        <p:spPr>
          <a:xfrm>
            <a:off x="413225" y="2176400"/>
            <a:ext cx="5070000" cy="10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 App() {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return "&lt;h1&gt;Merhaba React&lt;/h1&gt;";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0" name="Google Shape;1570;g34a49210254_0_31"/>
          <p:cNvCxnSpPr/>
          <p:nvPr/>
        </p:nvCxnSpPr>
        <p:spPr>
          <a:xfrm>
            <a:off x="4546075" y="546050"/>
            <a:ext cx="0" cy="4302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1" name="Google Shape;1571;g34a49210254_0_31"/>
          <p:cNvSpPr txBox="1"/>
          <p:nvPr/>
        </p:nvSpPr>
        <p:spPr>
          <a:xfrm rot="756">
            <a:off x="5328157" y="3687736"/>
            <a:ext cx="2729100" cy="4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JSX - Javascript XML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2" name="Google Shape;1572;g34a49210254_0_31"/>
          <p:cNvSpPr txBox="1"/>
          <p:nvPr/>
        </p:nvSpPr>
        <p:spPr>
          <a:xfrm>
            <a:off x="419850" y="774250"/>
            <a:ext cx="272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-T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g34a49210254_0_31"/>
          <p:cNvSpPr txBox="1"/>
          <p:nvPr/>
        </p:nvSpPr>
        <p:spPr>
          <a:xfrm>
            <a:off x="5252375" y="774250"/>
            <a:ext cx="272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-T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34a49210254_0_4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0" name="Google Shape;1580;g34a49210254_0_45"/>
          <p:cNvSpPr txBox="1"/>
          <p:nvPr/>
        </p:nvSpPr>
        <p:spPr>
          <a:xfrm>
            <a:off x="5252363" y="2176375"/>
            <a:ext cx="55545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 App() {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const mesaj = "Merhaba";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return &lt;h1&gt;{mesaj} React&lt;/h1&gt;;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50" u="none" cap="none" strike="noStrike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1" name="Google Shape;1581;g34a49210254_0_45"/>
          <p:cNvSpPr txBox="1"/>
          <p:nvPr/>
        </p:nvSpPr>
        <p:spPr>
          <a:xfrm>
            <a:off x="413225" y="2176400"/>
            <a:ext cx="5070000" cy="14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 App() {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const mesaj = "Merhaba";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return </a:t>
            </a:r>
            <a:r>
              <a:rPr b="1" i="0" lang="tr-TR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&lt;h1&gt;${mesaj} React&lt;/h1&gt;</a:t>
            </a:r>
            <a:r>
              <a:rPr b="1" i="0" lang="tr-TR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2" name="Google Shape;1582;g34a49210254_0_45"/>
          <p:cNvCxnSpPr/>
          <p:nvPr/>
        </p:nvCxnSpPr>
        <p:spPr>
          <a:xfrm>
            <a:off x="4546075" y="546050"/>
            <a:ext cx="0" cy="4302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83" name="Google Shape;1583;g34a49210254_0_45"/>
          <p:cNvSpPr txBox="1"/>
          <p:nvPr/>
        </p:nvSpPr>
        <p:spPr>
          <a:xfrm rot="756">
            <a:off x="5328157" y="3687736"/>
            <a:ext cx="2729100" cy="431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JSX - Javascript XML</a:t>
            </a:r>
            <a:endParaRPr b="1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g34a49210254_0_45"/>
          <p:cNvSpPr txBox="1"/>
          <p:nvPr/>
        </p:nvSpPr>
        <p:spPr>
          <a:xfrm>
            <a:off x="419850" y="774250"/>
            <a:ext cx="272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-T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g34a49210254_0_45"/>
          <p:cNvSpPr txBox="1"/>
          <p:nvPr/>
        </p:nvSpPr>
        <p:spPr>
          <a:xfrm>
            <a:off x="5252375" y="774250"/>
            <a:ext cx="272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-T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b="1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4a49210254_0_5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g34a49210254_0_58"/>
          <p:cNvSpPr txBox="1"/>
          <p:nvPr/>
        </p:nvSpPr>
        <p:spPr>
          <a:xfrm>
            <a:off x="553200" y="1294200"/>
            <a:ext cx="4708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function List() {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const people = [ 'Ali', Ayşe', 'Ahmet' ];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const listItems = people.map(person =&gt;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	 &lt;li&gt;{person}&lt;/li&gt;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);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return &lt;ul&gt;{listItems}&lt;/ul&gt;;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3" name="Google Shape;1593;g34a49210254_0_58"/>
          <p:cNvSpPr txBox="1"/>
          <p:nvPr/>
        </p:nvSpPr>
        <p:spPr>
          <a:xfrm>
            <a:off x="6536300" y="1940700"/>
            <a:ext cx="470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&lt;ul&gt;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&lt;li&gt;Ali&lt;/li&gt;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&lt;li&gt;Ayşe&lt;/li&gt;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&lt;li&gt;Ahmet&lt;/li&gt;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&lt;/ul&gt;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4" name="Google Shape;1594;g34a49210254_0_58"/>
          <p:cNvSpPr/>
          <p:nvPr/>
        </p:nvSpPr>
        <p:spPr>
          <a:xfrm>
            <a:off x="4572000" y="2316300"/>
            <a:ext cx="690000" cy="51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34a49210254_0_7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g34a49210254_0_72"/>
          <p:cNvSpPr txBox="1"/>
          <p:nvPr/>
        </p:nvSpPr>
        <p:spPr>
          <a:xfrm>
            <a:off x="1058392" y="927566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g34a49210254_0_72"/>
          <p:cNvSpPr txBox="1"/>
          <p:nvPr/>
        </p:nvSpPr>
        <p:spPr>
          <a:xfrm>
            <a:off x="1383733" y="1608750"/>
            <a:ext cx="7586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bir Javascript kütüphanesidir.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g34a49210254_0_72"/>
          <p:cNvSpPr txBox="1"/>
          <p:nvPr/>
        </p:nvSpPr>
        <p:spPr>
          <a:xfrm>
            <a:off x="1383733" y="1993975"/>
            <a:ext cx="7586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ile kolaylıkla dinamik görüntü oluşturabiliriz. (View)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g34a49210254_0_72"/>
          <p:cNvSpPr txBox="1"/>
          <p:nvPr/>
        </p:nvSpPr>
        <p:spPr>
          <a:xfrm>
            <a:off x="1383733" y="2379200"/>
            <a:ext cx="75861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Virtual Dom Kullanır.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4a49210254_0_122"/>
          <p:cNvSpPr/>
          <p:nvPr/>
        </p:nvSpPr>
        <p:spPr>
          <a:xfrm>
            <a:off x="116456" y="1000463"/>
            <a:ext cx="4764300" cy="356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1" name="Google Shape;1611;g34a49210254_0_122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2" name="Google Shape;1612;g34a49210254_0_122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3" name="Google Shape;1613;g34a49210254_0_122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4" name="Google Shape;1614;g34a49210254_0_122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5" name="Google Shape;1615;g34a49210254_0_122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g34a49210254_0_122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7" name="Google Shape;1617;g34a49210254_0_122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g34a49210254_0_122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g34a49210254_0_122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0" name="Google Shape;1620;g34a49210254_0_122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g34a49210254_0_122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g34a49210254_0_122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3" name="Google Shape;1623;g34a49210254_0_122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g34a49210254_0_122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5" name="Google Shape;1625;g34a49210254_0_122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g34a49210254_0_122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g34a49210254_0_122"/>
          <p:cNvSpPr/>
          <p:nvPr/>
        </p:nvSpPr>
        <p:spPr>
          <a:xfrm>
            <a:off x="3853781" y="2415619"/>
            <a:ext cx="495000" cy="495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8" name="Google Shape;1628;g34a49210254_0_122"/>
          <p:cNvGrpSpPr/>
          <p:nvPr/>
        </p:nvGrpSpPr>
        <p:grpSpPr>
          <a:xfrm>
            <a:off x="268650" y="1673250"/>
            <a:ext cx="1729913" cy="1979738"/>
            <a:chOff x="268650" y="1673250"/>
            <a:chExt cx="1729913" cy="1979738"/>
          </a:xfrm>
        </p:grpSpPr>
        <p:cxnSp>
          <p:nvCxnSpPr>
            <p:cNvPr id="1629" name="Google Shape;1629;g34a49210254_0_122"/>
            <p:cNvCxnSpPr>
              <a:endCxn id="1630" idx="1"/>
            </p:cNvCxnSpPr>
            <p:nvPr/>
          </p:nvCxnSpPr>
          <p:spPr>
            <a:xfrm>
              <a:off x="1182454" y="1955910"/>
              <a:ext cx="393600" cy="5322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1" name="Google Shape;1631;g34a49210254_0_122"/>
            <p:cNvCxnSpPr>
              <a:endCxn id="1632" idx="0"/>
            </p:cNvCxnSpPr>
            <p:nvPr/>
          </p:nvCxnSpPr>
          <p:spPr>
            <a:xfrm flipH="1">
              <a:off x="1133606" y="2035688"/>
              <a:ext cx="13200" cy="1122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3" name="Google Shape;1633;g34a49210254_0_122"/>
            <p:cNvSpPr/>
            <p:nvPr/>
          </p:nvSpPr>
          <p:spPr>
            <a:xfrm>
              <a:off x="886106" y="1673250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g34a49210254_0_122"/>
            <p:cNvSpPr/>
            <p:nvPr/>
          </p:nvSpPr>
          <p:spPr>
            <a:xfrm>
              <a:off x="886106" y="2415619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g34a49210254_0_122"/>
            <p:cNvSpPr/>
            <p:nvPr/>
          </p:nvSpPr>
          <p:spPr>
            <a:xfrm>
              <a:off x="1503563" y="2415619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g34a49210254_0_122"/>
            <p:cNvSpPr/>
            <p:nvPr/>
          </p:nvSpPr>
          <p:spPr>
            <a:xfrm>
              <a:off x="268650" y="2415619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g34a49210254_0_122"/>
            <p:cNvSpPr/>
            <p:nvPr/>
          </p:nvSpPr>
          <p:spPr>
            <a:xfrm>
              <a:off x="886106" y="3157988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36" name="Google Shape;1636;g34a49210254_0_122"/>
            <p:cNvCxnSpPr>
              <a:stCxn id="1633" idx="3"/>
              <a:endCxn id="1635" idx="7"/>
            </p:cNvCxnSpPr>
            <p:nvPr/>
          </p:nvCxnSpPr>
          <p:spPr>
            <a:xfrm flipH="1">
              <a:off x="691297" y="2095759"/>
              <a:ext cx="267300" cy="392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37" name="Google Shape;1637;g34a49210254_0_122"/>
          <p:cNvSpPr/>
          <p:nvPr/>
        </p:nvSpPr>
        <p:spPr>
          <a:xfrm>
            <a:off x="3242963" y="3900356"/>
            <a:ext cx="495000" cy="495000"/>
          </a:xfrm>
          <a:prstGeom prst="ellipse">
            <a:avLst/>
          </a:prstGeom>
          <a:solidFill>
            <a:srgbClr val="FFC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8" name="Google Shape;1638;g34a49210254_0_122"/>
          <p:cNvCxnSpPr>
            <a:endCxn id="1639" idx="1"/>
          </p:cNvCxnSpPr>
          <p:nvPr/>
        </p:nvCxnSpPr>
        <p:spPr>
          <a:xfrm>
            <a:off x="7695997" y="1912316"/>
            <a:ext cx="393600" cy="5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0" name="Google Shape;1640;g34a49210254_0_122"/>
          <p:cNvCxnSpPr>
            <a:endCxn id="1641" idx="0"/>
          </p:cNvCxnSpPr>
          <p:nvPr/>
        </p:nvCxnSpPr>
        <p:spPr>
          <a:xfrm flipH="1">
            <a:off x="7653788" y="1992263"/>
            <a:ext cx="6600" cy="1864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2" name="Google Shape;1642;g34a49210254_0_122"/>
          <p:cNvSpPr/>
          <p:nvPr/>
        </p:nvSpPr>
        <p:spPr>
          <a:xfrm>
            <a:off x="7399650" y="1629656"/>
            <a:ext cx="495000" cy="495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3" name="Google Shape;1643;g34a49210254_0_122"/>
          <p:cNvSpPr/>
          <p:nvPr/>
        </p:nvSpPr>
        <p:spPr>
          <a:xfrm>
            <a:off x="7399650" y="2372025"/>
            <a:ext cx="495000" cy="495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g34a49210254_0_122"/>
          <p:cNvSpPr/>
          <p:nvPr/>
        </p:nvSpPr>
        <p:spPr>
          <a:xfrm>
            <a:off x="8017106" y="2372025"/>
            <a:ext cx="495000" cy="495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4" name="Google Shape;1644;g34a49210254_0_122"/>
          <p:cNvCxnSpPr>
            <a:endCxn id="1627" idx="1"/>
          </p:cNvCxnSpPr>
          <p:nvPr/>
        </p:nvCxnSpPr>
        <p:spPr>
          <a:xfrm>
            <a:off x="3532672" y="1955910"/>
            <a:ext cx="393600" cy="53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5" name="Google Shape;1645;g34a49210254_0_122"/>
          <p:cNvSpPr/>
          <p:nvPr/>
        </p:nvSpPr>
        <p:spPr>
          <a:xfrm>
            <a:off x="6782194" y="2372025"/>
            <a:ext cx="495000" cy="495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6" name="Google Shape;1646;g34a49210254_0_122"/>
          <p:cNvSpPr/>
          <p:nvPr/>
        </p:nvSpPr>
        <p:spPr>
          <a:xfrm>
            <a:off x="7399650" y="3114394"/>
            <a:ext cx="495000" cy="495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7" name="Google Shape;1647;g34a49210254_0_122"/>
          <p:cNvCxnSpPr>
            <a:stCxn id="1642" idx="3"/>
            <a:endCxn id="1645" idx="7"/>
          </p:cNvCxnSpPr>
          <p:nvPr/>
        </p:nvCxnSpPr>
        <p:spPr>
          <a:xfrm flipH="1">
            <a:off x="7204841" y="2052165"/>
            <a:ext cx="267300" cy="39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1" name="Google Shape;1641;g34a49210254_0_122"/>
          <p:cNvSpPr/>
          <p:nvPr/>
        </p:nvSpPr>
        <p:spPr>
          <a:xfrm>
            <a:off x="7406288" y="3856763"/>
            <a:ext cx="495000" cy="4950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g34a49210254_0_122"/>
          <p:cNvSpPr txBox="1"/>
          <p:nvPr/>
        </p:nvSpPr>
        <p:spPr>
          <a:xfrm>
            <a:off x="595163" y="1044956"/>
            <a:ext cx="1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Dom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9" name="Google Shape;1649;g34a49210254_0_122"/>
          <p:cNvSpPr txBox="1"/>
          <p:nvPr/>
        </p:nvSpPr>
        <p:spPr>
          <a:xfrm>
            <a:off x="3140119" y="1044956"/>
            <a:ext cx="117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0" name="Google Shape;1650;g34a49210254_0_122"/>
          <p:cNvGrpSpPr/>
          <p:nvPr/>
        </p:nvGrpSpPr>
        <p:grpSpPr>
          <a:xfrm>
            <a:off x="2618869" y="1673250"/>
            <a:ext cx="1112456" cy="2227106"/>
            <a:chOff x="2618869" y="1673250"/>
            <a:chExt cx="1112456" cy="2227106"/>
          </a:xfrm>
        </p:grpSpPr>
        <p:cxnSp>
          <p:nvCxnSpPr>
            <p:cNvPr id="1651" name="Google Shape;1651;g34a49210254_0_122"/>
            <p:cNvCxnSpPr>
              <a:endCxn id="1637" idx="0"/>
            </p:cNvCxnSpPr>
            <p:nvPr/>
          </p:nvCxnSpPr>
          <p:spPr>
            <a:xfrm flipH="1">
              <a:off x="3490463" y="2035856"/>
              <a:ext cx="6600" cy="1864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2" name="Google Shape;1652;g34a49210254_0_122"/>
            <p:cNvSpPr/>
            <p:nvPr/>
          </p:nvSpPr>
          <p:spPr>
            <a:xfrm>
              <a:off x="3236325" y="1673250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g34a49210254_0_122"/>
            <p:cNvSpPr/>
            <p:nvPr/>
          </p:nvSpPr>
          <p:spPr>
            <a:xfrm>
              <a:off x="3236325" y="2415619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g34a49210254_0_122"/>
            <p:cNvSpPr/>
            <p:nvPr/>
          </p:nvSpPr>
          <p:spPr>
            <a:xfrm>
              <a:off x="2618869" y="2415619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g34a49210254_0_122"/>
            <p:cNvSpPr/>
            <p:nvPr/>
          </p:nvSpPr>
          <p:spPr>
            <a:xfrm>
              <a:off x="3236325" y="3157988"/>
              <a:ext cx="495000" cy="4950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tr-TR" sz="1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div</a:t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56" name="Google Shape;1656;g34a49210254_0_122"/>
            <p:cNvCxnSpPr>
              <a:stCxn id="1652" idx="3"/>
              <a:endCxn id="1654" idx="7"/>
            </p:cNvCxnSpPr>
            <p:nvPr/>
          </p:nvCxnSpPr>
          <p:spPr>
            <a:xfrm flipH="1">
              <a:off x="3041516" y="2095759"/>
              <a:ext cx="267300" cy="392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57" name="Google Shape;1657;g34a49210254_0_122"/>
          <p:cNvSpPr txBox="1"/>
          <p:nvPr/>
        </p:nvSpPr>
        <p:spPr>
          <a:xfrm>
            <a:off x="6988254" y="1044950"/>
            <a:ext cx="18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 to DOM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8" name="Google Shape;1658;g34a49210254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7868" y="210806"/>
            <a:ext cx="782736" cy="712781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g34a49210254_0_122"/>
          <p:cNvSpPr/>
          <p:nvPr/>
        </p:nvSpPr>
        <p:spPr>
          <a:xfrm>
            <a:off x="5205028" y="2415619"/>
            <a:ext cx="782700" cy="6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g34a49210254_0_12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9c7f49ce_2_14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4d9c7f49ce_2_144"/>
          <p:cNvSpPr txBox="1"/>
          <p:nvPr/>
        </p:nvSpPr>
        <p:spPr>
          <a:xfrm>
            <a:off x="1019907" y="224212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34a49210254_0_267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g34a49210254_0_267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g34a49210254_0_267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9" name="Google Shape;1669;g34a49210254_0_267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0" name="Google Shape;1670;g34a49210254_0_267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g34a49210254_0_267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g34a49210254_0_267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3" name="Google Shape;1673;g34a49210254_0_267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g34a49210254_0_267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g34a49210254_0_267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g34a49210254_0_267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g34a49210254_0_267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g34a49210254_0_267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g34a49210254_0_267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g34a49210254_0_267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g34a49210254_0_267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g34a49210254_0_267"/>
          <p:cNvSpPr txBox="1"/>
          <p:nvPr/>
        </p:nvSpPr>
        <p:spPr>
          <a:xfrm>
            <a:off x="1006482" y="1122750"/>
            <a:ext cx="38850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Kullanmanın Avantajları</a:t>
            </a:r>
            <a:endParaRPr b="1" i="0" sz="1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g34a49210254_0_267"/>
          <p:cNvSpPr txBox="1"/>
          <p:nvPr/>
        </p:nvSpPr>
        <p:spPr>
          <a:xfrm>
            <a:off x="1424593" y="1696219"/>
            <a:ext cx="5689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Düzenli bir proje yapısı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4" name="Google Shape;1684;g34a49210254_0_267"/>
          <p:cNvSpPr txBox="1"/>
          <p:nvPr/>
        </p:nvSpPr>
        <p:spPr>
          <a:xfrm>
            <a:off x="1444443" y="2158425"/>
            <a:ext cx="63060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Kolay kullanım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5" name="Google Shape;1685;g34a49210254_0_267"/>
          <p:cNvSpPr txBox="1"/>
          <p:nvPr/>
        </p:nvSpPr>
        <p:spPr>
          <a:xfrm>
            <a:off x="1431137" y="2563481"/>
            <a:ext cx="5689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Performans</a:t>
            </a:r>
            <a:endParaRPr b="1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6" name="Google Shape;1686;g34a49210254_0_267"/>
          <p:cNvSpPr/>
          <p:nvPr/>
        </p:nvSpPr>
        <p:spPr>
          <a:xfrm>
            <a:off x="1016924" y="1688869"/>
            <a:ext cx="332700" cy="338700"/>
          </a:xfrm>
          <a:prstGeom prst="ellipse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tr-T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g34a49210254_0_267"/>
          <p:cNvSpPr/>
          <p:nvPr/>
        </p:nvSpPr>
        <p:spPr>
          <a:xfrm>
            <a:off x="1016924" y="2135493"/>
            <a:ext cx="332700" cy="338700"/>
          </a:xfrm>
          <a:prstGeom prst="ellipse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tr-T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g34a49210254_0_267"/>
          <p:cNvSpPr/>
          <p:nvPr/>
        </p:nvSpPr>
        <p:spPr>
          <a:xfrm>
            <a:off x="1016924" y="2582117"/>
            <a:ext cx="332700" cy="338700"/>
          </a:xfrm>
          <a:prstGeom prst="ellipse">
            <a:avLst/>
          </a:prstGeom>
          <a:solidFill>
            <a:srgbClr val="4F81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tr-TR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g34a49210254_0_26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34a49210254_0_39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g34a49210254_0_392"/>
          <p:cNvSpPr txBox="1"/>
          <p:nvPr/>
        </p:nvSpPr>
        <p:spPr>
          <a:xfrm>
            <a:off x="1058403" y="2242125"/>
            <a:ext cx="32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34a49210254_0_408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3" name="Google Shape;1703;g34a49210254_0_408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4" name="Google Shape;1704;g34a49210254_0_408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5" name="Google Shape;1705;g34a49210254_0_408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6" name="Google Shape;1706;g34a49210254_0_408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7" name="Google Shape;1707;g34a49210254_0_408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8" name="Google Shape;1708;g34a49210254_0_408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9" name="Google Shape;1709;g34a49210254_0_408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0" name="Google Shape;1710;g34a49210254_0_408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1" name="Google Shape;1711;g34a49210254_0_408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2" name="Google Shape;1712;g34a49210254_0_408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3" name="Google Shape;1713;g34a49210254_0_408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g34a49210254_0_408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g34a49210254_0_408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g34a49210254_0_408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g34a49210254_0_408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g34a49210254_0_408"/>
          <p:cNvSpPr txBox="1"/>
          <p:nvPr/>
        </p:nvSpPr>
        <p:spPr>
          <a:xfrm>
            <a:off x="7" y="-6734"/>
            <a:ext cx="3885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Component Nedir?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9" name="Google Shape;1719;g34a49210254_0_4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763" y="1007138"/>
            <a:ext cx="7088404" cy="34343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20" name="Google Shape;1720;g34a49210254_0_408"/>
          <p:cNvSpPr/>
          <p:nvPr/>
        </p:nvSpPr>
        <p:spPr>
          <a:xfrm>
            <a:off x="743506" y="1849875"/>
            <a:ext cx="6365400" cy="34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g34a49210254_0_408"/>
          <p:cNvSpPr/>
          <p:nvPr/>
        </p:nvSpPr>
        <p:spPr>
          <a:xfrm>
            <a:off x="743506" y="2309513"/>
            <a:ext cx="1453200" cy="13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g34a49210254_0_408"/>
          <p:cNvSpPr/>
          <p:nvPr/>
        </p:nvSpPr>
        <p:spPr>
          <a:xfrm>
            <a:off x="2339881" y="2309513"/>
            <a:ext cx="4768800" cy="138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g34a49210254_0_408"/>
          <p:cNvSpPr/>
          <p:nvPr/>
        </p:nvSpPr>
        <p:spPr>
          <a:xfrm>
            <a:off x="743506" y="3805275"/>
            <a:ext cx="6365400" cy="4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g34a49210254_0_408"/>
          <p:cNvSpPr/>
          <p:nvPr/>
        </p:nvSpPr>
        <p:spPr>
          <a:xfrm>
            <a:off x="2670725" y="2573794"/>
            <a:ext cx="41163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g34a49210254_0_408"/>
          <p:cNvSpPr/>
          <p:nvPr/>
        </p:nvSpPr>
        <p:spPr>
          <a:xfrm>
            <a:off x="2670725" y="2936233"/>
            <a:ext cx="41163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g34a49210254_0_408"/>
          <p:cNvSpPr/>
          <p:nvPr/>
        </p:nvSpPr>
        <p:spPr>
          <a:xfrm>
            <a:off x="2670725" y="3298672"/>
            <a:ext cx="4116300" cy="2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g34a49210254_0_408"/>
          <p:cNvSpPr txBox="1"/>
          <p:nvPr/>
        </p:nvSpPr>
        <p:spPr>
          <a:xfrm>
            <a:off x="2425269" y="2309513"/>
            <a:ext cx="681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8" name="Google Shape;1728;g34a49210254_0_408"/>
          <p:cNvCxnSpPr/>
          <p:nvPr/>
        </p:nvCxnSpPr>
        <p:spPr>
          <a:xfrm>
            <a:off x="6664738" y="2724309"/>
            <a:ext cx="105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9" name="Google Shape;1729;g34a49210254_0_408"/>
          <p:cNvSpPr txBox="1"/>
          <p:nvPr/>
        </p:nvSpPr>
        <p:spPr>
          <a:xfrm>
            <a:off x="7798063" y="2560181"/>
            <a:ext cx="11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 Component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0" name="Google Shape;1730;g34a49210254_0_408"/>
          <p:cNvCxnSpPr/>
          <p:nvPr/>
        </p:nvCxnSpPr>
        <p:spPr>
          <a:xfrm>
            <a:off x="6664738" y="3082697"/>
            <a:ext cx="105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1" name="Google Shape;1731;g34a49210254_0_408"/>
          <p:cNvSpPr txBox="1"/>
          <p:nvPr/>
        </p:nvSpPr>
        <p:spPr>
          <a:xfrm>
            <a:off x="7798063" y="2918569"/>
            <a:ext cx="11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 Component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2" name="Google Shape;1732;g34a49210254_0_408"/>
          <p:cNvCxnSpPr/>
          <p:nvPr/>
        </p:nvCxnSpPr>
        <p:spPr>
          <a:xfrm>
            <a:off x="6664738" y="3414394"/>
            <a:ext cx="105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3" name="Google Shape;1733;g34a49210254_0_408"/>
          <p:cNvSpPr txBox="1"/>
          <p:nvPr/>
        </p:nvSpPr>
        <p:spPr>
          <a:xfrm>
            <a:off x="7798063" y="3250266"/>
            <a:ext cx="117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Child Component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4" name="Google Shape;1734;g34a49210254_0_408"/>
          <p:cNvCxnSpPr/>
          <p:nvPr/>
        </p:nvCxnSpPr>
        <p:spPr>
          <a:xfrm>
            <a:off x="6664738" y="2394075"/>
            <a:ext cx="1057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5" name="Google Shape;1735;g34a49210254_0_408"/>
          <p:cNvSpPr txBox="1"/>
          <p:nvPr/>
        </p:nvSpPr>
        <p:spPr>
          <a:xfrm>
            <a:off x="7798063" y="2229947"/>
            <a:ext cx="1174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 Component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6" name="Google Shape;1736;g34a49210254_0_408"/>
          <p:cNvSpPr/>
          <p:nvPr/>
        </p:nvSpPr>
        <p:spPr>
          <a:xfrm>
            <a:off x="609031" y="1754419"/>
            <a:ext cx="6661500" cy="259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7" name="Google Shape;1737;g34a49210254_0_408"/>
          <p:cNvCxnSpPr/>
          <p:nvPr/>
        </p:nvCxnSpPr>
        <p:spPr>
          <a:xfrm rot="10800000">
            <a:off x="4311444" y="819103"/>
            <a:ext cx="0" cy="91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8" name="Google Shape;1738;g34a49210254_0_408"/>
          <p:cNvSpPr txBox="1"/>
          <p:nvPr/>
        </p:nvSpPr>
        <p:spPr>
          <a:xfrm>
            <a:off x="4222449" y="502925"/>
            <a:ext cx="350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Parent Component</a:t>
            </a:r>
            <a:endParaRPr b="0" i="0" sz="11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g34a49210254_0_40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34a49210254_0_543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g34a49210254_0_543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g34a49210254_0_543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g34a49210254_0_543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g34a49210254_0_543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g34a49210254_0_543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1" name="Google Shape;1751;g34a49210254_0_543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2" name="Google Shape;1752;g34a49210254_0_543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3" name="Google Shape;1753;g34a49210254_0_543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4" name="Google Shape;1754;g34a49210254_0_543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5" name="Google Shape;1755;g34a49210254_0_543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g34a49210254_0_543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7" name="Google Shape;1757;g34a49210254_0_543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g34a49210254_0_543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9" name="Google Shape;1759;g34a49210254_0_543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g34a49210254_0_543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g34a49210254_0_543"/>
          <p:cNvSpPr txBox="1"/>
          <p:nvPr/>
        </p:nvSpPr>
        <p:spPr>
          <a:xfrm>
            <a:off x="7" y="-6734"/>
            <a:ext cx="38850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Component Nedir?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g34a49210254_0_54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g34a49210254_0_543"/>
          <p:cNvSpPr/>
          <p:nvPr/>
        </p:nvSpPr>
        <p:spPr>
          <a:xfrm>
            <a:off x="2280350" y="31507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g34a49210254_0_543"/>
          <p:cNvSpPr/>
          <p:nvPr/>
        </p:nvSpPr>
        <p:spPr>
          <a:xfrm>
            <a:off x="3236175" y="596788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5" name="Google Shape;1765;g34a49210254_0_543"/>
          <p:cNvCxnSpPr/>
          <p:nvPr/>
        </p:nvCxnSpPr>
        <p:spPr>
          <a:xfrm>
            <a:off x="5147788" y="867250"/>
            <a:ext cx="49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66" name="Google Shape;1766;g34a49210254_0_5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125" y="171450"/>
            <a:ext cx="2650424" cy="128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7" name="Google Shape;1767;g34a49210254_0_543"/>
          <p:cNvSpPr/>
          <p:nvPr/>
        </p:nvSpPr>
        <p:spPr>
          <a:xfrm>
            <a:off x="6674336" y="582673"/>
            <a:ext cx="1314000" cy="4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8" name="Google Shape;1768;g34a49210254_0_543"/>
          <p:cNvSpPr/>
          <p:nvPr/>
        </p:nvSpPr>
        <p:spPr>
          <a:xfrm>
            <a:off x="3236175" y="17721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g34a49210254_0_543"/>
          <p:cNvSpPr/>
          <p:nvPr/>
        </p:nvSpPr>
        <p:spPr>
          <a:xfrm>
            <a:off x="4191975" y="31507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4a49210254_0_592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g34a49210254_0_592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g34a49210254_0_592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g34a49210254_0_592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g34a49210254_0_592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g34a49210254_0_592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g34a49210254_0_592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2" name="Google Shape;1782;g34a49210254_0_592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3" name="Google Shape;1783;g34a49210254_0_592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4" name="Google Shape;1784;g34a49210254_0_592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5" name="Google Shape;1785;g34a49210254_0_592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6" name="Google Shape;1786;g34a49210254_0_592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7" name="Google Shape;1787;g34a49210254_0_592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8" name="Google Shape;1788;g34a49210254_0_592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9" name="Google Shape;1789;g34a49210254_0_592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0" name="Google Shape;1790;g34a49210254_0_592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1" name="Google Shape;1791;g34a49210254_0_592"/>
          <p:cNvSpPr txBox="1"/>
          <p:nvPr/>
        </p:nvSpPr>
        <p:spPr>
          <a:xfrm>
            <a:off x="4" y="-6725"/>
            <a:ext cx="1648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Component Nedir?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2" name="Google Shape;1792;g34a49210254_0_59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g34a49210254_0_592"/>
          <p:cNvSpPr/>
          <p:nvPr/>
        </p:nvSpPr>
        <p:spPr>
          <a:xfrm>
            <a:off x="668438" y="30919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g34a49210254_0_592"/>
          <p:cNvSpPr/>
          <p:nvPr/>
        </p:nvSpPr>
        <p:spPr>
          <a:xfrm>
            <a:off x="3236175" y="596788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5" name="Google Shape;1795;g34a49210254_0_592"/>
          <p:cNvCxnSpPr/>
          <p:nvPr/>
        </p:nvCxnSpPr>
        <p:spPr>
          <a:xfrm>
            <a:off x="5147788" y="867250"/>
            <a:ext cx="49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96" name="Google Shape;1796;g34a49210254_0_5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6125" y="171450"/>
            <a:ext cx="2650424" cy="1284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7" name="Google Shape;1797;g34a49210254_0_592"/>
          <p:cNvSpPr/>
          <p:nvPr/>
        </p:nvSpPr>
        <p:spPr>
          <a:xfrm>
            <a:off x="6674336" y="582673"/>
            <a:ext cx="1314000" cy="46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g34a49210254_0_592"/>
          <p:cNvSpPr/>
          <p:nvPr/>
        </p:nvSpPr>
        <p:spPr>
          <a:xfrm>
            <a:off x="2309613" y="30919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g34a49210254_0_592"/>
          <p:cNvSpPr/>
          <p:nvPr/>
        </p:nvSpPr>
        <p:spPr>
          <a:xfrm>
            <a:off x="2280363" y="196257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g34a49210254_0_592"/>
          <p:cNvSpPr/>
          <p:nvPr/>
        </p:nvSpPr>
        <p:spPr>
          <a:xfrm>
            <a:off x="4191988" y="196257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g34a49210254_0_592"/>
          <p:cNvSpPr/>
          <p:nvPr/>
        </p:nvSpPr>
        <p:spPr>
          <a:xfrm>
            <a:off x="4191988" y="30919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g34a49210254_0_592"/>
          <p:cNvSpPr/>
          <p:nvPr/>
        </p:nvSpPr>
        <p:spPr>
          <a:xfrm>
            <a:off x="5833163" y="3091925"/>
            <a:ext cx="1552200" cy="54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34a49210254_0_62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g34a49210254_0_625"/>
          <p:cNvSpPr txBox="1"/>
          <p:nvPr/>
        </p:nvSpPr>
        <p:spPr>
          <a:xfrm>
            <a:off x="1058403" y="2242125"/>
            <a:ext cx="32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352205c6c3d_0_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6" name="Google Shape;1816;g352205c6c3d_0_1"/>
          <p:cNvSpPr txBox="1"/>
          <p:nvPr/>
        </p:nvSpPr>
        <p:spPr>
          <a:xfrm>
            <a:off x="1596505" y="1002400"/>
            <a:ext cx="16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g352205c6c3d_0_1"/>
          <p:cNvSpPr txBox="1"/>
          <p:nvPr/>
        </p:nvSpPr>
        <p:spPr>
          <a:xfrm>
            <a:off x="1756423" y="1500075"/>
            <a:ext cx="2664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Projesi Oluşturma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Nedir?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JSX: Javascript XML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Props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 Listeler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 Koşullu Durumlar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JSX Stillerle Çalışma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 Şablonu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4bee32ac2f_0_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34bee32ac2f_0_0"/>
          <p:cNvSpPr txBox="1"/>
          <p:nvPr/>
        </p:nvSpPr>
        <p:spPr>
          <a:xfrm>
            <a:off x="1058403" y="2242125"/>
            <a:ext cx="32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State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4bee32ac2f_0_6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1" name="Google Shape;1831;g34bee32ac2f_0_6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2" name="Google Shape;1832;g34bee32ac2f_0_6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3" name="Google Shape;1833;g34bee32ac2f_0_6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g34bee32ac2f_0_6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g34bee32ac2f_0_6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g34bee32ac2f_0_6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g34bee32ac2f_0_6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g34bee32ac2f_0_6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g34bee32ac2f_0_6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g34bee32ac2f_0_6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g34bee32ac2f_0_6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2" name="Google Shape;1842;g34bee32ac2f_0_6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g34bee32ac2f_0_6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g34bee32ac2f_0_6"/>
          <p:cNvSpPr/>
          <p:nvPr/>
        </p:nvSpPr>
        <p:spPr>
          <a:xfrm>
            <a:off x="576867" y="-45811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g34bee32ac2f_0_6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g34bee32ac2f_0_6"/>
          <p:cNvSpPr txBox="1"/>
          <p:nvPr/>
        </p:nvSpPr>
        <p:spPr>
          <a:xfrm>
            <a:off x="-9377" y="6"/>
            <a:ext cx="16026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 Nedir?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g34bee32ac2f_0_6"/>
          <p:cNvSpPr txBox="1"/>
          <p:nvPr/>
        </p:nvSpPr>
        <p:spPr>
          <a:xfrm>
            <a:off x="4448159" y="2024769"/>
            <a:ext cx="3107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 component’ in hafızasıdır.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g34bee32ac2f_0_6"/>
          <p:cNvSpPr/>
          <p:nvPr/>
        </p:nvSpPr>
        <p:spPr>
          <a:xfrm>
            <a:off x="4040493" y="2017419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9" name="Google Shape;1849;g34bee32ac2f_0_6"/>
          <p:cNvSpPr/>
          <p:nvPr/>
        </p:nvSpPr>
        <p:spPr>
          <a:xfrm>
            <a:off x="1529288" y="1436919"/>
            <a:ext cx="1962900" cy="2538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0" name="Google Shape;1850;g34bee32ac2f_0_6"/>
          <p:cNvSpPr/>
          <p:nvPr/>
        </p:nvSpPr>
        <p:spPr>
          <a:xfrm>
            <a:off x="1659450" y="1551444"/>
            <a:ext cx="1702500" cy="114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1" name="Google Shape;1851;g34bee32ac2f_0_6"/>
          <p:cNvSpPr txBox="1"/>
          <p:nvPr/>
        </p:nvSpPr>
        <p:spPr>
          <a:xfrm>
            <a:off x="268641" y="2470888"/>
            <a:ext cx="10962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 b="1" i="0" sz="15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2" name="Google Shape;1852;g34bee32ac2f_0_6"/>
          <p:cNvSpPr/>
          <p:nvPr/>
        </p:nvSpPr>
        <p:spPr>
          <a:xfrm>
            <a:off x="1659450" y="2862313"/>
            <a:ext cx="1702500" cy="40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g34bee32ac2f_0_6"/>
          <p:cNvSpPr/>
          <p:nvPr/>
        </p:nvSpPr>
        <p:spPr>
          <a:xfrm>
            <a:off x="1659450" y="3427100"/>
            <a:ext cx="1702500" cy="40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g34bee32ac2f_0_6"/>
          <p:cNvSpPr/>
          <p:nvPr/>
        </p:nvSpPr>
        <p:spPr>
          <a:xfrm>
            <a:off x="1962638" y="1862600"/>
            <a:ext cx="1222500" cy="29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34bee32ac2f_0_6"/>
          <p:cNvSpPr/>
          <p:nvPr/>
        </p:nvSpPr>
        <p:spPr>
          <a:xfrm>
            <a:off x="1962638" y="2239944"/>
            <a:ext cx="1222500" cy="299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g34bee32ac2f_0_6"/>
          <p:cNvSpPr txBox="1"/>
          <p:nvPr/>
        </p:nvSpPr>
        <p:spPr>
          <a:xfrm>
            <a:off x="1904250" y="993388"/>
            <a:ext cx="14577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tr-TR" sz="13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Parent Component</a:t>
            </a:r>
            <a:endParaRPr b="1" i="0" sz="13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g34bee32ac2f_0_6"/>
          <p:cNvSpPr/>
          <p:nvPr/>
        </p:nvSpPr>
        <p:spPr>
          <a:xfrm>
            <a:off x="2458875" y="1342728"/>
            <a:ext cx="230100" cy="29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g34bee32ac2f_0_6"/>
          <p:cNvSpPr txBox="1"/>
          <p:nvPr/>
        </p:nvSpPr>
        <p:spPr>
          <a:xfrm>
            <a:off x="4448155" y="2544069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 güncellediğinde component tekrar render edilir.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g34bee32ac2f_0_6"/>
          <p:cNvSpPr/>
          <p:nvPr/>
        </p:nvSpPr>
        <p:spPr>
          <a:xfrm>
            <a:off x="4040493" y="2536719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0" name="Google Shape;1860;g34bee32ac2f_0_6"/>
          <p:cNvSpPr txBox="1"/>
          <p:nvPr/>
        </p:nvSpPr>
        <p:spPr>
          <a:xfrm>
            <a:off x="4448155" y="3063369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Local değişkenler korunur.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g34bee32ac2f_0_6"/>
          <p:cNvSpPr/>
          <p:nvPr/>
        </p:nvSpPr>
        <p:spPr>
          <a:xfrm>
            <a:off x="4040493" y="3056019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g34bee32ac2f_0_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34bee32ac2f_0_60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g34bee32ac2f_0_60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g34bee32ac2f_0_60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g34bee32ac2f_0_60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g34bee32ac2f_0_60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g34bee32ac2f_0_60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g34bee32ac2f_0_60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5" name="Google Shape;1875;g34bee32ac2f_0_60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g34bee32ac2f_0_60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7" name="Google Shape;1877;g34bee32ac2f_0_60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8" name="Google Shape;1878;g34bee32ac2f_0_60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9" name="Google Shape;1879;g34bee32ac2f_0_60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0" name="Google Shape;1880;g34bee32ac2f_0_60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1" name="Google Shape;1881;g34bee32ac2f_0_60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2" name="Google Shape;1882;g34bee32ac2f_0_60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3" name="Google Shape;1883;g34bee32ac2f_0_60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4" name="Google Shape;1884;g34bee32ac2f_0_60"/>
          <p:cNvSpPr txBox="1"/>
          <p:nvPr/>
        </p:nvSpPr>
        <p:spPr>
          <a:xfrm>
            <a:off x="1353888" y="854406"/>
            <a:ext cx="2778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 Yöntemleri</a:t>
            </a:r>
            <a:endParaRPr b="1" i="0" sz="1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5" name="Google Shape;1885;g34bee32ac2f_0_60"/>
          <p:cNvSpPr txBox="1"/>
          <p:nvPr/>
        </p:nvSpPr>
        <p:spPr>
          <a:xfrm>
            <a:off x="2299353" y="1478875"/>
            <a:ext cx="3107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useState()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g34bee32ac2f_0_60"/>
          <p:cNvSpPr/>
          <p:nvPr/>
        </p:nvSpPr>
        <p:spPr>
          <a:xfrm>
            <a:off x="1891687" y="147152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7" name="Google Shape;1887;g34bee32ac2f_0_60"/>
          <p:cNvSpPr txBox="1"/>
          <p:nvPr/>
        </p:nvSpPr>
        <p:spPr>
          <a:xfrm>
            <a:off x="2299349" y="1998175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useReducer()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g34bee32ac2f_0_60"/>
          <p:cNvSpPr/>
          <p:nvPr/>
        </p:nvSpPr>
        <p:spPr>
          <a:xfrm>
            <a:off x="1891687" y="199082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g34bee32ac2f_0_60"/>
          <p:cNvSpPr txBox="1"/>
          <p:nvPr/>
        </p:nvSpPr>
        <p:spPr>
          <a:xfrm>
            <a:off x="2299349" y="2517475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Context API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g34bee32ac2f_0_60"/>
          <p:cNvSpPr/>
          <p:nvPr/>
        </p:nvSpPr>
        <p:spPr>
          <a:xfrm>
            <a:off x="1891687" y="251012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g34bee32ac2f_0_60"/>
          <p:cNvSpPr txBox="1"/>
          <p:nvPr/>
        </p:nvSpPr>
        <p:spPr>
          <a:xfrm>
            <a:off x="2299349" y="3044125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Redux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g34bee32ac2f_0_60"/>
          <p:cNvSpPr/>
          <p:nvPr/>
        </p:nvSpPr>
        <p:spPr>
          <a:xfrm>
            <a:off x="1891687" y="303677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g34bee32ac2f_0_60"/>
          <p:cNvSpPr txBox="1"/>
          <p:nvPr/>
        </p:nvSpPr>
        <p:spPr>
          <a:xfrm>
            <a:off x="-9377" y="6"/>
            <a:ext cx="16026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 Nedir?</a:t>
            </a:r>
            <a:endParaRPr b="1" i="0" sz="12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4" name="Google Shape;1894;g34bee32ac2f_0_6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d9c7f49ce_2_15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4d9c7f49ce_2_150"/>
          <p:cNvSpPr txBox="1"/>
          <p:nvPr/>
        </p:nvSpPr>
        <p:spPr>
          <a:xfrm>
            <a:off x="179512" y="123478"/>
            <a:ext cx="12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4d9c7f49ce_2_150"/>
          <p:cNvSpPr txBox="1"/>
          <p:nvPr/>
        </p:nvSpPr>
        <p:spPr>
          <a:xfrm>
            <a:off x="2633673" y="3120425"/>
            <a:ext cx="135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oluşturur.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4d9c7f49ce_2_150"/>
          <p:cNvSpPr txBox="1"/>
          <p:nvPr/>
        </p:nvSpPr>
        <p:spPr>
          <a:xfrm>
            <a:off x="1122572" y="3120425"/>
            <a:ext cx="89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taşır.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4d9c7f49ce_2_150"/>
          <p:cNvSpPr txBox="1"/>
          <p:nvPr/>
        </p:nvSpPr>
        <p:spPr>
          <a:xfrm>
            <a:off x="4196225" y="3120425"/>
            <a:ext cx="170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isteğini karşılar.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4d9c7f49ce_2_150"/>
          <p:cNvSpPr/>
          <p:nvPr/>
        </p:nvSpPr>
        <p:spPr>
          <a:xfrm>
            <a:off x="560200" y="1659400"/>
            <a:ext cx="5515200" cy="11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4d9c7f49ce_2_150"/>
          <p:cNvSpPr txBox="1"/>
          <p:nvPr/>
        </p:nvSpPr>
        <p:spPr>
          <a:xfrm rot="-1401">
            <a:off x="841300" y="1962861"/>
            <a:ext cx="1472100" cy="500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odel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4d9c7f49ce_2_150"/>
          <p:cNvSpPr txBox="1"/>
          <p:nvPr/>
        </p:nvSpPr>
        <p:spPr>
          <a:xfrm rot="-1183">
            <a:off x="6948275" y="1644316"/>
            <a:ext cx="1743000" cy="110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34d9c7f49ce_2_150"/>
          <p:cNvCxnSpPr/>
          <p:nvPr/>
        </p:nvCxnSpPr>
        <p:spPr>
          <a:xfrm>
            <a:off x="6278543" y="2197535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59" name="Google Shape;259;g34d9c7f49ce_2_150"/>
          <p:cNvSpPr txBox="1"/>
          <p:nvPr/>
        </p:nvSpPr>
        <p:spPr>
          <a:xfrm rot="-1401">
            <a:off x="2581750" y="1962861"/>
            <a:ext cx="1472100" cy="500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iew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4d9c7f49ce_2_150"/>
          <p:cNvSpPr txBox="1"/>
          <p:nvPr/>
        </p:nvSpPr>
        <p:spPr>
          <a:xfrm rot="-1401">
            <a:off x="4322200" y="1962861"/>
            <a:ext cx="1472100" cy="500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ontroller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34d9c7f49ce_2_150"/>
          <p:cNvCxnSpPr/>
          <p:nvPr/>
        </p:nvCxnSpPr>
        <p:spPr>
          <a:xfrm flipH="1">
            <a:off x="1566725" y="2702525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Google Shape;262;g34d9c7f49ce_2_150"/>
          <p:cNvCxnSpPr/>
          <p:nvPr/>
        </p:nvCxnSpPr>
        <p:spPr>
          <a:xfrm flipH="1">
            <a:off x="3316000" y="2702525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3" name="Google Shape;263;g34d9c7f49ce_2_150"/>
          <p:cNvCxnSpPr/>
          <p:nvPr/>
        </p:nvCxnSpPr>
        <p:spPr>
          <a:xfrm flipH="1">
            <a:off x="5065275" y="2702525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4bee32ac2f_0_18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34bee32ac2f_0_185"/>
          <p:cNvSpPr txBox="1"/>
          <p:nvPr/>
        </p:nvSpPr>
        <p:spPr>
          <a:xfrm>
            <a:off x="1058403" y="2242125"/>
            <a:ext cx="32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Management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bee32ac2f_0_442"/>
          <p:cNvSpPr/>
          <p:nvPr/>
        </p:nvSpPr>
        <p:spPr>
          <a:xfrm>
            <a:off x="3272604" y="437400"/>
            <a:ext cx="1976400" cy="166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g34bee32ac2f_0_442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g34bee32ac2f_0_442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g34bee32ac2f_0_442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g34bee32ac2f_0_442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g34bee32ac2f_0_442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g34bee32ac2f_0_442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g34bee32ac2f_0_442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g34bee32ac2f_0_442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g34bee32ac2f_0_442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g34bee32ac2f_0_442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g34bee32ac2f_0_442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g34bee32ac2f_0_442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g34bee32ac2f_0_442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g34bee32ac2f_0_442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g34bee32ac2f_0_442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34bee32ac2f_0_442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g34bee32ac2f_0_442"/>
          <p:cNvSpPr/>
          <p:nvPr/>
        </p:nvSpPr>
        <p:spPr>
          <a:xfrm>
            <a:off x="3372995" y="593762"/>
            <a:ext cx="17946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g34bee32ac2f_0_442"/>
          <p:cNvSpPr/>
          <p:nvPr/>
        </p:nvSpPr>
        <p:spPr>
          <a:xfrm>
            <a:off x="1578322" y="2769254"/>
            <a:ext cx="17946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g34bee32ac2f_0_442"/>
          <p:cNvSpPr/>
          <p:nvPr/>
        </p:nvSpPr>
        <p:spPr>
          <a:xfrm>
            <a:off x="5167650" y="2769254"/>
            <a:ext cx="1794600" cy="46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g34bee32ac2f_0_442"/>
          <p:cNvSpPr/>
          <p:nvPr/>
        </p:nvSpPr>
        <p:spPr>
          <a:xfrm>
            <a:off x="1487500" y="2612891"/>
            <a:ext cx="1976400" cy="166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34bee32ac2f_0_442"/>
          <p:cNvSpPr/>
          <p:nvPr/>
        </p:nvSpPr>
        <p:spPr>
          <a:xfrm>
            <a:off x="5076828" y="2612891"/>
            <a:ext cx="1976400" cy="166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g34bee32ac2f_0_442"/>
          <p:cNvSpPr/>
          <p:nvPr/>
        </p:nvSpPr>
        <p:spPr>
          <a:xfrm>
            <a:off x="1578331" y="3361384"/>
            <a:ext cx="1794600" cy="346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0" name="Google Shape;1930;g34bee32ac2f_0_442"/>
          <p:cNvSpPr/>
          <p:nvPr/>
        </p:nvSpPr>
        <p:spPr>
          <a:xfrm>
            <a:off x="1578400" y="3832300"/>
            <a:ext cx="1794600" cy="371400"/>
          </a:xfrm>
          <a:prstGeom prst="rect">
            <a:avLst/>
          </a:prstGeom>
          <a:solidFill>
            <a:srgbClr val="CE91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add_item()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1" name="Google Shape;1931;g34bee32ac2f_0_44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34bee32ac2f_0_488"/>
          <p:cNvSpPr/>
          <p:nvPr/>
        </p:nvSpPr>
        <p:spPr>
          <a:xfrm>
            <a:off x="3266288" y="634500"/>
            <a:ext cx="2085600" cy="1781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g34bee32ac2f_0_488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g34bee32ac2f_0_488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g34bee32ac2f_0_488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g34bee32ac2f_0_488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2" name="Google Shape;1942;g34bee32ac2f_0_488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3" name="Google Shape;1943;g34bee32ac2f_0_488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34bee32ac2f_0_488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g34bee32ac2f_0_488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g34bee32ac2f_0_488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7" name="Google Shape;1947;g34bee32ac2f_0_488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8" name="Google Shape;1948;g34bee32ac2f_0_488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9" name="Google Shape;1949;g34bee32ac2f_0_488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g34bee32ac2f_0_488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1" name="Google Shape;1951;g34bee32ac2f_0_488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34bee32ac2f_0_488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g34bee32ac2f_0_488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g34bee32ac2f_0_488"/>
          <p:cNvSpPr/>
          <p:nvPr/>
        </p:nvSpPr>
        <p:spPr>
          <a:xfrm>
            <a:off x="3372225" y="802181"/>
            <a:ext cx="1893900" cy="46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g34bee32ac2f_0_488"/>
          <p:cNvSpPr/>
          <p:nvPr/>
        </p:nvSpPr>
        <p:spPr>
          <a:xfrm>
            <a:off x="1478391" y="3135150"/>
            <a:ext cx="18939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g34bee32ac2f_0_488"/>
          <p:cNvSpPr/>
          <p:nvPr/>
        </p:nvSpPr>
        <p:spPr>
          <a:xfrm>
            <a:off x="5266041" y="3135150"/>
            <a:ext cx="1893900" cy="50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7" name="Google Shape;1957;g34bee32ac2f_0_488"/>
          <p:cNvSpPr/>
          <p:nvPr/>
        </p:nvSpPr>
        <p:spPr>
          <a:xfrm>
            <a:off x="3372225" y="1514944"/>
            <a:ext cx="1893900" cy="371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8" name="Google Shape;1958;g34bee32ac2f_0_488"/>
          <p:cNvSpPr/>
          <p:nvPr/>
        </p:nvSpPr>
        <p:spPr>
          <a:xfrm>
            <a:off x="3372225" y="1931063"/>
            <a:ext cx="1893900" cy="371400"/>
          </a:xfrm>
          <a:prstGeom prst="rect">
            <a:avLst/>
          </a:prstGeom>
          <a:solidFill>
            <a:srgbClr val="CE917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add_item()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g34bee32ac2f_0_488"/>
          <p:cNvSpPr/>
          <p:nvPr/>
        </p:nvSpPr>
        <p:spPr>
          <a:xfrm rot="5400000">
            <a:off x="5318156" y="1862625"/>
            <a:ext cx="1288800" cy="846300"/>
          </a:xfrm>
          <a:prstGeom prst="bentArrow">
            <a:avLst>
              <a:gd fmla="val 25000" name="adj1"/>
              <a:gd fmla="val 25000" name="adj2"/>
              <a:gd fmla="val 24271" name="adj3"/>
              <a:gd fmla="val 4592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g34bee32ac2f_0_488"/>
          <p:cNvSpPr/>
          <p:nvPr/>
        </p:nvSpPr>
        <p:spPr>
          <a:xfrm flipH="1" rot="-5400000">
            <a:off x="2283881" y="2025863"/>
            <a:ext cx="832200" cy="846300"/>
          </a:xfrm>
          <a:prstGeom prst="bentArrow">
            <a:avLst>
              <a:gd fmla="val 25000" name="adj1"/>
              <a:gd fmla="val 25000" name="adj2"/>
              <a:gd fmla="val 24271" name="adj3"/>
              <a:gd fmla="val 4592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g34bee32ac2f_0_48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4bee32ac2f_0_61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34bee32ac2f_0_614"/>
          <p:cNvSpPr txBox="1"/>
          <p:nvPr/>
        </p:nvSpPr>
        <p:spPr>
          <a:xfrm>
            <a:off x="1058399" y="224212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4d035355bd_0_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g34d035355bd_0_6"/>
          <p:cNvSpPr txBox="1"/>
          <p:nvPr/>
        </p:nvSpPr>
        <p:spPr>
          <a:xfrm>
            <a:off x="1596505" y="1002400"/>
            <a:ext cx="16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34d035355bd_0_6"/>
          <p:cNvSpPr txBox="1"/>
          <p:nvPr/>
        </p:nvSpPr>
        <p:spPr>
          <a:xfrm>
            <a:off x="1756423" y="1500075"/>
            <a:ext cx="2664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State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ShoppingList Projesi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MovieApp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Compositions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356f20ba6dd_1_17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g356f20ba6dd_1_170"/>
          <p:cNvSpPr txBox="1"/>
          <p:nvPr/>
        </p:nvSpPr>
        <p:spPr>
          <a:xfrm>
            <a:off x="1058399" y="224212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tr-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API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356f20ba6dd_1_179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g356f20ba6dd_1_179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g356f20ba6dd_1_179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g356f20ba6dd_1_179"/>
          <p:cNvSpPr txBox="1"/>
          <p:nvPr/>
        </p:nvSpPr>
        <p:spPr>
          <a:xfrm>
            <a:off x="1353888" y="854406"/>
            <a:ext cx="2778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 Yöntemleri</a:t>
            </a:r>
            <a:endParaRPr b="1" i="0" sz="19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g356f20ba6dd_1_179"/>
          <p:cNvSpPr txBox="1"/>
          <p:nvPr/>
        </p:nvSpPr>
        <p:spPr>
          <a:xfrm>
            <a:off x="2299353" y="1478875"/>
            <a:ext cx="31077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useState()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g356f20ba6dd_1_179"/>
          <p:cNvSpPr/>
          <p:nvPr/>
        </p:nvSpPr>
        <p:spPr>
          <a:xfrm>
            <a:off x="1891687" y="147152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g356f20ba6dd_1_179"/>
          <p:cNvSpPr txBox="1"/>
          <p:nvPr/>
        </p:nvSpPr>
        <p:spPr>
          <a:xfrm>
            <a:off x="2299349" y="1998175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useReducer()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g356f20ba6dd_1_179"/>
          <p:cNvSpPr/>
          <p:nvPr/>
        </p:nvSpPr>
        <p:spPr>
          <a:xfrm>
            <a:off x="1891687" y="199082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g356f20ba6dd_1_179"/>
          <p:cNvSpPr txBox="1"/>
          <p:nvPr/>
        </p:nvSpPr>
        <p:spPr>
          <a:xfrm>
            <a:off x="2299349" y="2517475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Context API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g356f20ba6dd_1_179"/>
          <p:cNvSpPr/>
          <p:nvPr/>
        </p:nvSpPr>
        <p:spPr>
          <a:xfrm>
            <a:off x="1891687" y="251012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g356f20ba6dd_1_179"/>
          <p:cNvSpPr txBox="1"/>
          <p:nvPr/>
        </p:nvSpPr>
        <p:spPr>
          <a:xfrm>
            <a:off x="2299349" y="3044125"/>
            <a:ext cx="48249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React Redux</a:t>
            </a:r>
            <a:endParaRPr b="1" i="0" sz="14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g356f20ba6dd_1_179"/>
          <p:cNvSpPr/>
          <p:nvPr/>
        </p:nvSpPr>
        <p:spPr>
          <a:xfrm>
            <a:off x="1891687" y="3036775"/>
            <a:ext cx="332700" cy="338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g356f20ba6dd_1_179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356f20ba6dd_1_0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g356f20ba6dd_1_0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g356f20ba6dd_1_0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g356f20ba6dd_1_0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g356f20ba6dd_1_0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g356f20ba6dd_1_0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g356f20ba6dd_1_0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356f20ba6dd_1_0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g356f20ba6dd_1_0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g356f20ba6dd_1_0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g356f20ba6dd_1_0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g356f20ba6dd_1_0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g356f20ba6dd_1_0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g356f20ba6dd_1_0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356f20ba6dd_1_0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g356f20ba6dd_1_0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g356f20ba6dd_1_0"/>
          <p:cNvSpPr txBox="1"/>
          <p:nvPr/>
        </p:nvSpPr>
        <p:spPr>
          <a:xfrm>
            <a:off x="757549" y="777816"/>
            <a:ext cx="3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useState()</a:t>
            </a:r>
            <a:endParaRPr b="1"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g356f20ba6dd_1_0"/>
          <p:cNvSpPr txBox="1"/>
          <p:nvPr/>
        </p:nvSpPr>
        <p:spPr>
          <a:xfrm>
            <a:off x="2238838" y="1327828"/>
            <a:ext cx="788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g356f20ba6dd_1_0"/>
          <p:cNvSpPr txBox="1"/>
          <p:nvPr/>
        </p:nvSpPr>
        <p:spPr>
          <a:xfrm>
            <a:off x="1602947" y="2878350"/>
            <a:ext cx="788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Navbar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6" name="Google Shape;2026;g356f20ba6dd_1_0"/>
          <p:cNvSpPr txBox="1"/>
          <p:nvPr/>
        </p:nvSpPr>
        <p:spPr>
          <a:xfrm>
            <a:off x="2583058" y="2878350"/>
            <a:ext cx="922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Movies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7" name="Google Shape;2027;g356f20ba6dd_1_0"/>
          <p:cNvSpPr txBox="1"/>
          <p:nvPr/>
        </p:nvSpPr>
        <p:spPr>
          <a:xfrm>
            <a:off x="5603516" y="1327828"/>
            <a:ext cx="788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356f20ba6dd_1_0"/>
          <p:cNvSpPr/>
          <p:nvPr/>
        </p:nvSpPr>
        <p:spPr>
          <a:xfrm>
            <a:off x="913706" y="1813219"/>
            <a:ext cx="325200" cy="2142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9" name="Google Shape;2029;g356f20ba6dd_1_0"/>
          <p:cNvSpPr txBox="1"/>
          <p:nvPr/>
        </p:nvSpPr>
        <p:spPr>
          <a:xfrm>
            <a:off x="53450" y="2751909"/>
            <a:ext cx="7881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r>
              <a:rPr b="1" lang="tr-TR" sz="13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Up</a:t>
            </a:r>
            <a:endParaRPr b="1" sz="13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0" name="Google Shape;2030;g356f20ba6dd_1_0"/>
          <p:cNvSpPr/>
          <p:nvPr/>
        </p:nvSpPr>
        <p:spPr>
          <a:xfrm>
            <a:off x="7716506" y="1813219"/>
            <a:ext cx="325200" cy="2142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1" name="Google Shape;2031;g356f20ba6dd_1_0"/>
          <p:cNvSpPr txBox="1"/>
          <p:nvPr/>
        </p:nvSpPr>
        <p:spPr>
          <a:xfrm>
            <a:off x="8105325" y="2720625"/>
            <a:ext cx="981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Prop Drilling</a:t>
            </a:r>
            <a:endParaRPr b="1" sz="13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2" name="Google Shape;2032;g356f20ba6d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839" y="1579341"/>
            <a:ext cx="2423587" cy="129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3" name="Google Shape;2033;g356f20ba6d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684" y="1676907"/>
            <a:ext cx="2940488" cy="2293237"/>
          </a:xfrm>
          <a:prstGeom prst="rect">
            <a:avLst/>
          </a:prstGeom>
          <a:noFill/>
          <a:ln>
            <a:noFill/>
          </a:ln>
        </p:spPr>
      </p:pic>
      <p:sp>
        <p:nvSpPr>
          <p:cNvPr id="2034" name="Google Shape;2034;g356f20ba6dd_1_0"/>
          <p:cNvSpPr txBox="1"/>
          <p:nvPr/>
        </p:nvSpPr>
        <p:spPr>
          <a:xfrm>
            <a:off x="4637983" y="3068259"/>
            <a:ext cx="10320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g356f20ba6dd_1_0"/>
          <p:cNvSpPr txBox="1"/>
          <p:nvPr/>
        </p:nvSpPr>
        <p:spPr>
          <a:xfrm>
            <a:off x="6940652" y="2720616"/>
            <a:ext cx="10320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WatchList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356f20ba6dd_1_0"/>
          <p:cNvSpPr txBox="1"/>
          <p:nvPr/>
        </p:nvSpPr>
        <p:spPr>
          <a:xfrm>
            <a:off x="4105200" y="2285569"/>
            <a:ext cx="922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r>
              <a:rPr b="1" lang="tr-TR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1" sz="1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g356f20ba6dd_1_0"/>
          <p:cNvSpPr/>
          <p:nvPr/>
        </p:nvSpPr>
        <p:spPr>
          <a:xfrm rot="-647">
            <a:off x="4105193" y="3638354"/>
            <a:ext cx="1593000" cy="39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1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Component Composition</a:t>
            </a:r>
            <a:endParaRPr b="1" sz="1100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g356f20ba6dd_1_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356f20ba6dd_1_54"/>
          <p:cNvSpPr/>
          <p:nvPr/>
        </p:nvSpPr>
        <p:spPr>
          <a:xfrm>
            <a:off x="294878" y="287688"/>
            <a:ext cx="60152" cy="63317"/>
          </a:xfrm>
          <a:custGeom>
            <a:rect b="b" l="l" r="r" t="t"/>
            <a:pathLst>
              <a:path extrusionOk="0" h="140" w="133">
                <a:moveTo>
                  <a:pt x="133" y="72"/>
                </a:moveTo>
                <a:lnTo>
                  <a:pt x="84" y="54"/>
                </a:lnTo>
                <a:lnTo>
                  <a:pt x="86" y="0"/>
                </a:lnTo>
                <a:lnTo>
                  <a:pt x="53" y="43"/>
                </a:lnTo>
                <a:lnTo>
                  <a:pt x="4" y="23"/>
                </a:lnTo>
                <a:lnTo>
                  <a:pt x="33" y="68"/>
                </a:lnTo>
                <a:lnTo>
                  <a:pt x="0" y="109"/>
                </a:lnTo>
                <a:lnTo>
                  <a:pt x="51" y="95"/>
                </a:lnTo>
                <a:lnTo>
                  <a:pt x="80" y="140"/>
                </a:lnTo>
                <a:lnTo>
                  <a:pt x="82" y="86"/>
                </a:lnTo>
                <a:lnTo>
                  <a:pt x="133" y="7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g356f20ba6dd_1_54"/>
          <p:cNvSpPr/>
          <p:nvPr/>
        </p:nvSpPr>
        <p:spPr>
          <a:xfrm>
            <a:off x="297592" y="202209"/>
            <a:ext cx="19448" cy="92715"/>
          </a:xfrm>
          <a:custGeom>
            <a:rect b="b" l="l" r="r" t="t"/>
            <a:pathLst>
              <a:path extrusionOk="0" h="205" w="43">
                <a:moveTo>
                  <a:pt x="43" y="0"/>
                </a:moveTo>
                <a:lnTo>
                  <a:pt x="0" y="45"/>
                </a:lnTo>
                <a:lnTo>
                  <a:pt x="0" y="205"/>
                </a:lnTo>
                <a:lnTo>
                  <a:pt x="43" y="164"/>
                </a:lnTo>
                <a:lnTo>
                  <a:pt x="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g356f20ba6dd_1_54"/>
          <p:cNvSpPr/>
          <p:nvPr/>
        </p:nvSpPr>
        <p:spPr>
          <a:xfrm>
            <a:off x="212114" y="148390"/>
            <a:ext cx="19448" cy="194927"/>
          </a:xfrm>
          <a:custGeom>
            <a:rect b="b" l="l" r="r" t="t"/>
            <a:pathLst>
              <a:path extrusionOk="0" h="431" w="43">
                <a:moveTo>
                  <a:pt x="0" y="0"/>
                </a:moveTo>
                <a:lnTo>
                  <a:pt x="43" y="47"/>
                </a:lnTo>
                <a:lnTo>
                  <a:pt x="43" y="431"/>
                </a:lnTo>
                <a:lnTo>
                  <a:pt x="0" y="39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7" name="Google Shape;2047;g356f20ba6dd_1_54"/>
          <p:cNvSpPr/>
          <p:nvPr/>
        </p:nvSpPr>
        <p:spPr>
          <a:xfrm>
            <a:off x="239701" y="171455"/>
            <a:ext cx="19448" cy="265933"/>
          </a:xfrm>
          <a:custGeom>
            <a:rect b="b" l="l" r="r" t="t"/>
            <a:pathLst>
              <a:path extrusionOk="0" h="588" w="43">
                <a:moveTo>
                  <a:pt x="43" y="43"/>
                </a:moveTo>
                <a:lnTo>
                  <a:pt x="0" y="0"/>
                </a:lnTo>
                <a:lnTo>
                  <a:pt x="0" y="23"/>
                </a:lnTo>
                <a:lnTo>
                  <a:pt x="0" y="23"/>
                </a:lnTo>
                <a:lnTo>
                  <a:pt x="0" y="261"/>
                </a:lnTo>
                <a:lnTo>
                  <a:pt x="0" y="261"/>
                </a:lnTo>
                <a:lnTo>
                  <a:pt x="0" y="284"/>
                </a:lnTo>
                <a:lnTo>
                  <a:pt x="0" y="417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61"/>
                </a:lnTo>
                <a:lnTo>
                  <a:pt x="0" y="461"/>
                </a:lnTo>
                <a:lnTo>
                  <a:pt x="0" y="467"/>
                </a:lnTo>
                <a:lnTo>
                  <a:pt x="0" y="487"/>
                </a:lnTo>
                <a:lnTo>
                  <a:pt x="0" y="487"/>
                </a:lnTo>
                <a:lnTo>
                  <a:pt x="2" y="500"/>
                </a:lnTo>
                <a:lnTo>
                  <a:pt x="4" y="516"/>
                </a:lnTo>
                <a:lnTo>
                  <a:pt x="7" y="530"/>
                </a:lnTo>
                <a:lnTo>
                  <a:pt x="13" y="541"/>
                </a:lnTo>
                <a:lnTo>
                  <a:pt x="19" y="555"/>
                </a:lnTo>
                <a:lnTo>
                  <a:pt x="25" y="567"/>
                </a:lnTo>
                <a:lnTo>
                  <a:pt x="33" y="578"/>
                </a:lnTo>
                <a:lnTo>
                  <a:pt x="43" y="588"/>
                </a:lnTo>
                <a:lnTo>
                  <a:pt x="43" y="4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8" name="Google Shape;2048;g356f20ba6dd_1_54"/>
          <p:cNvSpPr/>
          <p:nvPr/>
        </p:nvSpPr>
        <p:spPr>
          <a:xfrm>
            <a:off x="268647" y="201305"/>
            <a:ext cx="19448" cy="255531"/>
          </a:xfrm>
          <a:custGeom>
            <a:rect b="b" l="l" r="r" t="t"/>
            <a:pathLst>
              <a:path extrusionOk="0" h="565" w="43">
                <a:moveTo>
                  <a:pt x="43" y="329"/>
                </a:moveTo>
                <a:lnTo>
                  <a:pt x="43" y="329"/>
                </a:lnTo>
                <a:lnTo>
                  <a:pt x="43" y="232"/>
                </a:lnTo>
                <a:lnTo>
                  <a:pt x="43" y="208"/>
                </a:lnTo>
                <a:lnTo>
                  <a:pt x="43" y="208"/>
                </a:lnTo>
                <a:lnTo>
                  <a:pt x="43" y="43"/>
                </a:lnTo>
                <a:lnTo>
                  <a:pt x="0" y="0"/>
                </a:lnTo>
                <a:lnTo>
                  <a:pt x="0" y="542"/>
                </a:lnTo>
                <a:lnTo>
                  <a:pt x="0" y="542"/>
                </a:lnTo>
                <a:lnTo>
                  <a:pt x="19" y="555"/>
                </a:lnTo>
                <a:lnTo>
                  <a:pt x="41" y="565"/>
                </a:lnTo>
                <a:lnTo>
                  <a:pt x="41" y="565"/>
                </a:lnTo>
                <a:lnTo>
                  <a:pt x="43" y="565"/>
                </a:lnTo>
                <a:lnTo>
                  <a:pt x="43" y="32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g356f20ba6dd_1_54"/>
          <p:cNvSpPr/>
          <p:nvPr/>
        </p:nvSpPr>
        <p:spPr>
          <a:xfrm>
            <a:off x="298496" y="332462"/>
            <a:ext cx="82765" cy="129801"/>
          </a:xfrm>
          <a:custGeom>
            <a:rect b="b" l="l" r="r" t="t"/>
            <a:pathLst>
              <a:path extrusionOk="0" h="287" w="183">
                <a:moveTo>
                  <a:pt x="181" y="109"/>
                </a:moveTo>
                <a:lnTo>
                  <a:pt x="181" y="109"/>
                </a:lnTo>
                <a:lnTo>
                  <a:pt x="175" y="90"/>
                </a:lnTo>
                <a:lnTo>
                  <a:pt x="170" y="72"/>
                </a:lnTo>
                <a:lnTo>
                  <a:pt x="160" y="57"/>
                </a:lnTo>
                <a:lnTo>
                  <a:pt x="148" y="41"/>
                </a:lnTo>
                <a:lnTo>
                  <a:pt x="135" y="28"/>
                </a:lnTo>
                <a:lnTo>
                  <a:pt x="121" y="16"/>
                </a:lnTo>
                <a:lnTo>
                  <a:pt x="105" y="6"/>
                </a:lnTo>
                <a:lnTo>
                  <a:pt x="88" y="0"/>
                </a:lnTo>
                <a:lnTo>
                  <a:pt x="88" y="0"/>
                </a:lnTo>
                <a:lnTo>
                  <a:pt x="103" y="10"/>
                </a:lnTo>
                <a:lnTo>
                  <a:pt x="103" y="10"/>
                </a:lnTo>
                <a:lnTo>
                  <a:pt x="113" y="22"/>
                </a:lnTo>
                <a:lnTo>
                  <a:pt x="123" y="35"/>
                </a:lnTo>
                <a:lnTo>
                  <a:pt x="129" y="51"/>
                </a:lnTo>
                <a:lnTo>
                  <a:pt x="131" y="68"/>
                </a:lnTo>
                <a:lnTo>
                  <a:pt x="131" y="68"/>
                </a:lnTo>
                <a:lnTo>
                  <a:pt x="129" y="86"/>
                </a:lnTo>
                <a:lnTo>
                  <a:pt x="123" y="100"/>
                </a:lnTo>
                <a:lnTo>
                  <a:pt x="117" y="113"/>
                </a:lnTo>
                <a:lnTo>
                  <a:pt x="107" y="125"/>
                </a:lnTo>
                <a:lnTo>
                  <a:pt x="96" y="137"/>
                </a:lnTo>
                <a:lnTo>
                  <a:pt x="82" y="142"/>
                </a:lnTo>
                <a:lnTo>
                  <a:pt x="66" y="148"/>
                </a:lnTo>
                <a:lnTo>
                  <a:pt x="51" y="150"/>
                </a:lnTo>
                <a:lnTo>
                  <a:pt x="51" y="150"/>
                </a:lnTo>
                <a:lnTo>
                  <a:pt x="35" y="148"/>
                </a:lnTo>
                <a:lnTo>
                  <a:pt x="22" y="144"/>
                </a:lnTo>
                <a:lnTo>
                  <a:pt x="10" y="139"/>
                </a:lnTo>
                <a:lnTo>
                  <a:pt x="0" y="129"/>
                </a:lnTo>
                <a:lnTo>
                  <a:pt x="0" y="283"/>
                </a:lnTo>
                <a:lnTo>
                  <a:pt x="0" y="283"/>
                </a:lnTo>
                <a:lnTo>
                  <a:pt x="16" y="285"/>
                </a:lnTo>
                <a:lnTo>
                  <a:pt x="31" y="287"/>
                </a:lnTo>
                <a:lnTo>
                  <a:pt x="49" y="287"/>
                </a:lnTo>
                <a:lnTo>
                  <a:pt x="64" y="285"/>
                </a:lnTo>
                <a:lnTo>
                  <a:pt x="64" y="285"/>
                </a:lnTo>
                <a:lnTo>
                  <a:pt x="82" y="279"/>
                </a:lnTo>
                <a:lnTo>
                  <a:pt x="99" y="273"/>
                </a:lnTo>
                <a:lnTo>
                  <a:pt x="115" y="263"/>
                </a:lnTo>
                <a:lnTo>
                  <a:pt x="129" y="253"/>
                </a:lnTo>
                <a:lnTo>
                  <a:pt x="142" y="242"/>
                </a:lnTo>
                <a:lnTo>
                  <a:pt x="152" y="230"/>
                </a:lnTo>
                <a:lnTo>
                  <a:pt x="162" y="216"/>
                </a:lnTo>
                <a:lnTo>
                  <a:pt x="170" y="201"/>
                </a:lnTo>
                <a:lnTo>
                  <a:pt x="170" y="201"/>
                </a:lnTo>
                <a:lnTo>
                  <a:pt x="172" y="197"/>
                </a:lnTo>
                <a:lnTo>
                  <a:pt x="172" y="197"/>
                </a:lnTo>
                <a:lnTo>
                  <a:pt x="172" y="197"/>
                </a:lnTo>
                <a:lnTo>
                  <a:pt x="179" y="176"/>
                </a:lnTo>
                <a:lnTo>
                  <a:pt x="183" y="154"/>
                </a:lnTo>
                <a:lnTo>
                  <a:pt x="183" y="131"/>
                </a:lnTo>
                <a:lnTo>
                  <a:pt x="181" y="109"/>
                </a:lnTo>
                <a:lnTo>
                  <a:pt x="181" y="1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g356f20ba6dd_1_54"/>
          <p:cNvSpPr/>
          <p:nvPr/>
        </p:nvSpPr>
        <p:spPr>
          <a:xfrm>
            <a:off x="423775" y="210802"/>
            <a:ext cx="128443" cy="145630"/>
          </a:xfrm>
          <a:custGeom>
            <a:rect b="b" l="l" r="r" t="t"/>
            <a:pathLst>
              <a:path extrusionOk="0" h="322" w="284">
                <a:moveTo>
                  <a:pt x="253" y="302"/>
                </a:moveTo>
                <a:lnTo>
                  <a:pt x="253" y="302"/>
                </a:lnTo>
                <a:lnTo>
                  <a:pt x="239" y="310"/>
                </a:lnTo>
                <a:lnTo>
                  <a:pt x="222" y="316"/>
                </a:lnTo>
                <a:lnTo>
                  <a:pt x="200" y="320"/>
                </a:lnTo>
                <a:lnTo>
                  <a:pt x="175" y="322"/>
                </a:lnTo>
                <a:lnTo>
                  <a:pt x="0" y="322"/>
                </a:lnTo>
                <a:lnTo>
                  <a:pt x="0" y="0"/>
                </a:lnTo>
                <a:lnTo>
                  <a:pt x="163" y="0"/>
                </a:lnTo>
                <a:lnTo>
                  <a:pt x="163" y="0"/>
                </a:lnTo>
                <a:lnTo>
                  <a:pt x="189" y="0"/>
                </a:lnTo>
                <a:lnTo>
                  <a:pt x="189" y="0"/>
                </a:lnTo>
                <a:lnTo>
                  <a:pt x="200" y="2"/>
                </a:lnTo>
                <a:lnTo>
                  <a:pt x="200" y="2"/>
                </a:lnTo>
                <a:lnTo>
                  <a:pt x="206" y="4"/>
                </a:lnTo>
                <a:lnTo>
                  <a:pt x="206" y="4"/>
                </a:lnTo>
                <a:lnTo>
                  <a:pt x="228" y="8"/>
                </a:lnTo>
                <a:lnTo>
                  <a:pt x="249" y="16"/>
                </a:lnTo>
                <a:lnTo>
                  <a:pt x="249" y="16"/>
                </a:lnTo>
                <a:lnTo>
                  <a:pt x="259" y="22"/>
                </a:lnTo>
                <a:lnTo>
                  <a:pt x="266" y="30"/>
                </a:lnTo>
                <a:lnTo>
                  <a:pt x="272" y="39"/>
                </a:lnTo>
                <a:lnTo>
                  <a:pt x="276" y="51"/>
                </a:lnTo>
                <a:lnTo>
                  <a:pt x="280" y="71"/>
                </a:lnTo>
                <a:lnTo>
                  <a:pt x="282" y="96"/>
                </a:lnTo>
                <a:lnTo>
                  <a:pt x="282" y="96"/>
                </a:lnTo>
                <a:lnTo>
                  <a:pt x="282" y="106"/>
                </a:lnTo>
                <a:lnTo>
                  <a:pt x="278" y="113"/>
                </a:lnTo>
                <a:lnTo>
                  <a:pt x="274" y="121"/>
                </a:lnTo>
                <a:lnTo>
                  <a:pt x="268" y="131"/>
                </a:lnTo>
                <a:lnTo>
                  <a:pt x="268" y="131"/>
                </a:lnTo>
                <a:lnTo>
                  <a:pt x="255" y="147"/>
                </a:lnTo>
                <a:lnTo>
                  <a:pt x="235" y="160"/>
                </a:lnTo>
                <a:lnTo>
                  <a:pt x="235" y="160"/>
                </a:lnTo>
                <a:lnTo>
                  <a:pt x="245" y="166"/>
                </a:lnTo>
                <a:lnTo>
                  <a:pt x="255" y="174"/>
                </a:lnTo>
                <a:lnTo>
                  <a:pt x="263" y="180"/>
                </a:lnTo>
                <a:lnTo>
                  <a:pt x="270" y="189"/>
                </a:lnTo>
                <a:lnTo>
                  <a:pt x="270" y="189"/>
                </a:lnTo>
                <a:lnTo>
                  <a:pt x="276" y="199"/>
                </a:lnTo>
                <a:lnTo>
                  <a:pt x="280" y="211"/>
                </a:lnTo>
                <a:lnTo>
                  <a:pt x="282" y="226"/>
                </a:lnTo>
                <a:lnTo>
                  <a:pt x="284" y="244"/>
                </a:lnTo>
                <a:lnTo>
                  <a:pt x="284" y="244"/>
                </a:lnTo>
                <a:lnTo>
                  <a:pt x="282" y="261"/>
                </a:lnTo>
                <a:lnTo>
                  <a:pt x="276" y="277"/>
                </a:lnTo>
                <a:lnTo>
                  <a:pt x="266" y="291"/>
                </a:lnTo>
                <a:lnTo>
                  <a:pt x="253" y="302"/>
                </a:lnTo>
                <a:lnTo>
                  <a:pt x="253" y="302"/>
                </a:lnTo>
                <a:close/>
                <a:moveTo>
                  <a:pt x="198" y="67"/>
                </a:moveTo>
                <a:lnTo>
                  <a:pt x="198" y="67"/>
                </a:lnTo>
                <a:lnTo>
                  <a:pt x="191" y="63"/>
                </a:lnTo>
                <a:lnTo>
                  <a:pt x="183" y="61"/>
                </a:lnTo>
                <a:lnTo>
                  <a:pt x="175" y="59"/>
                </a:lnTo>
                <a:lnTo>
                  <a:pt x="165" y="57"/>
                </a:lnTo>
                <a:lnTo>
                  <a:pt x="66" y="57"/>
                </a:lnTo>
                <a:lnTo>
                  <a:pt x="66" y="133"/>
                </a:lnTo>
                <a:lnTo>
                  <a:pt x="165" y="133"/>
                </a:lnTo>
                <a:lnTo>
                  <a:pt x="165" y="133"/>
                </a:lnTo>
                <a:lnTo>
                  <a:pt x="183" y="129"/>
                </a:lnTo>
                <a:lnTo>
                  <a:pt x="191" y="127"/>
                </a:lnTo>
                <a:lnTo>
                  <a:pt x="196" y="123"/>
                </a:lnTo>
                <a:lnTo>
                  <a:pt x="196" y="123"/>
                </a:lnTo>
                <a:lnTo>
                  <a:pt x="202" y="119"/>
                </a:lnTo>
                <a:lnTo>
                  <a:pt x="206" y="113"/>
                </a:lnTo>
                <a:lnTo>
                  <a:pt x="208" y="106"/>
                </a:lnTo>
                <a:lnTo>
                  <a:pt x="210" y="96"/>
                </a:lnTo>
                <a:lnTo>
                  <a:pt x="210" y="96"/>
                </a:lnTo>
                <a:lnTo>
                  <a:pt x="208" y="86"/>
                </a:lnTo>
                <a:lnTo>
                  <a:pt x="206" y="78"/>
                </a:lnTo>
                <a:lnTo>
                  <a:pt x="202" y="73"/>
                </a:lnTo>
                <a:lnTo>
                  <a:pt x="198" y="67"/>
                </a:lnTo>
                <a:lnTo>
                  <a:pt x="198" y="67"/>
                </a:lnTo>
                <a:close/>
                <a:moveTo>
                  <a:pt x="198" y="197"/>
                </a:moveTo>
                <a:lnTo>
                  <a:pt x="198" y="197"/>
                </a:lnTo>
                <a:lnTo>
                  <a:pt x="194" y="195"/>
                </a:lnTo>
                <a:lnTo>
                  <a:pt x="185" y="193"/>
                </a:lnTo>
                <a:lnTo>
                  <a:pt x="159" y="191"/>
                </a:lnTo>
                <a:lnTo>
                  <a:pt x="120" y="189"/>
                </a:lnTo>
                <a:lnTo>
                  <a:pt x="66" y="189"/>
                </a:lnTo>
                <a:lnTo>
                  <a:pt x="66" y="265"/>
                </a:lnTo>
                <a:lnTo>
                  <a:pt x="165" y="265"/>
                </a:lnTo>
                <a:lnTo>
                  <a:pt x="165" y="265"/>
                </a:lnTo>
                <a:lnTo>
                  <a:pt x="183" y="263"/>
                </a:lnTo>
                <a:lnTo>
                  <a:pt x="191" y="260"/>
                </a:lnTo>
                <a:lnTo>
                  <a:pt x="198" y="258"/>
                </a:lnTo>
                <a:lnTo>
                  <a:pt x="198" y="258"/>
                </a:lnTo>
                <a:lnTo>
                  <a:pt x="204" y="252"/>
                </a:lnTo>
                <a:lnTo>
                  <a:pt x="208" y="246"/>
                </a:lnTo>
                <a:lnTo>
                  <a:pt x="210" y="238"/>
                </a:lnTo>
                <a:lnTo>
                  <a:pt x="210" y="228"/>
                </a:lnTo>
                <a:lnTo>
                  <a:pt x="210" y="228"/>
                </a:lnTo>
                <a:lnTo>
                  <a:pt x="210" y="219"/>
                </a:lnTo>
                <a:lnTo>
                  <a:pt x="208" y="211"/>
                </a:lnTo>
                <a:lnTo>
                  <a:pt x="204" y="203"/>
                </a:lnTo>
                <a:lnTo>
                  <a:pt x="198" y="197"/>
                </a:lnTo>
                <a:lnTo>
                  <a:pt x="198" y="19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g356f20ba6dd_1_54"/>
          <p:cNvSpPr/>
          <p:nvPr/>
        </p:nvSpPr>
        <p:spPr>
          <a:xfrm>
            <a:off x="560811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74" y="57"/>
                </a:moveTo>
                <a:lnTo>
                  <a:pt x="174" y="322"/>
                </a:lnTo>
                <a:lnTo>
                  <a:pt x="104" y="322"/>
                </a:lnTo>
                <a:lnTo>
                  <a:pt x="104" y="57"/>
                </a:lnTo>
                <a:lnTo>
                  <a:pt x="0" y="57"/>
                </a:lnTo>
                <a:lnTo>
                  <a:pt x="0" y="0"/>
                </a:lnTo>
                <a:lnTo>
                  <a:pt x="277" y="0"/>
                </a:lnTo>
                <a:lnTo>
                  <a:pt x="277" y="57"/>
                </a:lnTo>
                <a:lnTo>
                  <a:pt x="174" y="5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g356f20ba6dd_1_54"/>
          <p:cNvSpPr/>
          <p:nvPr/>
        </p:nvSpPr>
        <p:spPr>
          <a:xfrm>
            <a:off x="701014" y="210802"/>
            <a:ext cx="125279" cy="145630"/>
          </a:xfrm>
          <a:custGeom>
            <a:rect b="b" l="l" r="r" t="t"/>
            <a:pathLst>
              <a:path extrusionOk="0" h="322" w="277">
                <a:moveTo>
                  <a:pt x="189" y="322"/>
                </a:moveTo>
                <a:lnTo>
                  <a:pt x="68" y="162"/>
                </a:lnTo>
                <a:lnTo>
                  <a:pt x="68" y="322"/>
                </a:lnTo>
                <a:lnTo>
                  <a:pt x="0" y="322"/>
                </a:lnTo>
                <a:lnTo>
                  <a:pt x="0" y="0"/>
                </a:lnTo>
                <a:lnTo>
                  <a:pt x="68" y="0"/>
                </a:lnTo>
                <a:lnTo>
                  <a:pt x="68" y="154"/>
                </a:lnTo>
                <a:lnTo>
                  <a:pt x="195" y="0"/>
                </a:lnTo>
                <a:lnTo>
                  <a:pt x="275" y="0"/>
                </a:lnTo>
                <a:lnTo>
                  <a:pt x="146" y="158"/>
                </a:lnTo>
                <a:lnTo>
                  <a:pt x="277" y="322"/>
                </a:lnTo>
                <a:lnTo>
                  <a:pt x="189" y="32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3" name="Google Shape;2053;g356f20ba6dd_1_54"/>
          <p:cNvSpPr/>
          <p:nvPr/>
        </p:nvSpPr>
        <p:spPr>
          <a:xfrm>
            <a:off x="419252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6" y="140"/>
                </a:lnTo>
                <a:lnTo>
                  <a:pt x="56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7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5" y="37"/>
                </a:moveTo>
                <a:lnTo>
                  <a:pt x="68" y="107"/>
                </a:lnTo>
                <a:lnTo>
                  <a:pt x="125" y="107"/>
                </a:lnTo>
                <a:lnTo>
                  <a:pt x="95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4" name="Google Shape;2054;g356f20ba6dd_1_54"/>
          <p:cNvSpPr/>
          <p:nvPr/>
        </p:nvSpPr>
        <p:spPr>
          <a:xfrm>
            <a:off x="513323" y="377689"/>
            <a:ext cx="71459" cy="82765"/>
          </a:xfrm>
          <a:custGeom>
            <a:rect b="b" l="l" r="r" t="t"/>
            <a:pathLst>
              <a:path extrusionOk="0" h="183" w="158">
                <a:moveTo>
                  <a:pt x="109" y="183"/>
                </a:moveTo>
                <a:lnTo>
                  <a:pt x="39" y="93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39" y="0"/>
                </a:lnTo>
                <a:lnTo>
                  <a:pt x="39" y="89"/>
                </a:lnTo>
                <a:lnTo>
                  <a:pt x="111" y="0"/>
                </a:lnTo>
                <a:lnTo>
                  <a:pt x="158" y="0"/>
                </a:lnTo>
                <a:lnTo>
                  <a:pt x="84" y="89"/>
                </a:lnTo>
                <a:lnTo>
                  <a:pt x="158" y="183"/>
                </a:lnTo>
                <a:lnTo>
                  <a:pt x="109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g356f20ba6dd_1_54"/>
          <p:cNvSpPr/>
          <p:nvPr/>
        </p:nvSpPr>
        <p:spPr>
          <a:xfrm>
            <a:off x="579354" y="377689"/>
            <a:ext cx="89097" cy="82765"/>
          </a:xfrm>
          <a:custGeom>
            <a:rect b="b" l="l" r="r" t="t"/>
            <a:pathLst>
              <a:path extrusionOk="0" h="183" w="197">
                <a:moveTo>
                  <a:pt x="154" y="183"/>
                </a:moveTo>
                <a:lnTo>
                  <a:pt x="137" y="140"/>
                </a:lnTo>
                <a:lnTo>
                  <a:pt x="59" y="140"/>
                </a:lnTo>
                <a:lnTo>
                  <a:pt x="41" y="183"/>
                </a:lnTo>
                <a:lnTo>
                  <a:pt x="0" y="183"/>
                </a:lnTo>
                <a:lnTo>
                  <a:pt x="78" y="0"/>
                </a:lnTo>
                <a:lnTo>
                  <a:pt x="119" y="0"/>
                </a:lnTo>
                <a:lnTo>
                  <a:pt x="197" y="183"/>
                </a:lnTo>
                <a:lnTo>
                  <a:pt x="154" y="183"/>
                </a:lnTo>
                <a:close/>
                <a:moveTo>
                  <a:pt x="98" y="37"/>
                </a:moveTo>
                <a:lnTo>
                  <a:pt x="70" y="107"/>
                </a:lnTo>
                <a:lnTo>
                  <a:pt x="125" y="107"/>
                </a:lnTo>
                <a:lnTo>
                  <a:pt x="98" y="3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g356f20ba6dd_1_54"/>
          <p:cNvSpPr/>
          <p:nvPr/>
        </p:nvSpPr>
        <p:spPr>
          <a:xfrm>
            <a:off x="674783" y="377689"/>
            <a:ext cx="76433" cy="82765"/>
          </a:xfrm>
          <a:custGeom>
            <a:rect b="b" l="l" r="r" t="t"/>
            <a:pathLst>
              <a:path extrusionOk="0" h="183" w="169">
                <a:moveTo>
                  <a:pt x="169" y="85"/>
                </a:moveTo>
                <a:lnTo>
                  <a:pt x="169" y="91"/>
                </a:lnTo>
                <a:lnTo>
                  <a:pt x="169" y="95"/>
                </a:lnTo>
                <a:lnTo>
                  <a:pt x="169" y="99"/>
                </a:lnTo>
                <a:lnTo>
                  <a:pt x="169" y="101"/>
                </a:lnTo>
                <a:lnTo>
                  <a:pt x="169" y="101"/>
                </a:lnTo>
                <a:lnTo>
                  <a:pt x="169" y="111"/>
                </a:lnTo>
                <a:lnTo>
                  <a:pt x="169" y="111"/>
                </a:lnTo>
                <a:lnTo>
                  <a:pt x="167" y="116"/>
                </a:lnTo>
                <a:lnTo>
                  <a:pt x="167" y="116"/>
                </a:lnTo>
                <a:lnTo>
                  <a:pt x="167" y="124"/>
                </a:lnTo>
                <a:lnTo>
                  <a:pt x="167" y="124"/>
                </a:lnTo>
                <a:lnTo>
                  <a:pt x="165" y="132"/>
                </a:lnTo>
                <a:lnTo>
                  <a:pt x="165" y="132"/>
                </a:lnTo>
                <a:lnTo>
                  <a:pt x="165" y="134"/>
                </a:lnTo>
                <a:lnTo>
                  <a:pt x="165" y="134"/>
                </a:lnTo>
                <a:lnTo>
                  <a:pt x="165" y="138"/>
                </a:lnTo>
                <a:lnTo>
                  <a:pt x="165" y="138"/>
                </a:lnTo>
                <a:lnTo>
                  <a:pt x="161" y="142"/>
                </a:lnTo>
                <a:lnTo>
                  <a:pt x="161" y="142"/>
                </a:lnTo>
                <a:lnTo>
                  <a:pt x="157" y="152"/>
                </a:lnTo>
                <a:lnTo>
                  <a:pt x="150" y="161"/>
                </a:lnTo>
                <a:lnTo>
                  <a:pt x="150" y="161"/>
                </a:lnTo>
                <a:lnTo>
                  <a:pt x="134" y="173"/>
                </a:lnTo>
                <a:lnTo>
                  <a:pt x="118" y="179"/>
                </a:lnTo>
                <a:lnTo>
                  <a:pt x="118" y="179"/>
                </a:lnTo>
                <a:lnTo>
                  <a:pt x="103" y="183"/>
                </a:lnTo>
                <a:lnTo>
                  <a:pt x="83" y="183"/>
                </a:lnTo>
                <a:lnTo>
                  <a:pt x="0" y="183"/>
                </a:lnTo>
                <a:lnTo>
                  <a:pt x="0" y="0"/>
                </a:lnTo>
                <a:lnTo>
                  <a:pt x="83" y="0"/>
                </a:lnTo>
                <a:lnTo>
                  <a:pt x="83" y="0"/>
                </a:lnTo>
                <a:lnTo>
                  <a:pt x="103" y="2"/>
                </a:lnTo>
                <a:lnTo>
                  <a:pt x="122" y="7"/>
                </a:lnTo>
                <a:lnTo>
                  <a:pt x="138" y="15"/>
                </a:lnTo>
                <a:lnTo>
                  <a:pt x="150" y="25"/>
                </a:lnTo>
                <a:lnTo>
                  <a:pt x="150" y="25"/>
                </a:lnTo>
                <a:lnTo>
                  <a:pt x="157" y="37"/>
                </a:lnTo>
                <a:lnTo>
                  <a:pt x="165" y="50"/>
                </a:lnTo>
                <a:lnTo>
                  <a:pt x="167" y="64"/>
                </a:lnTo>
                <a:lnTo>
                  <a:pt x="169" y="77"/>
                </a:lnTo>
                <a:lnTo>
                  <a:pt x="169" y="85"/>
                </a:lnTo>
                <a:close/>
                <a:moveTo>
                  <a:pt x="126" y="89"/>
                </a:moveTo>
                <a:lnTo>
                  <a:pt x="126" y="89"/>
                </a:lnTo>
                <a:lnTo>
                  <a:pt x="126" y="79"/>
                </a:lnTo>
                <a:lnTo>
                  <a:pt x="126" y="79"/>
                </a:lnTo>
                <a:lnTo>
                  <a:pt x="126" y="70"/>
                </a:lnTo>
                <a:lnTo>
                  <a:pt x="126" y="70"/>
                </a:lnTo>
                <a:lnTo>
                  <a:pt x="122" y="58"/>
                </a:lnTo>
                <a:lnTo>
                  <a:pt x="118" y="48"/>
                </a:lnTo>
                <a:lnTo>
                  <a:pt x="118" y="48"/>
                </a:lnTo>
                <a:lnTo>
                  <a:pt x="113" y="40"/>
                </a:lnTo>
                <a:lnTo>
                  <a:pt x="103" y="35"/>
                </a:lnTo>
                <a:lnTo>
                  <a:pt x="93" y="33"/>
                </a:lnTo>
                <a:lnTo>
                  <a:pt x="81" y="33"/>
                </a:lnTo>
                <a:lnTo>
                  <a:pt x="37" y="33"/>
                </a:lnTo>
                <a:lnTo>
                  <a:pt x="37" y="152"/>
                </a:lnTo>
                <a:lnTo>
                  <a:pt x="81" y="152"/>
                </a:lnTo>
                <a:lnTo>
                  <a:pt x="93" y="152"/>
                </a:lnTo>
                <a:lnTo>
                  <a:pt x="97" y="152"/>
                </a:lnTo>
                <a:lnTo>
                  <a:pt x="101" y="150"/>
                </a:lnTo>
                <a:lnTo>
                  <a:pt x="101" y="150"/>
                </a:lnTo>
                <a:lnTo>
                  <a:pt x="111" y="146"/>
                </a:lnTo>
                <a:lnTo>
                  <a:pt x="118" y="138"/>
                </a:lnTo>
                <a:lnTo>
                  <a:pt x="122" y="128"/>
                </a:lnTo>
                <a:lnTo>
                  <a:pt x="122" y="128"/>
                </a:lnTo>
                <a:lnTo>
                  <a:pt x="124" y="126"/>
                </a:lnTo>
                <a:lnTo>
                  <a:pt x="124" y="126"/>
                </a:lnTo>
                <a:lnTo>
                  <a:pt x="124" y="120"/>
                </a:lnTo>
                <a:lnTo>
                  <a:pt x="124" y="120"/>
                </a:lnTo>
                <a:lnTo>
                  <a:pt x="126" y="111"/>
                </a:lnTo>
                <a:lnTo>
                  <a:pt x="126" y="111"/>
                </a:lnTo>
                <a:lnTo>
                  <a:pt x="126" y="101"/>
                </a:lnTo>
                <a:lnTo>
                  <a:pt x="126" y="99"/>
                </a:lnTo>
                <a:lnTo>
                  <a:pt x="126" y="93"/>
                </a:lnTo>
                <a:lnTo>
                  <a:pt x="126" y="8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g356f20ba6dd_1_54"/>
          <p:cNvSpPr/>
          <p:nvPr/>
        </p:nvSpPr>
        <p:spPr>
          <a:xfrm>
            <a:off x="757547" y="377689"/>
            <a:ext cx="68745" cy="82765"/>
          </a:xfrm>
          <a:custGeom>
            <a:rect b="b" l="l" r="r" t="t"/>
            <a:pathLst>
              <a:path extrusionOk="0" h="183" w="152">
                <a:moveTo>
                  <a:pt x="85" y="183"/>
                </a:moveTo>
                <a:lnTo>
                  <a:pt x="70" y="183"/>
                </a:lnTo>
                <a:lnTo>
                  <a:pt x="64" y="183"/>
                </a:lnTo>
                <a:lnTo>
                  <a:pt x="64" y="183"/>
                </a:lnTo>
                <a:lnTo>
                  <a:pt x="58" y="183"/>
                </a:lnTo>
                <a:lnTo>
                  <a:pt x="58" y="183"/>
                </a:lnTo>
                <a:lnTo>
                  <a:pt x="56" y="181"/>
                </a:lnTo>
                <a:lnTo>
                  <a:pt x="56" y="181"/>
                </a:lnTo>
                <a:lnTo>
                  <a:pt x="54" y="181"/>
                </a:lnTo>
                <a:lnTo>
                  <a:pt x="54" y="181"/>
                </a:lnTo>
                <a:lnTo>
                  <a:pt x="43" y="177"/>
                </a:lnTo>
                <a:lnTo>
                  <a:pt x="31" y="169"/>
                </a:lnTo>
                <a:lnTo>
                  <a:pt x="21" y="159"/>
                </a:lnTo>
                <a:lnTo>
                  <a:pt x="13" y="148"/>
                </a:lnTo>
                <a:lnTo>
                  <a:pt x="13" y="148"/>
                </a:lnTo>
                <a:lnTo>
                  <a:pt x="8" y="138"/>
                </a:lnTo>
                <a:lnTo>
                  <a:pt x="4" y="126"/>
                </a:lnTo>
                <a:lnTo>
                  <a:pt x="4" y="126"/>
                </a:lnTo>
                <a:lnTo>
                  <a:pt x="2" y="114"/>
                </a:lnTo>
                <a:lnTo>
                  <a:pt x="0" y="101"/>
                </a:lnTo>
                <a:lnTo>
                  <a:pt x="0" y="101"/>
                </a:lnTo>
                <a:lnTo>
                  <a:pt x="2" y="77"/>
                </a:lnTo>
                <a:lnTo>
                  <a:pt x="4" y="58"/>
                </a:lnTo>
                <a:lnTo>
                  <a:pt x="4" y="58"/>
                </a:lnTo>
                <a:lnTo>
                  <a:pt x="9" y="42"/>
                </a:lnTo>
                <a:lnTo>
                  <a:pt x="19" y="27"/>
                </a:lnTo>
                <a:lnTo>
                  <a:pt x="19" y="27"/>
                </a:lnTo>
                <a:lnTo>
                  <a:pt x="25" y="21"/>
                </a:lnTo>
                <a:lnTo>
                  <a:pt x="31" y="15"/>
                </a:lnTo>
                <a:lnTo>
                  <a:pt x="39" y="11"/>
                </a:lnTo>
                <a:lnTo>
                  <a:pt x="46" y="7"/>
                </a:lnTo>
                <a:lnTo>
                  <a:pt x="46" y="7"/>
                </a:lnTo>
                <a:lnTo>
                  <a:pt x="66" y="2"/>
                </a:lnTo>
                <a:lnTo>
                  <a:pt x="66" y="2"/>
                </a:lnTo>
                <a:lnTo>
                  <a:pt x="93" y="2"/>
                </a:lnTo>
                <a:lnTo>
                  <a:pt x="152" y="0"/>
                </a:lnTo>
                <a:lnTo>
                  <a:pt x="152" y="33"/>
                </a:lnTo>
                <a:lnTo>
                  <a:pt x="87" y="33"/>
                </a:lnTo>
                <a:lnTo>
                  <a:pt x="87" y="33"/>
                </a:lnTo>
                <a:lnTo>
                  <a:pt x="78" y="33"/>
                </a:lnTo>
                <a:lnTo>
                  <a:pt x="68" y="35"/>
                </a:lnTo>
                <a:lnTo>
                  <a:pt x="62" y="39"/>
                </a:lnTo>
                <a:lnTo>
                  <a:pt x="54" y="42"/>
                </a:lnTo>
                <a:lnTo>
                  <a:pt x="50" y="48"/>
                </a:lnTo>
                <a:lnTo>
                  <a:pt x="46" y="56"/>
                </a:lnTo>
                <a:lnTo>
                  <a:pt x="45" y="66"/>
                </a:lnTo>
                <a:lnTo>
                  <a:pt x="45" y="76"/>
                </a:lnTo>
                <a:lnTo>
                  <a:pt x="152" y="76"/>
                </a:lnTo>
                <a:lnTo>
                  <a:pt x="152" y="107"/>
                </a:lnTo>
                <a:lnTo>
                  <a:pt x="45" y="107"/>
                </a:lnTo>
                <a:lnTo>
                  <a:pt x="45" y="107"/>
                </a:lnTo>
                <a:lnTo>
                  <a:pt x="46" y="126"/>
                </a:lnTo>
                <a:lnTo>
                  <a:pt x="46" y="126"/>
                </a:lnTo>
                <a:lnTo>
                  <a:pt x="48" y="132"/>
                </a:lnTo>
                <a:lnTo>
                  <a:pt x="48" y="132"/>
                </a:lnTo>
                <a:lnTo>
                  <a:pt x="52" y="140"/>
                </a:lnTo>
                <a:lnTo>
                  <a:pt x="60" y="146"/>
                </a:lnTo>
                <a:lnTo>
                  <a:pt x="60" y="146"/>
                </a:lnTo>
                <a:lnTo>
                  <a:pt x="68" y="150"/>
                </a:lnTo>
                <a:lnTo>
                  <a:pt x="68" y="150"/>
                </a:lnTo>
                <a:lnTo>
                  <a:pt x="78" y="152"/>
                </a:lnTo>
                <a:lnTo>
                  <a:pt x="152" y="152"/>
                </a:lnTo>
                <a:lnTo>
                  <a:pt x="152" y="183"/>
                </a:lnTo>
                <a:lnTo>
                  <a:pt x="85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g356f20ba6dd_1_54"/>
          <p:cNvSpPr/>
          <p:nvPr/>
        </p:nvSpPr>
        <p:spPr>
          <a:xfrm>
            <a:off x="841217" y="377689"/>
            <a:ext cx="93168" cy="82765"/>
          </a:xfrm>
          <a:custGeom>
            <a:rect b="b" l="l" r="r" t="t"/>
            <a:pathLst>
              <a:path extrusionOk="0" h="183" w="206">
                <a:moveTo>
                  <a:pt x="167" y="183"/>
                </a:moveTo>
                <a:lnTo>
                  <a:pt x="171" y="40"/>
                </a:lnTo>
                <a:lnTo>
                  <a:pt x="124" y="183"/>
                </a:lnTo>
                <a:lnTo>
                  <a:pt x="84" y="183"/>
                </a:lnTo>
                <a:lnTo>
                  <a:pt x="35" y="40"/>
                </a:lnTo>
                <a:lnTo>
                  <a:pt x="39" y="183"/>
                </a:lnTo>
                <a:lnTo>
                  <a:pt x="0" y="183"/>
                </a:lnTo>
                <a:lnTo>
                  <a:pt x="0" y="0"/>
                </a:lnTo>
                <a:lnTo>
                  <a:pt x="56" y="0"/>
                </a:lnTo>
                <a:lnTo>
                  <a:pt x="103" y="142"/>
                </a:lnTo>
                <a:lnTo>
                  <a:pt x="150" y="0"/>
                </a:lnTo>
                <a:lnTo>
                  <a:pt x="206" y="0"/>
                </a:lnTo>
                <a:lnTo>
                  <a:pt x="206" y="183"/>
                </a:lnTo>
                <a:lnTo>
                  <a:pt x="167" y="183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Google Shape;2059;g356f20ba6dd_1_54"/>
          <p:cNvSpPr/>
          <p:nvPr/>
        </p:nvSpPr>
        <p:spPr>
          <a:xfrm>
            <a:off x="951118" y="351005"/>
            <a:ext cx="18543" cy="109448"/>
          </a:xfrm>
          <a:custGeom>
            <a:rect b="b" l="l" r="r" t="t"/>
            <a:pathLst>
              <a:path extrusionOk="0" h="242" w="41">
                <a:moveTo>
                  <a:pt x="0" y="37"/>
                </a:moveTo>
                <a:lnTo>
                  <a:pt x="0" y="0"/>
                </a:lnTo>
                <a:lnTo>
                  <a:pt x="41" y="0"/>
                </a:lnTo>
                <a:lnTo>
                  <a:pt x="41" y="37"/>
                </a:lnTo>
                <a:lnTo>
                  <a:pt x="0" y="37"/>
                </a:lnTo>
                <a:close/>
                <a:moveTo>
                  <a:pt x="0" y="242"/>
                </a:moveTo>
                <a:lnTo>
                  <a:pt x="0" y="59"/>
                </a:lnTo>
                <a:lnTo>
                  <a:pt x="41" y="59"/>
                </a:lnTo>
                <a:lnTo>
                  <a:pt x="41" y="242"/>
                </a:lnTo>
                <a:lnTo>
                  <a:pt x="0" y="24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0" name="Google Shape;2060;g356f20ba6dd_1_54"/>
          <p:cNvGrpSpPr/>
          <p:nvPr/>
        </p:nvGrpSpPr>
        <p:grpSpPr>
          <a:xfrm>
            <a:off x="212119" y="80958"/>
            <a:ext cx="757567" cy="313882"/>
            <a:chOff x="744538" y="284163"/>
            <a:chExt cx="2659063" cy="1101725"/>
          </a:xfrm>
        </p:grpSpPr>
        <p:sp>
          <p:nvSpPr>
            <p:cNvPr id="2061" name="Google Shape;2061;g356f20ba6dd_1_54"/>
            <p:cNvSpPr/>
            <p:nvPr/>
          </p:nvSpPr>
          <p:spPr>
            <a:xfrm>
              <a:off x="1035050" y="773113"/>
              <a:ext cx="211138" cy="222250"/>
            </a:xfrm>
            <a:custGeom>
              <a:rect b="b" l="l" r="r" t="t"/>
              <a:pathLst>
                <a:path extrusionOk="0" h="140" w="133">
                  <a:moveTo>
                    <a:pt x="133" y="72"/>
                  </a:moveTo>
                  <a:lnTo>
                    <a:pt x="84" y="54"/>
                  </a:lnTo>
                  <a:lnTo>
                    <a:pt x="86" y="0"/>
                  </a:lnTo>
                  <a:lnTo>
                    <a:pt x="53" y="43"/>
                  </a:lnTo>
                  <a:lnTo>
                    <a:pt x="4" y="23"/>
                  </a:lnTo>
                  <a:lnTo>
                    <a:pt x="33" y="68"/>
                  </a:lnTo>
                  <a:lnTo>
                    <a:pt x="0" y="109"/>
                  </a:lnTo>
                  <a:lnTo>
                    <a:pt x="51" y="95"/>
                  </a:lnTo>
                  <a:lnTo>
                    <a:pt x="80" y="140"/>
                  </a:lnTo>
                  <a:lnTo>
                    <a:pt x="82" y="86"/>
                  </a:lnTo>
                  <a:lnTo>
                    <a:pt x="133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g356f20ba6dd_1_54"/>
            <p:cNvSpPr/>
            <p:nvPr/>
          </p:nvSpPr>
          <p:spPr>
            <a:xfrm>
              <a:off x="1044575" y="473075"/>
              <a:ext cx="68263" cy="325438"/>
            </a:xfrm>
            <a:custGeom>
              <a:rect b="b" l="l" r="r" t="t"/>
              <a:pathLst>
                <a:path extrusionOk="0" h="205" w="43">
                  <a:moveTo>
                    <a:pt x="43" y="0"/>
                  </a:moveTo>
                  <a:lnTo>
                    <a:pt x="0" y="45"/>
                  </a:lnTo>
                  <a:lnTo>
                    <a:pt x="0" y="205"/>
                  </a:lnTo>
                  <a:lnTo>
                    <a:pt x="43" y="16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g356f20ba6dd_1_54"/>
            <p:cNvSpPr/>
            <p:nvPr/>
          </p:nvSpPr>
          <p:spPr>
            <a:xfrm>
              <a:off x="744538" y="284163"/>
              <a:ext cx="68263" cy="684213"/>
            </a:xfrm>
            <a:custGeom>
              <a:rect b="b" l="l" r="r" t="t"/>
              <a:pathLst>
                <a:path extrusionOk="0" h="431" w="43">
                  <a:moveTo>
                    <a:pt x="0" y="0"/>
                  </a:moveTo>
                  <a:lnTo>
                    <a:pt x="43" y="47"/>
                  </a:lnTo>
                  <a:lnTo>
                    <a:pt x="43" y="431"/>
                  </a:lnTo>
                  <a:lnTo>
                    <a:pt x="0" y="3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g356f20ba6dd_1_54"/>
            <p:cNvSpPr/>
            <p:nvPr/>
          </p:nvSpPr>
          <p:spPr>
            <a:xfrm>
              <a:off x="841375" y="365125"/>
              <a:ext cx="68263" cy="933450"/>
            </a:xfrm>
            <a:custGeom>
              <a:rect b="b" l="l" r="r" t="t"/>
              <a:pathLst>
                <a:path extrusionOk="0" h="588" w="43">
                  <a:moveTo>
                    <a:pt x="43" y="43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84"/>
                  </a:lnTo>
                  <a:lnTo>
                    <a:pt x="0" y="417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42"/>
                  </a:lnTo>
                  <a:lnTo>
                    <a:pt x="0" y="461"/>
                  </a:lnTo>
                  <a:lnTo>
                    <a:pt x="0" y="461"/>
                  </a:lnTo>
                  <a:lnTo>
                    <a:pt x="0" y="467"/>
                  </a:lnTo>
                  <a:lnTo>
                    <a:pt x="0" y="487"/>
                  </a:lnTo>
                  <a:lnTo>
                    <a:pt x="0" y="487"/>
                  </a:lnTo>
                  <a:lnTo>
                    <a:pt x="2" y="500"/>
                  </a:lnTo>
                  <a:lnTo>
                    <a:pt x="4" y="516"/>
                  </a:lnTo>
                  <a:lnTo>
                    <a:pt x="7" y="530"/>
                  </a:lnTo>
                  <a:lnTo>
                    <a:pt x="13" y="541"/>
                  </a:lnTo>
                  <a:lnTo>
                    <a:pt x="19" y="555"/>
                  </a:lnTo>
                  <a:lnTo>
                    <a:pt x="25" y="567"/>
                  </a:lnTo>
                  <a:lnTo>
                    <a:pt x="33" y="578"/>
                  </a:lnTo>
                  <a:lnTo>
                    <a:pt x="43" y="588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g356f20ba6dd_1_54"/>
            <p:cNvSpPr/>
            <p:nvPr/>
          </p:nvSpPr>
          <p:spPr>
            <a:xfrm>
              <a:off x="942975" y="469900"/>
              <a:ext cx="68263" cy="896938"/>
            </a:xfrm>
            <a:custGeom>
              <a:rect b="b" l="l" r="r" t="t"/>
              <a:pathLst>
                <a:path extrusionOk="0" h="565" w="43">
                  <a:moveTo>
                    <a:pt x="43" y="329"/>
                  </a:moveTo>
                  <a:lnTo>
                    <a:pt x="43" y="329"/>
                  </a:lnTo>
                  <a:lnTo>
                    <a:pt x="43" y="232"/>
                  </a:lnTo>
                  <a:lnTo>
                    <a:pt x="43" y="208"/>
                  </a:lnTo>
                  <a:lnTo>
                    <a:pt x="43" y="208"/>
                  </a:lnTo>
                  <a:lnTo>
                    <a:pt x="43" y="43"/>
                  </a:lnTo>
                  <a:lnTo>
                    <a:pt x="0" y="0"/>
                  </a:lnTo>
                  <a:lnTo>
                    <a:pt x="0" y="542"/>
                  </a:lnTo>
                  <a:lnTo>
                    <a:pt x="0" y="542"/>
                  </a:lnTo>
                  <a:lnTo>
                    <a:pt x="19" y="555"/>
                  </a:lnTo>
                  <a:lnTo>
                    <a:pt x="41" y="565"/>
                  </a:lnTo>
                  <a:lnTo>
                    <a:pt x="41" y="565"/>
                  </a:lnTo>
                  <a:lnTo>
                    <a:pt x="43" y="565"/>
                  </a:lnTo>
                  <a:lnTo>
                    <a:pt x="43" y="3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g356f20ba6dd_1_54"/>
            <p:cNvSpPr/>
            <p:nvPr/>
          </p:nvSpPr>
          <p:spPr>
            <a:xfrm>
              <a:off x="1047750" y="930275"/>
              <a:ext cx="290513" cy="455613"/>
            </a:xfrm>
            <a:custGeom>
              <a:rect b="b" l="l" r="r" t="t"/>
              <a:pathLst>
                <a:path extrusionOk="0" h="287" w="183">
                  <a:moveTo>
                    <a:pt x="181" y="109"/>
                  </a:moveTo>
                  <a:lnTo>
                    <a:pt x="181" y="109"/>
                  </a:lnTo>
                  <a:lnTo>
                    <a:pt x="175" y="90"/>
                  </a:lnTo>
                  <a:lnTo>
                    <a:pt x="170" y="72"/>
                  </a:lnTo>
                  <a:lnTo>
                    <a:pt x="160" y="57"/>
                  </a:lnTo>
                  <a:lnTo>
                    <a:pt x="148" y="41"/>
                  </a:lnTo>
                  <a:lnTo>
                    <a:pt x="135" y="28"/>
                  </a:lnTo>
                  <a:lnTo>
                    <a:pt x="121" y="16"/>
                  </a:lnTo>
                  <a:lnTo>
                    <a:pt x="105" y="6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113" y="22"/>
                  </a:lnTo>
                  <a:lnTo>
                    <a:pt x="123" y="35"/>
                  </a:lnTo>
                  <a:lnTo>
                    <a:pt x="129" y="51"/>
                  </a:lnTo>
                  <a:lnTo>
                    <a:pt x="131" y="68"/>
                  </a:lnTo>
                  <a:lnTo>
                    <a:pt x="131" y="68"/>
                  </a:lnTo>
                  <a:lnTo>
                    <a:pt x="129" y="86"/>
                  </a:lnTo>
                  <a:lnTo>
                    <a:pt x="123" y="100"/>
                  </a:lnTo>
                  <a:lnTo>
                    <a:pt x="117" y="113"/>
                  </a:lnTo>
                  <a:lnTo>
                    <a:pt x="107" y="125"/>
                  </a:lnTo>
                  <a:lnTo>
                    <a:pt x="96" y="137"/>
                  </a:lnTo>
                  <a:lnTo>
                    <a:pt x="82" y="142"/>
                  </a:lnTo>
                  <a:lnTo>
                    <a:pt x="66" y="148"/>
                  </a:lnTo>
                  <a:lnTo>
                    <a:pt x="51" y="150"/>
                  </a:lnTo>
                  <a:lnTo>
                    <a:pt x="51" y="150"/>
                  </a:lnTo>
                  <a:lnTo>
                    <a:pt x="35" y="148"/>
                  </a:lnTo>
                  <a:lnTo>
                    <a:pt x="22" y="144"/>
                  </a:lnTo>
                  <a:lnTo>
                    <a:pt x="10" y="139"/>
                  </a:lnTo>
                  <a:lnTo>
                    <a:pt x="0" y="129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6" y="285"/>
                  </a:lnTo>
                  <a:lnTo>
                    <a:pt x="31" y="287"/>
                  </a:lnTo>
                  <a:lnTo>
                    <a:pt x="49" y="287"/>
                  </a:lnTo>
                  <a:lnTo>
                    <a:pt x="64" y="285"/>
                  </a:lnTo>
                  <a:lnTo>
                    <a:pt x="64" y="285"/>
                  </a:lnTo>
                  <a:lnTo>
                    <a:pt x="82" y="279"/>
                  </a:lnTo>
                  <a:lnTo>
                    <a:pt x="99" y="273"/>
                  </a:lnTo>
                  <a:lnTo>
                    <a:pt x="115" y="263"/>
                  </a:lnTo>
                  <a:lnTo>
                    <a:pt x="129" y="253"/>
                  </a:lnTo>
                  <a:lnTo>
                    <a:pt x="142" y="242"/>
                  </a:lnTo>
                  <a:lnTo>
                    <a:pt x="152" y="230"/>
                  </a:lnTo>
                  <a:lnTo>
                    <a:pt x="162" y="216"/>
                  </a:lnTo>
                  <a:lnTo>
                    <a:pt x="170" y="201"/>
                  </a:lnTo>
                  <a:lnTo>
                    <a:pt x="170" y="201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2" y="197"/>
                  </a:lnTo>
                  <a:lnTo>
                    <a:pt x="179" y="176"/>
                  </a:lnTo>
                  <a:lnTo>
                    <a:pt x="183" y="154"/>
                  </a:lnTo>
                  <a:lnTo>
                    <a:pt x="183" y="131"/>
                  </a:lnTo>
                  <a:lnTo>
                    <a:pt x="181" y="109"/>
                  </a:lnTo>
                  <a:lnTo>
                    <a:pt x="181" y="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g356f20ba6dd_1_54"/>
            <p:cNvSpPr/>
            <p:nvPr/>
          </p:nvSpPr>
          <p:spPr>
            <a:xfrm>
              <a:off x="1487488" y="503238"/>
              <a:ext cx="450850" cy="511175"/>
            </a:xfrm>
            <a:custGeom>
              <a:rect b="b" l="l" r="r" t="t"/>
              <a:pathLst>
                <a:path extrusionOk="0" h="322" w="284">
                  <a:moveTo>
                    <a:pt x="253" y="302"/>
                  </a:moveTo>
                  <a:lnTo>
                    <a:pt x="253" y="302"/>
                  </a:lnTo>
                  <a:lnTo>
                    <a:pt x="239" y="310"/>
                  </a:lnTo>
                  <a:lnTo>
                    <a:pt x="222" y="316"/>
                  </a:lnTo>
                  <a:lnTo>
                    <a:pt x="200" y="320"/>
                  </a:lnTo>
                  <a:lnTo>
                    <a:pt x="175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163" y="0"/>
                  </a:lnTo>
                  <a:lnTo>
                    <a:pt x="163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200" y="2"/>
                  </a:lnTo>
                  <a:lnTo>
                    <a:pt x="200" y="2"/>
                  </a:lnTo>
                  <a:lnTo>
                    <a:pt x="206" y="4"/>
                  </a:lnTo>
                  <a:lnTo>
                    <a:pt x="206" y="4"/>
                  </a:lnTo>
                  <a:lnTo>
                    <a:pt x="228" y="8"/>
                  </a:lnTo>
                  <a:lnTo>
                    <a:pt x="249" y="16"/>
                  </a:lnTo>
                  <a:lnTo>
                    <a:pt x="249" y="16"/>
                  </a:lnTo>
                  <a:lnTo>
                    <a:pt x="259" y="22"/>
                  </a:lnTo>
                  <a:lnTo>
                    <a:pt x="266" y="30"/>
                  </a:lnTo>
                  <a:lnTo>
                    <a:pt x="272" y="39"/>
                  </a:lnTo>
                  <a:lnTo>
                    <a:pt x="276" y="51"/>
                  </a:lnTo>
                  <a:lnTo>
                    <a:pt x="280" y="71"/>
                  </a:lnTo>
                  <a:lnTo>
                    <a:pt x="282" y="96"/>
                  </a:lnTo>
                  <a:lnTo>
                    <a:pt x="282" y="96"/>
                  </a:lnTo>
                  <a:lnTo>
                    <a:pt x="282" y="106"/>
                  </a:lnTo>
                  <a:lnTo>
                    <a:pt x="278" y="113"/>
                  </a:lnTo>
                  <a:lnTo>
                    <a:pt x="274" y="121"/>
                  </a:lnTo>
                  <a:lnTo>
                    <a:pt x="268" y="131"/>
                  </a:lnTo>
                  <a:lnTo>
                    <a:pt x="268" y="131"/>
                  </a:lnTo>
                  <a:lnTo>
                    <a:pt x="255" y="147"/>
                  </a:lnTo>
                  <a:lnTo>
                    <a:pt x="235" y="160"/>
                  </a:lnTo>
                  <a:lnTo>
                    <a:pt x="235" y="160"/>
                  </a:lnTo>
                  <a:lnTo>
                    <a:pt x="245" y="166"/>
                  </a:lnTo>
                  <a:lnTo>
                    <a:pt x="255" y="174"/>
                  </a:lnTo>
                  <a:lnTo>
                    <a:pt x="263" y="180"/>
                  </a:lnTo>
                  <a:lnTo>
                    <a:pt x="270" y="189"/>
                  </a:lnTo>
                  <a:lnTo>
                    <a:pt x="270" y="189"/>
                  </a:lnTo>
                  <a:lnTo>
                    <a:pt x="276" y="199"/>
                  </a:lnTo>
                  <a:lnTo>
                    <a:pt x="280" y="211"/>
                  </a:lnTo>
                  <a:lnTo>
                    <a:pt x="282" y="226"/>
                  </a:lnTo>
                  <a:lnTo>
                    <a:pt x="284" y="244"/>
                  </a:lnTo>
                  <a:lnTo>
                    <a:pt x="284" y="244"/>
                  </a:lnTo>
                  <a:lnTo>
                    <a:pt x="282" y="261"/>
                  </a:lnTo>
                  <a:lnTo>
                    <a:pt x="276" y="277"/>
                  </a:lnTo>
                  <a:lnTo>
                    <a:pt x="266" y="291"/>
                  </a:lnTo>
                  <a:lnTo>
                    <a:pt x="253" y="302"/>
                  </a:lnTo>
                  <a:lnTo>
                    <a:pt x="253" y="302"/>
                  </a:lnTo>
                  <a:close/>
                  <a:moveTo>
                    <a:pt x="198" y="67"/>
                  </a:moveTo>
                  <a:lnTo>
                    <a:pt x="198" y="67"/>
                  </a:lnTo>
                  <a:lnTo>
                    <a:pt x="191" y="63"/>
                  </a:lnTo>
                  <a:lnTo>
                    <a:pt x="183" y="61"/>
                  </a:lnTo>
                  <a:lnTo>
                    <a:pt x="175" y="59"/>
                  </a:lnTo>
                  <a:lnTo>
                    <a:pt x="165" y="57"/>
                  </a:lnTo>
                  <a:lnTo>
                    <a:pt x="66" y="57"/>
                  </a:lnTo>
                  <a:lnTo>
                    <a:pt x="66" y="133"/>
                  </a:lnTo>
                  <a:lnTo>
                    <a:pt x="165" y="133"/>
                  </a:lnTo>
                  <a:lnTo>
                    <a:pt x="165" y="133"/>
                  </a:lnTo>
                  <a:lnTo>
                    <a:pt x="183" y="129"/>
                  </a:lnTo>
                  <a:lnTo>
                    <a:pt x="191" y="127"/>
                  </a:lnTo>
                  <a:lnTo>
                    <a:pt x="196" y="123"/>
                  </a:lnTo>
                  <a:lnTo>
                    <a:pt x="196" y="123"/>
                  </a:lnTo>
                  <a:lnTo>
                    <a:pt x="202" y="119"/>
                  </a:lnTo>
                  <a:lnTo>
                    <a:pt x="206" y="113"/>
                  </a:lnTo>
                  <a:lnTo>
                    <a:pt x="208" y="106"/>
                  </a:lnTo>
                  <a:lnTo>
                    <a:pt x="210" y="96"/>
                  </a:lnTo>
                  <a:lnTo>
                    <a:pt x="210" y="96"/>
                  </a:lnTo>
                  <a:lnTo>
                    <a:pt x="208" y="86"/>
                  </a:lnTo>
                  <a:lnTo>
                    <a:pt x="206" y="78"/>
                  </a:lnTo>
                  <a:lnTo>
                    <a:pt x="202" y="73"/>
                  </a:lnTo>
                  <a:lnTo>
                    <a:pt x="198" y="67"/>
                  </a:lnTo>
                  <a:lnTo>
                    <a:pt x="198" y="67"/>
                  </a:lnTo>
                  <a:close/>
                  <a:moveTo>
                    <a:pt x="198" y="197"/>
                  </a:moveTo>
                  <a:lnTo>
                    <a:pt x="198" y="197"/>
                  </a:lnTo>
                  <a:lnTo>
                    <a:pt x="194" y="195"/>
                  </a:lnTo>
                  <a:lnTo>
                    <a:pt x="185" y="193"/>
                  </a:lnTo>
                  <a:lnTo>
                    <a:pt x="159" y="191"/>
                  </a:lnTo>
                  <a:lnTo>
                    <a:pt x="120" y="189"/>
                  </a:lnTo>
                  <a:lnTo>
                    <a:pt x="66" y="189"/>
                  </a:lnTo>
                  <a:lnTo>
                    <a:pt x="66" y="265"/>
                  </a:lnTo>
                  <a:lnTo>
                    <a:pt x="165" y="265"/>
                  </a:lnTo>
                  <a:lnTo>
                    <a:pt x="165" y="265"/>
                  </a:lnTo>
                  <a:lnTo>
                    <a:pt x="183" y="263"/>
                  </a:lnTo>
                  <a:lnTo>
                    <a:pt x="191" y="260"/>
                  </a:lnTo>
                  <a:lnTo>
                    <a:pt x="198" y="258"/>
                  </a:lnTo>
                  <a:lnTo>
                    <a:pt x="198" y="258"/>
                  </a:lnTo>
                  <a:lnTo>
                    <a:pt x="204" y="252"/>
                  </a:lnTo>
                  <a:lnTo>
                    <a:pt x="208" y="246"/>
                  </a:lnTo>
                  <a:lnTo>
                    <a:pt x="210" y="238"/>
                  </a:lnTo>
                  <a:lnTo>
                    <a:pt x="210" y="228"/>
                  </a:lnTo>
                  <a:lnTo>
                    <a:pt x="210" y="228"/>
                  </a:lnTo>
                  <a:lnTo>
                    <a:pt x="210" y="219"/>
                  </a:lnTo>
                  <a:lnTo>
                    <a:pt x="208" y="211"/>
                  </a:lnTo>
                  <a:lnTo>
                    <a:pt x="204" y="203"/>
                  </a:lnTo>
                  <a:lnTo>
                    <a:pt x="198" y="197"/>
                  </a:lnTo>
                  <a:lnTo>
                    <a:pt x="198" y="1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g356f20ba6dd_1_54"/>
            <p:cNvSpPr/>
            <p:nvPr/>
          </p:nvSpPr>
          <p:spPr>
            <a:xfrm>
              <a:off x="1968500" y="503238"/>
              <a:ext cx="439738" cy="511175"/>
            </a:xfrm>
            <a:custGeom>
              <a:rect b="b" l="l" r="r" t="t"/>
              <a:pathLst>
                <a:path extrusionOk="0" h="322" w="277">
                  <a:moveTo>
                    <a:pt x="174" y="57"/>
                  </a:moveTo>
                  <a:lnTo>
                    <a:pt x="174" y="322"/>
                  </a:lnTo>
                  <a:lnTo>
                    <a:pt x="104" y="322"/>
                  </a:lnTo>
                  <a:lnTo>
                    <a:pt x="104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277" y="0"/>
                  </a:lnTo>
                  <a:lnTo>
                    <a:pt x="277" y="57"/>
                  </a:lnTo>
                  <a:lnTo>
                    <a:pt x="174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g356f20ba6dd_1_54"/>
            <p:cNvSpPr/>
            <p:nvPr/>
          </p:nvSpPr>
          <p:spPr>
            <a:xfrm>
              <a:off x="2460625" y="503238"/>
              <a:ext cx="439738" cy="511175"/>
            </a:xfrm>
            <a:custGeom>
              <a:rect b="b" l="l" r="r" t="t"/>
              <a:pathLst>
                <a:path extrusionOk="0" h="322" w="277">
                  <a:moveTo>
                    <a:pt x="189" y="322"/>
                  </a:moveTo>
                  <a:lnTo>
                    <a:pt x="68" y="162"/>
                  </a:lnTo>
                  <a:lnTo>
                    <a:pt x="68" y="322"/>
                  </a:lnTo>
                  <a:lnTo>
                    <a:pt x="0" y="322"/>
                  </a:lnTo>
                  <a:lnTo>
                    <a:pt x="0" y="0"/>
                  </a:lnTo>
                  <a:lnTo>
                    <a:pt x="68" y="0"/>
                  </a:lnTo>
                  <a:lnTo>
                    <a:pt x="68" y="154"/>
                  </a:lnTo>
                  <a:lnTo>
                    <a:pt x="195" y="0"/>
                  </a:lnTo>
                  <a:lnTo>
                    <a:pt x="275" y="0"/>
                  </a:lnTo>
                  <a:lnTo>
                    <a:pt x="146" y="158"/>
                  </a:lnTo>
                  <a:lnTo>
                    <a:pt x="277" y="322"/>
                  </a:lnTo>
                  <a:lnTo>
                    <a:pt x="18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g356f20ba6dd_1_54"/>
            <p:cNvSpPr/>
            <p:nvPr/>
          </p:nvSpPr>
          <p:spPr>
            <a:xfrm>
              <a:off x="1471613" y="1089025"/>
              <a:ext cx="312738" cy="290513"/>
            </a:xfrm>
            <a:custGeom>
              <a:rect b="b" l="l" r="r" t="t"/>
              <a:pathLst>
                <a:path extrusionOk="0" h="183" w="197">
                  <a:moveTo>
                    <a:pt x="154" y="183"/>
                  </a:moveTo>
                  <a:lnTo>
                    <a:pt x="136" y="140"/>
                  </a:lnTo>
                  <a:lnTo>
                    <a:pt x="56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7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5" y="37"/>
                  </a:moveTo>
                  <a:lnTo>
                    <a:pt x="68" y="107"/>
                  </a:lnTo>
                  <a:lnTo>
                    <a:pt x="125" y="107"/>
                  </a:lnTo>
                  <a:lnTo>
                    <a:pt x="95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g356f20ba6dd_1_54"/>
            <p:cNvSpPr/>
            <p:nvPr/>
          </p:nvSpPr>
          <p:spPr>
            <a:xfrm>
              <a:off x="1801813" y="1089025"/>
              <a:ext cx="250825" cy="290513"/>
            </a:xfrm>
            <a:custGeom>
              <a:rect b="b" l="l" r="r" t="t"/>
              <a:pathLst>
                <a:path extrusionOk="0" h="183" w="158">
                  <a:moveTo>
                    <a:pt x="109" y="183"/>
                  </a:moveTo>
                  <a:lnTo>
                    <a:pt x="39" y="93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39" y="0"/>
                  </a:lnTo>
                  <a:lnTo>
                    <a:pt x="39" y="89"/>
                  </a:lnTo>
                  <a:lnTo>
                    <a:pt x="111" y="0"/>
                  </a:lnTo>
                  <a:lnTo>
                    <a:pt x="158" y="0"/>
                  </a:lnTo>
                  <a:lnTo>
                    <a:pt x="84" y="89"/>
                  </a:lnTo>
                  <a:lnTo>
                    <a:pt x="158" y="183"/>
                  </a:lnTo>
                  <a:lnTo>
                    <a:pt x="109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g356f20ba6dd_1_54"/>
            <p:cNvSpPr/>
            <p:nvPr/>
          </p:nvSpPr>
          <p:spPr>
            <a:xfrm>
              <a:off x="2033588" y="1089025"/>
              <a:ext cx="312738" cy="290513"/>
            </a:xfrm>
            <a:custGeom>
              <a:rect b="b" l="l" r="r" t="t"/>
              <a:pathLst>
                <a:path extrusionOk="0" h="183" w="197">
                  <a:moveTo>
                    <a:pt x="154" y="183"/>
                  </a:moveTo>
                  <a:lnTo>
                    <a:pt x="137" y="140"/>
                  </a:lnTo>
                  <a:lnTo>
                    <a:pt x="59" y="140"/>
                  </a:lnTo>
                  <a:lnTo>
                    <a:pt x="41" y="183"/>
                  </a:lnTo>
                  <a:lnTo>
                    <a:pt x="0" y="183"/>
                  </a:lnTo>
                  <a:lnTo>
                    <a:pt x="78" y="0"/>
                  </a:lnTo>
                  <a:lnTo>
                    <a:pt x="119" y="0"/>
                  </a:lnTo>
                  <a:lnTo>
                    <a:pt x="197" y="183"/>
                  </a:lnTo>
                  <a:lnTo>
                    <a:pt x="154" y="183"/>
                  </a:lnTo>
                  <a:close/>
                  <a:moveTo>
                    <a:pt x="98" y="37"/>
                  </a:moveTo>
                  <a:lnTo>
                    <a:pt x="70" y="107"/>
                  </a:lnTo>
                  <a:lnTo>
                    <a:pt x="125" y="107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g356f20ba6dd_1_54"/>
            <p:cNvSpPr/>
            <p:nvPr/>
          </p:nvSpPr>
          <p:spPr>
            <a:xfrm>
              <a:off x="2368550" y="1089025"/>
              <a:ext cx="268288" cy="290513"/>
            </a:xfrm>
            <a:custGeom>
              <a:rect b="b" l="l" r="r" t="t"/>
              <a:pathLst>
                <a:path extrusionOk="0" h="183" w="169">
                  <a:moveTo>
                    <a:pt x="169" y="85"/>
                  </a:moveTo>
                  <a:lnTo>
                    <a:pt x="169" y="91"/>
                  </a:lnTo>
                  <a:lnTo>
                    <a:pt x="169" y="95"/>
                  </a:lnTo>
                  <a:lnTo>
                    <a:pt x="169" y="99"/>
                  </a:lnTo>
                  <a:lnTo>
                    <a:pt x="169" y="101"/>
                  </a:lnTo>
                  <a:lnTo>
                    <a:pt x="169" y="101"/>
                  </a:lnTo>
                  <a:lnTo>
                    <a:pt x="169" y="111"/>
                  </a:lnTo>
                  <a:lnTo>
                    <a:pt x="169" y="111"/>
                  </a:lnTo>
                  <a:lnTo>
                    <a:pt x="167" y="116"/>
                  </a:lnTo>
                  <a:lnTo>
                    <a:pt x="167" y="116"/>
                  </a:lnTo>
                  <a:lnTo>
                    <a:pt x="167" y="124"/>
                  </a:lnTo>
                  <a:lnTo>
                    <a:pt x="167" y="124"/>
                  </a:lnTo>
                  <a:lnTo>
                    <a:pt x="165" y="132"/>
                  </a:lnTo>
                  <a:lnTo>
                    <a:pt x="165" y="132"/>
                  </a:lnTo>
                  <a:lnTo>
                    <a:pt x="165" y="134"/>
                  </a:lnTo>
                  <a:lnTo>
                    <a:pt x="165" y="134"/>
                  </a:lnTo>
                  <a:lnTo>
                    <a:pt x="165" y="138"/>
                  </a:lnTo>
                  <a:lnTo>
                    <a:pt x="165" y="138"/>
                  </a:lnTo>
                  <a:lnTo>
                    <a:pt x="161" y="142"/>
                  </a:lnTo>
                  <a:lnTo>
                    <a:pt x="161" y="142"/>
                  </a:lnTo>
                  <a:lnTo>
                    <a:pt x="157" y="152"/>
                  </a:lnTo>
                  <a:lnTo>
                    <a:pt x="150" y="161"/>
                  </a:lnTo>
                  <a:lnTo>
                    <a:pt x="150" y="161"/>
                  </a:lnTo>
                  <a:lnTo>
                    <a:pt x="134" y="173"/>
                  </a:lnTo>
                  <a:lnTo>
                    <a:pt x="118" y="179"/>
                  </a:lnTo>
                  <a:lnTo>
                    <a:pt x="118" y="179"/>
                  </a:lnTo>
                  <a:lnTo>
                    <a:pt x="103" y="183"/>
                  </a:lnTo>
                  <a:lnTo>
                    <a:pt x="83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103" y="2"/>
                  </a:lnTo>
                  <a:lnTo>
                    <a:pt x="122" y="7"/>
                  </a:lnTo>
                  <a:lnTo>
                    <a:pt x="138" y="15"/>
                  </a:lnTo>
                  <a:lnTo>
                    <a:pt x="150" y="25"/>
                  </a:lnTo>
                  <a:lnTo>
                    <a:pt x="150" y="25"/>
                  </a:lnTo>
                  <a:lnTo>
                    <a:pt x="157" y="37"/>
                  </a:lnTo>
                  <a:lnTo>
                    <a:pt x="165" y="50"/>
                  </a:lnTo>
                  <a:lnTo>
                    <a:pt x="167" y="64"/>
                  </a:lnTo>
                  <a:lnTo>
                    <a:pt x="169" y="77"/>
                  </a:lnTo>
                  <a:lnTo>
                    <a:pt x="169" y="85"/>
                  </a:lnTo>
                  <a:close/>
                  <a:moveTo>
                    <a:pt x="126" y="89"/>
                  </a:moveTo>
                  <a:lnTo>
                    <a:pt x="126" y="89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6" y="70"/>
                  </a:lnTo>
                  <a:lnTo>
                    <a:pt x="126" y="70"/>
                  </a:lnTo>
                  <a:lnTo>
                    <a:pt x="122" y="58"/>
                  </a:lnTo>
                  <a:lnTo>
                    <a:pt x="118" y="48"/>
                  </a:lnTo>
                  <a:lnTo>
                    <a:pt x="118" y="48"/>
                  </a:lnTo>
                  <a:lnTo>
                    <a:pt x="113" y="40"/>
                  </a:lnTo>
                  <a:lnTo>
                    <a:pt x="103" y="35"/>
                  </a:lnTo>
                  <a:lnTo>
                    <a:pt x="93" y="33"/>
                  </a:lnTo>
                  <a:lnTo>
                    <a:pt x="81" y="33"/>
                  </a:lnTo>
                  <a:lnTo>
                    <a:pt x="37" y="33"/>
                  </a:lnTo>
                  <a:lnTo>
                    <a:pt x="37" y="152"/>
                  </a:lnTo>
                  <a:lnTo>
                    <a:pt x="81" y="152"/>
                  </a:lnTo>
                  <a:lnTo>
                    <a:pt x="93" y="152"/>
                  </a:lnTo>
                  <a:lnTo>
                    <a:pt x="97" y="152"/>
                  </a:lnTo>
                  <a:lnTo>
                    <a:pt x="101" y="150"/>
                  </a:lnTo>
                  <a:lnTo>
                    <a:pt x="101" y="150"/>
                  </a:lnTo>
                  <a:lnTo>
                    <a:pt x="111" y="146"/>
                  </a:lnTo>
                  <a:lnTo>
                    <a:pt x="118" y="138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4" y="126"/>
                  </a:lnTo>
                  <a:lnTo>
                    <a:pt x="124" y="126"/>
                  </a:lnTo>
                  <a:lnTo>
                    <a:pt x="124" y="120"/>
                  </a:lnTo>
                  <a:lnTo>
                    <a:pt x="124" y="120"/>
                  </a:lnTo>
                  <a:lnTo>
                    <a:pt x="126" y="111"/>
                  </a:lnTo>
                  <a:lnTo>
                    <a:pt x="126" y="111"/>
                  </a:lnTo>
                  <a:lnTo>
                    <a:pt x="126" y="101"/>
                  </a:lnTo>
                  <a:lnTo>
                    <a:pt x="126" y="99"/>
                  </a:lnTo>
                  <a:lnTo>
                    <a:pt x="126" y="93"/>
                  </a:lnTo>
                  <a:lnTo>
                    <a:pt x="126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g356f20ba6dd_1_54"/>
            <p:cNvSpPr/>
            <p:nvPr/>
          </p:nvSpPr>
          <p:spPr>
            <a:xfrm>
              <a:off x="2659063" y="1089025"/>
              <a:ext cx="241300" cy="290513"/>
            </a:xfrm>
            <a:custGeom>
              <a:rect b="b" l="l" r="r" t="t"/>
              <a:pathLst>
                <a:path extrusionOk="0" h="183" w="152">
                  <a:moveTo>
                    <a:pt x="85" y="183"/>
                  </a:moveTo>
                  <a:lnTo>
                    <a:pt x="70" y="183"/>
                  </a:lnTo>
                  <a:lnTo>
                    <a:pt x="64" y="183"/>
                  </a:lnTo>
                  <a:lnTo>
                    <a:pt x="64" y="183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6" y="181"/>
                  </a:lnTo>
                  <a:lnTo>
                    <a:pt x="56" y="181"/>
                  </a:lnTo>
                  <a:lnTo>
                    <a:pt x="54" y="181"/>
                  </a:lnTo>
                  <a:lnTo>
                    <a:pt x="54" y="181"/>
                  </a:lnTo>
                  <a:lnTo>
                    <a:pt x="43" y="177"/>
                  </a:lnTo>
                  <a:lnTo>
                    <a:pt x="31" y="169"/>
                  </a:lnTo>
                  <a:lnTo>
                    <a:pt x="21" y="159"/>
                  </a:lnTo>
                  <a:lnTo>
                    <a:pt x="13" y="148"/>
                  </a:lnTo>
                  <a:lnTo>
                    <a:pt x="13" y="148"/>
                  </a:lnTo>
                  <a:lnTo>
                    <a:pt x="8" y="138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2" y="11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" y="77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9" y="42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5" y="21"/>
                  </a:lnTo>
                  <a:lnTo>
                    <a:pt x="31" y="15"/>
                  </a:lnTo>
                  <a:lnTo>
                    <a:pt x="39" y="11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66" y="2"/>
                  </a:lnTo>
                  <a:lnTo>
                    <a:pt x="66" y="2"/>
                  </a:lnTo>
                  <a:lnTo>
                    <a:pt x="93" y="2"/>
                  </a:lnTo>
                  <a:lnTo>
                    <a:pt x="152" y="0"/>
                  </a:lnTo>
                  <a:lnTo>
                    <a:pt x="152" y="33"/>
                  </a:lnTo>
                  <a:lnTo>
                    <a:pt x="87" y="33"/>
                  </a:lnTo>
                  <a:lnTo>
                    <a:pt x="87" y="33"/>
                  </a:lnTo>
                  <a:lnTo>
                    <a:pt x="78" y="33"/>
                  </a:lnTo>
                  <a:lnTo>
                    <a:pt x="68" y="35"/>
                  </a:lnTo>
                  <a:lnTo>
                    <a:pt x="62" y="39"/>
                  </a:lnTo>
                  <a:lnTo>
                    <a:pt x="54" y="42"/>
                  </a:lnTo>
                  <a:lnTo>
                    <a:pt x="50" y="48"/>
                  </a:lnTo>
                  <a:lnTo>
                    <a:pt x="46" y="56"/>
                  </a:lnTo>
                  <a:lnTo>
                    <a:pt x="45" y="66"/>
                  </a:lnTo>
                  <a:lnTo>
                    <a:pt x="45" y="76"/>
                  </a:lnTo>
                  <a:lnTo>
                    <a:pt x="152" y="76"/>
                  </a:lnTo>
                  <a:lnTo>
                    <a:pt x="152" y="107"/>
                  </a:lnTo>
                  <a:lnTo>
                    <a:pt x="45" y="107"/>
                  </a:lnTo>
                  <a:lnTo>
                    <a:pt x="45" y="107"/>
                  </a:lnTo>
                  <a:lnTo>
                    <a:pt x="46" y="126"/>
                  </a:lnTo>
                  <a:lnTo>
                    <a:pt x="46" y="126"/>
                  </a:lnTo>
                  <a:lnTo>
                    <a:pt x="48" y="132"/>
                  </a:lnTo>
                  <a:lnTo>
                    <a:pt x="48" y="132"/>
                  </a:lnTo>
                  <a:lnTo>
                    <a:pt x="52" y="140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8" y="152"/>
                  </a:lnTo>
                  <a:lnTo>
                    <a:pt x="152" y="152"/>
                  </a:lnTo>
                  <a:lnTo>
                    <a:pt x="152" y="183"/>
                  </a:lnTo>
                  <a:lnTo>
                    <a:pt x="85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g356f20ba6dd_1_54"/>
            <p:cNvSpPr/>
            <p:nvPr/>
          </p:nvSpPr>
          <p:spPr>
            <a:xfrm>
              <a:off x="2952750" y="1089025"/>
              <a:ext cx="327025" cy="290513"/>
            </a:xfrm>
            <a:custGeom>
              <a:rect b="b" l="l" r="r" t="t"/>
              <a:pathLst>
                <a:path extrusionOk="0" h="183" w="206">
                  <a:moveTo>
                    <a:pt x="167" y="183"/>
                  </a:moveTo>
                  <a:lnTo>
                    <a:pt x="171" y="40"/>
                  </a:lnTo>
                  <a:lnTo>
                    <a:pt x="124" y="183"/>
                  </a:lnTo>
                  <a:lnTo>
                    <a:pt x="84" y="183"/>
                  </a:lnTo>
                  <a:lnTo>
                    <a:pt x="35" y="40"/>
                  </a:lnTo>
                  <a:lnTo>
                    <a:pt x="39" y="183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56" y="0"/>
                  </a:lnTo>
                  <a:lnTo>
                    <a:pt x="103" y="142"/>
                  </a:lnTo>
                  <a:lnTo>
                    <a:pt x="150" y="0"/>
                  </a:lnTo>
                  <a:lnTo>
                    <a:pt x="206" y="0"/>
                  </a:lnTo>
                  <a:lnTo>
                    <a:pt x="206" y="183"/>
                  </a:lnTo>
                  <a:lnTo>
                    <a:pt x="167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g356f20ba6dd_1_54"/>
            <p:cNvSpPr/>
            <p:nvPr/>
          </p:nvSpPr>
          <p:spPr>
            <a:xfrm>
              <a:off x="3338513" y="995363"/>
              <a:ext cx="65088" cy="384175"/>
            </a:xfrm>
            <a:custGeom>
              <a:rect b="b" l="l" r="r" t="t"/>
              <a:pathLst>
                <a:path extrusionOk="0" h="242" w="41">
                  <a:moveTo>
                    <a:pt x="0" y="37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7"/>
                  </a:lnTo>
                  <a:lnTo>
                    <a:pt x="0" y="37"/>
                  </a:lnTo>
                  <a:close/>
                  <a:moveTo>
                    <a:pt x="0" y="242"/>
                  </a:moveTo>
                  <a:lnTo>
                    <a:pt x="0" y="59"/>
                  </a:lnTo>
                  <a:lnTo>
                    <a:pt x="41" y="59"/>
                  </a:lnTo>
                  <a:lnTo>
                    <a:pt x="41" y="242"/>
                  </a:lnTo>
                  <a:lnTo>
                    <a:pt x="0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17150" lIns="34275" spcFirstLastPara="1" rIns="34275" wrap="square" tIns="171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7" name="Google Shape;2077;g356f20ba6dd_1_54"/>
          <p:cNvSpPr txBox="1"/>
          <p:nvPr/>
        </p:nvSpPr>
        <p:spPr>
          <a:xfrm>
            <a:off x="757549" y="777816"/>
            <a:ext cx="36591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3950" lIns="67925" spcFirstLastPara="1" rIns="67925" wrap="square" tIns="33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useContext()</a:t>
            </a:r>
            <a:endParaRPr b="1" sz="1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8" name="Google Shape;2078;g356f20ba6dd_1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806" y="1100475"/>
            <a:ext cx="3865519" cy="359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9" name="Google Shape;2079;g356f20ba6dd_1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388" y="1695994"/>
            <a:ext cx="2783025" cy="15936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0" name="Google Shape;2080;g356f20ba6dd_1_5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g34d9c7f49ce_2_141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g34d9c7f49ce_2_1415"/>
          <p:cNvSpPr txBox="1"/>
          <p:nvPr/>
        </p:nvSpPr>
        <p:spPr>
          <a:xfrm>
            <a:off x="1058399" y="224212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tr-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d9c7f49ce_2_16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34d9c7f49ce_2_168"/>
          <p:cNvSpPr txBox="1"/>
          <p:nvPr/>
        </p:nvSpPr>
        <p:spPr>
          <a:xfrm>
            <a:off x="2687853" y="843550"/>
            <a:ext cx="382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https://sadikturan.com/index.html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4d9c7f49ce_2_168"/>
          <p:cNvSpPr/>
          <p:nvPr/>
        </p:nvSpPr>
        <p:spPr>
          <a:xfrm rot="-5400000">
            <a:off x="2920448" y="1046272"/>
            <a:ext cx="206700" cy="540000"/>
          </a:xfrm>
          <a:prstGeom prst="leftBrace">
            <a:avLst>
              <a:gd fmla="val 2906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4d9c7f49ce_2_168"/>
          <p:cNvSpPr txBox="1"/>
          <p:nvPr/>
        </p:nvSpPr>
        <p:spPr>
          <a:xfrm>
            <a:off x="2663852" y="1428489"/>
            <a:ext cx="71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Protokol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4d9c7f49ce_2_168"/>
          <p:cNvSpPr/>
          <p:nvPr/>
        </p:nvSpPr>
        <p:spPr>
          <a:xfrm rot="-5400000">
            <a:off x="4105722" y="563707"/>
            <a:ext cx="206700" cy="1446000"/>
          </a:xfrm>
          <a:prstGeom prst="leftBrace">
            <a:avLst>
              <a:gd fmla="val 2906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4d9c7f49ce_2_168"/>
          <p:cNvSpPr txBox="1"/>
          <p:nvPr/>
        </p:nvSpPr>
        <p:spPr>
          <a:xfrm>
            <a:off x="3667882" y="1414157"/>
            <a:ext cx="108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4d9c7f49ce_2_168"/>
          <p:cNvSpPr/>
          <p:nvPr/>
        </p:nvSpPr>
        <p:spPr>
          <a:xfrm rot="-5400000">
            <a:off x="5394867" y="814050"/>
            <a:ext cx="206700" cy="952500"/>
          </a:xfrm>
          <a:prstGeom prst="leftBrace">
            <a:avLst>
              <a:gd fmla="val 2906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4d9c7f49ce_2_168"/>
          <p:cNvSpPr txBox="1"/>
          <p:nvPr/>
        </p:nvSpPr>
        <p:spPr>
          <a:xfrm>
            <a:off x="5303946" y="1405447"/>
            <a:ext cx="46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4d9c7f49ce_2_168"/>
          <p:cNvSpPr txBox="1"/>
          <p:nvPr/>
        </p:nvSpPr>
        <p:spPr>
          <a:xfrm>
            <a:off x="179512" y="123478"/>
            <a:ext cx="12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34d9c7f49ce_2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885" y="2137515"/>
            <a:ext cx="1685400" cy="1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4d9c7f49ce_2_168"/>
          <p:cNvSpPr txBox="1"/>
          <p:nvPr/>
        </p:nvSpPr>
        <p:spPr>
          <a:xfrm>
            <a:off x="1385288" y="2332738"/>
            <a:ext cx="138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-TR" sz="800" u="none" cap="none" strike="noStrike">
                <a:solidFill>
                  <a:srgbClr val="455B65"/>
                </a:solidFill>
                <a:latin typeface="Calibri"/>
                <a:ea typeface="Calibri"/>
                <a:cs typeface="Calibri"/>
                <a:sym typeface="Calibri"/>
              </a:rPr>
              <a:t>https://sadikturan.com</a:t>
            </a:r>
            <a:endParaRPr b="0" i="0" sz="800" u="none" cap="none" strike="noStrike">
              <a:solidFill>
                <a:srgbClr val="455B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34d9c7f49ce_2_1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0938" y="2332748"/>
            <a:ext cx="983245" cy="121688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4d9c7f49ce_2_168"/>
          <p:cNvSpPr txBox="1"/>
          <p:nvPr/>
        </p:nvSpPr>
        <p:spPr>
          <a:xfrm>
            <a:off x="6550313" y="1982238"/>
            <a:ext cx="61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34d9c7f49ce_2_168"/>
          <p:cNvCxnSpPr/>
          <p:nvPr/>
        </p:nvCxnSpPr>
        <p:spPr>
          <a:xfrm>
            <a:off x="3217810" y="2702488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83" name="Google Shape;283;g34d9c7f49ce_2_168"/>
          <p:cNvSpPr/>
          <p:nvPr/>
        </p:nvSpPr>
        <p:spPr>
          <a:xfrm>
            <a:off x="4009898" y="2522476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34d9c7f49ce_2_168"/>
          <p:cNvCxnSpPr/>
          <p:nvPr/>
        </p:nvCxnSpPr>
        <p:spPr>
          <a:xfrm rot="10800000">
            <a:off x="3228825" y="3257952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g34d9c7f49ce_2_168"/>
          <p:cNvSpPr/>
          <p:nvPr/>
        </p:nvSpPr>
        <p:spPr>
          <a:xfrm>
            <a:off x="4009899" y="3077940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g34d9c7f49ce_2_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8065" y="3694262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4d9c7f49ce_2_1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04475" y="3724100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34d9c7f49ce_2_1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4975" y="3724112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34d9c7f49ce_2_1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91690" y="2695762"/>
            <a:ext cx="455125" cy="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34d9c7f49ce_2_145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4" name="Google Shape;2094;g34d9c7f49ce_2_1450" title="vscode-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75" y="1882424"/>
            <a:ext cx="2010775" cy="10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5" name="Google Shape;2095;g34d9c7f49ce_2_14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6378" y="2100687"/>
            <a:ext cx="455125" cy="56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6" name="Google Shape;2096;g34d9c7f49ce_2_1450"/>
          <p:cNvCxnSpPr/>
          <p:nvPr/>
        </p:nvCxnSpPr>
        <p:spPr>
          <a:xfrm>
            <a:off x="3582213" y="2385125"/>
            <a:ext cx="37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097" name="Google Shape;2097;g34d9c7f49ce_2_14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43926" y="1641774"/>
            <a:ext cx="1486725" cy="14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8" name="Google Shape;2098;g34d9c7f49ce_2_1450"/>
          <p:cNvSpPr txBox="1"/>
          <p:nvPr/>
        </p:nvSpPr>
        <p:spPr>
          <a:xfrm>
            <a:off x="6510725" y="799450"/>
            <a:ext cx="2258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c:\\website\index.html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g34d9c7f49ce_2_1450"/>
          <p:cNvSpPr/>
          <p:nvPr/>
        </p:nvSpPr>
        <p:spPr>
          <a:xfrm>
            <a:off x="4292073" y="2134475"/>
            <a:ext cx="1552200" cy="5013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SERVER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g34d9c7f49ce_2_1450"/>
          <p:cNvSpPr txBox="1"/>
          <p:nvPr/>
        </p:nvSpPr>
        <p:spPr>
          <a:xfrm>
            <a:off x="6510725" y="1170925"/>
            <a:ext cx="303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http://localhost:5000/index.html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1" name="Google Shape;2101;g34d9c7f49ce_2_1450"/>
          <p:cNvCxnSpPr/>
          <p:nvPr/>
        </p:nvCxnSpPr>
        <p:spPr>
          <a:xfrm>
            <a:off x="6008400" y="2385125"/>
            <a:ext cx="37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2" name="Google Shape;2102;g34d9c7f49ce_2_1450"/>
          <p:cNvCxnSpPr/>
          <p:nvPr/>
        </p:nvCxnSpPr>
        <p:spPr>
          <a:xfrm>
            <a:off x="5068175" y="2753425"/>
            <a:ext cx="0" cy="3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03" name="Google Shape;2103;g34d9c7f49ce_2_1450"/>
          <p:cNvSpPr txBox="1"/>
          <p:nvPr/>
        </p:nvSpPr>
        <p:spPr>
          <a:xfrm>
            <a:off x="4630775" y="3290600"/>
            <a:ext cx="94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server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g34d9c7f49ce_2_1450"/>
          <p:cNvSpPr txBox="1"/>
          <p:nvPr/>
        </p:nvSpPr>
        <p:spPr>
          <a:xfrm>
            <a:off x="4630775" y="3583100"/>
            <a:ext cx="94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g34d9c7f49ce_2_1450"/>
          <p:cNvSpPr txBox="1"/>
          <p:nvPr/>
        </p:nvSpPr>
        <p:spPr>
          <a:xfrm>
            <a:off x="4630775" y="3875600"/>
            <a:ext cx="94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g34d9c7f49ce_2_1450"/>
          <p:cNvSpPr txBox="1"/>
          <p:nvPr/>
        </p:nvSpPr>
        <p:spPr>
          <a:xfrm>
            <a:off x="-1" y="0"/>
            <a:ext cx="434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Adı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g34d9c7f49ce_2_146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3" name="Google Shape;2113;g34d9c7f49ce_2_1468"/>
          <p:cNvCxnSpPr/>
          <p:nvPr/>
        </p:nvCxnSpPr>
        <p:spPr>
          <a:xfrm>
            <a:off x="3223863" y="2392125"/>
            <a:ext cx="371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14" name="Google Shape;2114;g34d9c7f49ce_2_1468"/>
          <p:cNvSpPr txBox="1"/>
          <p:nvPr/>
        </p:nvSpPr>
        <p:spPr>
          <a:xfrm>
            <a:off x="6143350" y="2245875"/>
            <a:ext cx="2258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c:\\sadikturan\index.html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g34d9c7f49ce_2_1468"/>
          <p:cNvSpPr/>
          <p:nvPr/>
        </p:nvSpPr>
        <p:spPr>
          <a:xfrm>
            <a:off x="1321000" y="2168825"/>
            <a:ext cx="1351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g34d9c7f49ce_2_1468"/>
          <p:cNvSpPr/>
          <p:nvPr/>
        </p:nvSpPr>
        <p:spPr>
          <a:xfrm>
            <a:off x="4353050" y="2175825"/>
            <a:ext cx="15180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HOSTİNG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7" name="Google Shape;2117;g34d9c7f49ce_2_1468"/>
          <p:cNvSpPr/>
          <p:nvPr/>
        </p:nvSpPr>
        <p:spPr>
          <a:xfrm>
            <a:off x="6401675" y="3253675"/>
            <a:ext cx="15180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sadikturan.com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8" name="Google Shape;2118;g34d9c7f49ce_2_1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240" y="2107687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9" name="Google Shape;2119;g34d9c7f49ce_2_14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3890" y="2100687"/>
            <a:ext cx="455125" cy="56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0" name="Google Shape;2120;g34d9c7f49ce_2_1468"/>
          <p:cNvCxnSpPr/>
          <p:nvPr/>
        </p:nvCxnSpPr>
        <p:spPr>
          <a:xfrm>
            <a:off x="7160675" y="2645050"/>
            <a:ext cx="0" cy="35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121" name="Google Shape;2121;g34d9c7f49ce_2_14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433" y="1150029"/>
            <a:ext cx="591225" cy="7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2" name="Google Shape;2122;g34d9c7f49ce_2_1468"/>
          <p:cNvSpPr txBox="1"/>
          <p:nvPr/>
        </p:nvSpPr>
        <p:spPr>
          <a:xfrm>
            <a:off x="-1" y="0"/>
            <a:ext cx="434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Adı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34d9c7f49ce_2_149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g34d9c7f49ce_2_1494"/>
          <p:cNvSpPr/>
          <p:nvPr/>
        </p:nvSpPr>
        <p:spPr>
          <a:xfrm>
            <a:off x="1685175" y="1901675"/>
            <a:ext cx="15180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Adı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0" name="Google Shape;2130;g34d9c7f49ce_2_1494"/>
          <p:cNvSpPr/>
          <p:nvPr/>
        </p:nvSpPr>
        <p:spPr>
          <a:xfrm>
            <a:off x="5543800" y="1901675"/>
            <a:ext cx="15180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1" name="Google Shape;2131;g34d9c7f49ce_2_1494"/>
          <p:cNvCxnSpPr/>
          <p:nvPr/>
        </p:nvCxnSpPr>
        <p:spPr>
          <a:xfrm>
            <a:off x="3723350" y="2128300"/>
            <a:ext cx="124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2" name="Google Shape;2132;g34d9c7f49ce_2_1494"/>
          <p:cNvSpPr txBox="1"/>
          <p:nvPr/>
        </p:nvSpPr>
        <p:spPr>
          <a:xfrm>
            <a:off x="3638163" y="1619500"/>
            <a:ext cx="169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Yönlendirme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3" name="Google Shape;2133;g34d9c7f49ce_2_1494"/>
          <p:cNvSpPr txBox="1"/>
          <p:nvPr/>
        </p:nvSpPr>
        <p:spPr>
          <a:xfrm>
            <a:off x="1795872" y="2742050"/>
            <a:ext cx="1296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sadikturan.com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4" name="Google Shape;2134;g34d9c7f49ce_2_1494"/>
          <p:cNvCxnSpPr/>
          <p:nvPr/>
        </p:nvCxnSpPr>
        <p:spPr>
          <a:xfrm>
            <a:off x="3723350" y="2888300"/>
            <a:ext cx="124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5" name="Google Shape;2135;g34d9c7f49ce_2_1494"/>
          <p:cNvSpPr txBox="1"/>
          <p:nvPr/>
        </p:nvSpPr>
        <p:spPr>
          <a:xfrm>
            <a:off x="5543802" y="2742050"/>
            <a:ext cx="2162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c:\\sadikturan\index.html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g34d9c7f49ce_2_1494"/>
          <p:cNvSpPr txBox="1"/>
          <p:nvPr/>
        </p:nvSpPr>
        <p:spPr>
          <a:xfrm>
            <a:off x="-1" y="0"/>
            <a:ext cx="434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Adı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34d9c7f49ce_2_151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g34d9c7f49ce_2_1517"/>
          <p:cNvSpPr txBox="1"/>
          <p:nvPr/>
        </p:nvSpPr>
        <p:spPr>
          <a:xfrm>
            <a:off x="1058399" y="224212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Barındırma Hizmeti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3555a59eeb4_0_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g3555a59eeb4_0_1"/>
          <p:cNvSpPr txBox="1"/>
          <p:nvPr/>
        </p:nvSpPr>
        <p:spPr>
          <a:xfrm>
            <a:off x="1596505" y="1002400"/>
            <a:ext cx="16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g3555a59eeb4_0_1"/>
          <p:cNvSpPr txBox="1"/>
          <p:nvPr/>
        </p:nvSpPr>
        <p:spPr>
          <a:xfrm>
            <a:off x="1756423" y="1500075"/>
            <a:ext cx="2664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API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ThemeSelector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UserContext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WatchList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Validations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Component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Hook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34d9c7f49ce_2_152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g34d9c7f49ce_2_1523"/>
          <p:cNvSpPr/>
          <p:nvPr/>
        </p:nvSpPr>
        <p:spPr>
          <a:xfrm>
            <a:off x="608275" y="1464488"/>
            <a:ext cx="15180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Domain Adı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g34d9c7f49ce_2_1523"/>
          <p:cNvSpPr/>
          <p:nvPr/>
        </p:nvSpPr>
        <p:spPr>
          <a:xfrm>
            <a:off x="4037990" y="1464500"/>
            <a:ext cx="18684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Barındırma Hizmeti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0" name="Google Shape;2160;g34d9c7f49ce_2_1523"/>
          <p:cNvCxnSpPr/>
          <p:nvPr/>
        </p:nvCxnSpPr>
        <p:spPr>
          <a:xfrm>
            <a:off x="2460675" y="1691113"/>
            <a:ext cx="1242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61" name="Google Shape;2161;g34d9c7f49ce_2_1523"/>
          <p:cNvSpPr txBox="1"/>
          <p:nvPr/>
        </p:nvSpPr>
        <p:spPr>
          <a:xfrm>
            <a:off x="2375488" y="1182313"/>
            <a:ext cx="1697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Yönlendirme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g34d9c7f49ce_2_1523"/>
          <p:cNvSpPr txBox="1"/>
          <p:nvPr/>
        </p:nvSpPr>
        <p:spPr>
          <a:xfrm>
            <a:off x="-1" y="0"/>
            <a:ext cx="434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Barındırma Hizmeti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g34d9c7f49ce_2_1523"/>
          <p:cNvSpPr/>
          <p:nvPr/>
        </p:nvSpPr>
        <p:spPr>
          <a:xfrm>
            <a:off x="4037990" y="2655200"/>
            <a:ext cx="18684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4" name="Google Shape;2164;g34d9c7f49ce_2_1523"/>
          <p:cNvSpPr/>
          <p:nvPr/>
        </p:nvSpPr>
        <p:spPr>
          <a:xfrm>
            <a:off x="4037990" y="3214200"/>
            <a:ext cx="18684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VDS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g34d9c7f49ce_2_1523"/>
          <p:cNvSpPr/>
          <p:nvPr/>
        </p:nvSpPr>
        <p:spPr>
          <a:xfrm>
            <a:off x="4037990" y="3773200"/>
            <a:ext cx="18684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6" name="Google Shape;2166;g34d9c7f49ce_2_1523"/>
          <p:cNvSpPr/>
          <p:nvPr/>
        </p:nvSpPr>
        <p:spPr>
          <a:xfrm>
            <a:off x="6667315" y="2655200"/>
            <a:ext cx="18684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Azure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7" name="Google Shape;2167;g34d9c7f49ce_2_1523"/>
          <p:cNvSpPr/>
          <p:nvPr/>
        </p:nvSpPr>
        <p:spPr>
          <a:xfrm>
            <a:off x="6667315" y="3214200"/>
            <a:ext cx="18684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Amazon AWS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8" name="Google Shape;2168;g34d9c7f49ce_2_1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583" y="450579"/>
            <a:ext cx="591225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9" name="Google Shape;2169;g34d9c7f49ce_2_1523" title="images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525" y="233823"/>
            <a:ext cx="731750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0" name="Google Shape;2170;g34d9c7f49ce_2_1523" title="NET_Core-1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06975" y="76289"/>
            <a:ext cx="1046825" cy="10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1" name="Google Shape;2171;g34d9c7f49ce_2_1523" title="3204_3204_mssql-1-en-us-en-US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600" y="1049624"/>
            <a:ext cx="890320" cy="7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172;g34d9c7f49ce_2_1523" title="MySQL-Logo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85563" y="1075460"/>
            <a:ext cx="1088123" cy="680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g34d9c7f49ce_2_155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g34d9c7f49ce_2_1550"/>
          <p:cNvSpPr txBox="1"/>
          <p:nvPr/>
        </p:nvSpPr>
        <p:spPr>
          <a:xfrm>
            <a:off x="1058399" y="224212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tr-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g3526defc488_2_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6" name="Google Shape;2186;g3526defc488_2_8"/>
          <p:cNvSpPr txBox="1"/>
          <p:nvPr/>
        </p:nvSpPr>
        <p:spPr>
          <a:xfrm>
            <a:off x="1596505" y="1002400"/>
            <a:ext cx="16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g3526defc488_2_8"/>
          <p:cNvSpPr txBox="1"/>
          <p:nvPr/>
        </p:nvSpPr>
        <p:spPr>
          <a:xfrm>
            <a:off x="1756426" y="1500075"/>
            <a:ext cx="3478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ile Veri Sorgulama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&amp; Await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Loading Icon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Handling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Arama Formu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Router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Detay Sayfası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Sayfalama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d9c7f49ce_2_19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4d9c7f49ce_2_193"/>
          <p:cNvSpPr/>
          <p:nvPr/>
        </p:nvSpPr>
        <p:spPr>
          <a:xfrm>
            <a:off x="857682" y="2342997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4d9c7f49ce_2_193"/>
          <p:cNvSpPr/>
          <p:nvPr/>
        </p:nvSpPr>
        <p:spPr>
          <a:xfrm>
            <a:off x="6126078" y="2342997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4d9c7f49ce_2_193"/>
          <p:cNvSpPr/>
          <p:nvPr/>
        </p:nvSpPr>
        <p:spPr>
          <a:xfrm>
            <a:off x="3491880" y="2342997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34d9c7f49ce_2_193"/>
          <p:cNvSpPr/>
          <p:nvPr/>
        </p:nvSpPr>
        <p:spPr>
          <a:xfrm>
            <a:off x="4047018" y="3920819"/>
            <a:ext cx="720000" cy="8640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4d9c7f49ce_2_193"/>
          <p:cNvSpPr txBox="1"/>
          <p:nvPr/>
        </p:nvSpPr>
        <p:spPr>
          <a:xfrm>
            <a:off x="2687838" y="843558"/>
            <a:ext cx="30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kurslar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4d9c7f49ce_2_193"/>
          <p:cNvSpPr/>
          <p:nvPr/>
        </p:nvSpPr>
        <p:spPr>
          <a:xfrm rot="-5400000">
            <a:off x="2920448" y="1046272"/>
            <a:ext cx="206700" cy="540000"/>
          </a:xfrm>
          <a:prstGeom prst="leftBrace">
            <a:avLst>
              <a:gd fmla="val 2906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4d9c7f49ce_2_193"/>
          <p:cNvSpPr txBox="1"/>
          <p:nvPr/>
        </p:nvSpPr>
        <p:spPr>
          <a:xfrm>
            <a:off x="2663852" y="1428489"/>
            <a:ext cx="711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Protokol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4d9c7f49ce_2_193"/>
          <p:cNvSpPr/>
          <p:nvPr/>
        </p:nvSpPr>
        <p:spPr>
          <a:xfrm rot="-5400000">
            <a:off x="4105722" y="563707"/>
            <a:ext cx="206700" cy="1446000"/>
          </a:xfrm>
          <a:prstGeom prst="leftBrace">
            <a:avLst>
              <a:gd fmla="val 2906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4d9c7f49ce_2_193"/>
          <p:cNvSpPr txBox="1"/>
          <p:nvPr/>
        </p:nvSpPr>
        <p:spPr>
          <a:xfrm>
            <a:off x="3667882" y="1414157"/>
            <a:ext cx="108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34d9c7f49ce_2_193"/>
          <p:cNvSpPr/>
          <p:nvPr/>
        </p:nvSpPr>
        <p:spPr>
          <a:xfrm rot="-5400000">
            <a:off x="5188636" y="1020312"/>
            <a:ext cx="206700" cy="540000"/>
          </a:xfrm>
          <a:prstGeom prst="leftBrace">
            <a:avLst>
              <a:gd fmla="val 29067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4d9c7f49ce_2_193"/>
          <p:cNvSpPr txBox="1"/>
          <p:nvPr/>
        </p:nvSpPr>
        <p:spPr>
          <a:xfrm>
            <a:off x="5075346" y="1405447"/>
            <a:ext cx="465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34d9c7f49ce_2_193"/>
          <p:cNvSpPr txBox="1"/>
          <p:nvPr/>
        </p:nvSpPr>
        <p:spPr>
          <a:xfrm>
            <a:off x="1331640" y="2977551"/>
            <a:ext cx="736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taşır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4d9c7f49ce_2_193"/>
          <p:cNvSpPr txBox="1"/>
          <p:nvPr/>
        </p:nvSpPr>
        <p:spPr>
          <a:xfrm>
            <a:off x="6371421" y="2977551"/>
            <a:ext cx="133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Görüntü oluşturur.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4d9c7f49ce_2_193"/>
          <p:cNvSpPr txBox="1"/>
          <p:nvPr/>
        </p:nvSpPr>
        <p:spPr>
          <a:xfrm>
            <a:off x="3377034" y="2977551"/>
            <a:ext cx="2115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Talepleri karşılar ve yönlendirir.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4d9c7f49ce_2_193"/>
          <p:cNvSpPr txBox="1"/>
          <p:nvPr/>
        </p:nvSpPr>
        <p:spPr>
          <a:xfrm>
            <a:off x="179512" y="123478"/>
            <a:ext cx="127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34d9c7f49ce_2_193"/>
          <p:cNvCxnSpPr/>
          <p:nvPr/>
        </p:nvCxnSpPr>
        <p:spPr>
          <a:xfrm flipH="1">
            <a:off x="4290525" y="3416788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2" name="Google Shape;312;g34d9c7f49ce_2_193"/>
          <p:cNvCxnSpPr/>
          <p:nvPr/>
        </p:nvCxnSpPr>
        <p:spPr>
          <a:xfrm rot="10800000">
            <a:off x="4531175" y="3416788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3" name="Google Shape;313;g34d9c7f49ce_2_193"/>
          <p:cNvCxnSpPr/>
          <p:nvPr/>
        </p:nvCxnSpPr>
        <p:spPr>
          <a:xfrm rot="-5400000">
            <a:off x="3088125" y="2432088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g34d9c7f49ce_2_193"/>
          <p:cNvCxnSpPr/>
          <p:nvPr/>
        </p:nvCxnSpPr>
        <p:spPr>
          <a:xfrm rot="-5400000">
            <a:off x="5722325" y="2432088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315" name="Google Shape;315;g34d9c7f49ce_2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265" y="3793812"/>
            <a:ext cx="455125" cy="568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6" name="Google Shape;316;g34d9c7f49ce_2_193"/>
          <p:cNvCxnSpPr/>
          <p:nvPr/>
        </p:nvCxnSpPr>
        <p:spPr>
          <a:xfrm flipH="1">
            <a:off x="7135200" y="3335613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d9c7f49ce_2_219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4d9c7f49ce_2_219"/>
          <p:cNvSpPr txBox="1"/>
          <p:nvPr/>
        </p:nvSpPr>
        <p:spPr>
          <a:xfrm>
            <a:off x="1019907" y="224212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Nasıl Çalışır?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d9c7f49ce_2_22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34d9c7f49ce_2_225"/>
          <p:cNvSpPr txBox="1"/>
          <p:nvPr/>
        </p:nvSpPr>
        <p:spPr>
          <a:xfrm>
            <a:off x="107504" y="123478"/>
            <a:ext cx="136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Nasıl Çalışır?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g34d9c7f49ce_2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8276" y="1996160"/>
            <a:ext cx="983245" cy="121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g34d9c7f49ce_2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912" y="1996160"/>
            <a:ext cx="1299352" cy="1299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g34d9c7f49ce_2_225"/>
          <p:cNvCxnSpPr/>
          <p:nvPr/>
        </p:nvCxnSpPr>
        <p:spPr>
          <a:xfrm>
            <a:off x="3203848" y="2375738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34" name="Google Shape;334;g34d9c7f49ce_2_225"/>
          <p:cNvSpPr/>
          <p:nvPr/>
        </p:nvSpPr>
        <p:spPr>
          <a:xfrm>
            <a:off x="2992388" y="194230"/>
            <a:ext cx="12960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4d9c7f49ce_2_225"/>
          <p:cNvSpPr/>
          <p:nvPr/>
        </p:nvSpPr>
        <p:spPr>
          <a:xfrm>
            <a:off x="4402918" y="194230"/>
            <a:ext cx="12960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34d9c7f49ce_2_225"/>
          <p:cNvSpPr/>
          <p:nvPr/>
        </p:nvSpPr>
        <p:spPr>
          <a:xfrm>
            <a:off x="2992388" y="626278"/>
            <a:ext cx="27066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34d9c7f49ce_2_225"/>
          <p:cNvSpPr/>
          <p:nvPr/>
        </p:nvSpPr>
        <p:spPr>
          <a:xfrm>
            <a:off x="4402918" y="1072993"/>
            <a:ext cx="12960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4d9c7f49ce_2_225"/>
          <p:cNvSpPr/>
          <p:nvPr/>
        </p:nvSpPr>
        <p:spPr>
          <a:xfrm>
            <a:off x="3995935" y="2195726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g34d9c7f49ce_2_225"/>
          <p:cNvCxnSpPr/>
          <p:nvPr/>
        </p:nvCxnSpPr>
        <p:spPr>
          <a:xfrm rot="10800000">
            <a:off x="3214862" y="2931202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g34d9c7f49ce_2_225"/>
          <p:cNvSpPr/>
          <p:nvPr/>
        </p:nvSpPr>
        <p:spPr>
          <a:xfrm>
            <a:off x="3995936" y="2751190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34d9c7f49ce_2_225"/>
          <p:cNvSpPr/>
          <p:nvPr/>
        </p:nvSpPr>
        <p:spPr>
          <a:xfrm>
            <a:off x="2992388" y="3791269"/>
            <a:ext cx="27066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34d9c7f49ce_2_225"/>
          <p:cNvSpPr/>
          <p:nvPr/>
        </p:nvSpPr>
        <p:spPr>
          <a:xfrm>
            <a:off x="2992388" y="4206721"/>
            <a:ext cx="27066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g34d9c7f49ce_2_225"/>
          <p:cNvCxnSpPr/>
          <p:nvPr/>
        </p:nvCxnSpPr>
        <p:spPr>
          <a:xfrm>
            <a:off x="5783159" y="1219006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4" name="Google Shape;344;g34d9c7f49ce_2_225"/>
          <p:cNvSpPr txBox="1"/>
          <p:nvPr/>
        </p:nvSpPr>
        <p:spPr>
          <a:xfrm>
            <a:off x="6168265" y="1080506"/>
            <a:ext cx="83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g34d9c7f49ce_2_225"/>
          <p:cNvCxnSpPr/>
          <p:nvPr/>
        </p:nvCxnSpPr>
        <p:spPr>
          <a:xfrm>
            <a:off x="5809129" y="4345221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6" name="Google Shape;346;g34d9c7f49ce_2_225"/>
          <p:cNvSpPr txBox="1"/>
          <p:nvPr/>
        </p:nvSpPr>
        <p:spPr>
          <a:xfrm>
            <a:off x="6194235" y="4206721"/>
            <a:ext cx="948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JSON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g34d9c7f49ce_2_225"/>
          <p:cNvCxnSpPr/>
          <p:nvPr/>
        </p:nvCxnSpPr>
        <p:spPr>
          <a:xfrm>
            <a:off x="5809129" y="390511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48" name="Google Shape;348;g34d9c7f49ce_2_225"/>
          <p:cNvSpPr txBox="1"/>
          <p:nvPr/>
        </p:nvSpPr>
        <p:spPr>
          <a:xfrm>
            <a:off x="6194235" y="3766619"/>
            <a:ext cx="925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4d9c7f49ce_2_225"/>
          <p:cNvSpPr/>
          <p:nvPr/>
        </p:nvSpPr>
        <p:spPr>
          <a:xfrm rot="-1283558">
            <a:off x="7703345" y="2366578"/>
            <a:ext cx="1296205" cy="279385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Stateless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d9c7f49ce_2_25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34d9c7f49ce_2_250"/>
          <p:cNvSpPr txBox="1"/>
          <p:nvPr/>
        </p:nvSpPr>
        <p:spPr>
          <a:xfrm>
            <a:off x="1019907" y="224212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d9c7f49ce_2_25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34d9c7f49ce_2_256"/>
          <p:cNvSpPr txBox="1"/>
          <p:nvPr/>
        </p:nvSpPr>
        <p:spPr>
          <a:xfrm>
            <a:off x="-61752" y="42675"/>
            <a:ext cx="135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34d9c7f49ce_2_256"/>
          <p:cNvSpPr txBox="1"/>
          <p:nvPr/>
        </p:nvSpPr>
        <p:spPr>
          <a:xfrm>
            <a:off x="566597" y="1765228"/>
            <a:ext cx="243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g34d9c7f49ce_2_256"/>
          <p:cNvCxnSpPr/>
          <p:nvPr/>
        </p:nvCxnSpPr>
        <p:spPr>
          <a:xfrm>
            <a:off x="3555822" y="22365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66" name="Google Shape;366;g34d9c7f49ce_2_256"/>
          <p:cNvSpPr/>
          <p:nvPr/>
        </p:nvSpPr>
        <p:spPr>
          <a:xfrm>
            <a:off x="4116975" y="1469700"/>
            <a:ext cx="834300" cy="15336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34d9c7f49ce_2_256"/>
          <p:cNvSpPr/>
          <p:nvPr/>
        </p:nvSpPr>
        <p:spPr>
          <a:xfrm>
            <a:off x="5211525" y="1469700"/>
            <a:ext cx="1358700" cy="55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34d9c7f49ce_2_256"/>
          <p:cNvSpPr txBox="1"/>
          <p:nvPr/>
        </p:nvSpPr>
        <p:spPr>
          <a:xfrm>
            <a:off x="566597" y="2415274"/>
            <a:ext cx="243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34d9c7f49ce_2_256"/>
          <p:cNvSpPr/>
          <p:nvPr/>
        </p:nvSpPr>
        <p:spPr>
          <a:xfrm>
            <a:off x="5211525" y="2445900"/>
            <a:ext cx="1358700" cy="55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d9c7f49ce_2_26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34d9c7f49ce_2_268"/>
          <p:cNvSpPr txBox="1"/>
          <p:nvPr/>
        </p:nvSpPr>
        <p:spPr>
          <a:xfrm>
            <a:off x="1019907" y="224212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Methods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d9c7f49ce_2_6"/>
          <p:cNvSpPr/>
          <p:nvPr/>
        </p:nvSpPr>
        <p:spPr>
          <a:xfrm>
            <a:off x="560200" y="1659400"/>
            <a:ext cx="5515200" cy="110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4d9c7f49ce_2_6"/>
          <p:cNvSpPr txBox="1"/>
          <p:nvPr/>
        </p:nvSpPr>
        <p:spPr>
          <a:xfrm>
            <a:off x="101075" y="195486"/>
            <a:ext cx="168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4d9c7f49ce_2_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4d9c7f49ce_2_6"/>
          <p:cNvSpPr txBox="1"/>
          <p:nvPr/>
        </p:nvSpPr>
        <p:spPr>
          <a:xfrm rot="-1572">
            <a:off x="1097157" y="2035974"/>
            <a:ext cx="1312200" cy="323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4d9c7f49ce_2_6"/>
          <p:cNvSpPr txBox="1"/>
          <p:nvPr/>
        </p:nvSpPr>
        <p:spPr>
          <a:xfrm rot="-1572">
            <a:off x="3753595" y="2035974"/>
            <a:ext cx="1312200" cy="3231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4d9c7f49ce_2_6"/>
          <p:cNvSpPr txBox="1"/>
          <p:nvPr/>
        </p:nvSpPr>
        <p:spPr>
          <a:xfrm rot="-1183">
            <a:off x="6948275" y="1644316"/>
            <a:ext cx="1743000" cy="11064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Full-stack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34d9c7f49ce_2_6"/>
          <p:cNvCxnSpPr/>
          <p:nvPr/>
        </p:nvCxnSpPr>
        <p:spPr>
          <a:xfrm>
            <a:off x="6278543" y="2197535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03" name="Google Shape;103;g34d9c7f49ce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178" y="3442399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4d9c7f49ce_2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588" y="3472238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4d9c7f49ce_2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2088" y="3472250"/>
            <a:ext cx="509225" cy="509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g34d9c7f49ce_2_6"/>
          <p:cNvCxnSpPr/>
          <p:nvPr/>
        </p:nvCxnSpPr>
        <p:spPr>
          <a:xfrm flipH="1">
            <a:off x="1724400" y="2810513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07" name="Google Shape;107;g34d9c7f49ce_2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3400" y="3272475"/>
            <a:ext cx="626325" cy="62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4d9c7f49ce_2_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801725" y="3331025"/>
            <a:ext cx="509226" cy="5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4d9c7f49ce_2_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1998" y="3781075"/>
            <a:ext cx="918200" cy="6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4d9c7f49ce_2_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493300" y="3723318"/>
            <a:ext cx="918200" cy="918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g34d9c7f49ce_2_6"/>
          <p:cNvCxnSpPr/>
          <p:nvPr/>
        </p:nvCxnSpPr>
        <p:spPr>
          <a:xfrm flipH="1">
            <a:off x="4407900" y="2805825"/>
            <a:ext cx="3600" cy="341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d9c7f49ce_2_27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34d9c7f49ce_2_274"/>
          <p:cNvSpPr txBox="1"/>
          <p:nvPr/>
        </p:nvSpPr>
        <p:spPr>
          <a:xfrm>
            <a:off x="-61749" y="42675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34d9c7f49ce_2_274"/>
          <p:cNvSpPr txBox="1"/>
          <p:nvPr/>
        </p:nvSpPr>
        <p:spPr>
          <a:xfrm>
            <a:off x="566600" y="1765225"/>
            <a:ext cx="272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g34d9c7f49ce_2_274"/>
          <p:cNvCxnSpPr/>
          <p:nvPr/>
        </p:nvCxnSpPr>
        <p:spPr>
          <a:xfrm>
            <a:off x="3251022" y="22365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86" name="Google Shape;386;g34d9c7f49ce_2_274"/>
          <p:cNvSpPr/>
          <p:nvPr/>
        </p:nvSpPr>
        <p:spPr>
          <a:xfrm>
            <a:off x="3812175" y="1469700"/>
            <a:ext cx="834300" cy="15336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34d9c7f49ce_2_274"/>
          <p:cNvSpPr txBox="1"/>
          <p:nvPr/>
        </p:nvSpPr>
        <p:spPr>
          <a:xfrm>
            <a:off x="566600" y="2415275"/>
            <a:ext cx="272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34d9c7f49ce_2_274"/>
          <p:cNvSpPr/>
          <p:nvPr/>
        </p:nvSpPr>
        <p:spPr>
          <a:xfrm>
            <a:off x="4888525" y="1469700"/>
            <a:ext cx="1246500" cy="669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34d9c7f49ce_2_274"/>
          <p:cNvSpPr/>
          <p:nvPr/>
        </p:nvSpPr>
        <p:spPr>
          <a:xfrm>
            <a:off x="4888525" y="2334300"/>
            <a:ext cx="1246500" cy="6690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d9c7f49ce_2_28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34d9c7f49ce_2_286"/>
          <p:cNvSpPr txBox="1"/>
          <p:nvPr/>
        </p:nvSpPr>
        <p:spPr>
          <a:xfrm>
            <a:off x="-61749" y="42675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34d9c7f49ce_2_286"/>
          <p:cNvSpPr txBox="1"/>
          <p:nvPr/>
        </p:nvSpPr>
        <p:spPr>
          <a:xfrm>
            <a:off x="566600" y="1765225"/>
            <a:ext cx="272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home/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34d9c7f49ce_2_286"/>
          <p:cNvSpPr txBox="1"/>
          <p:nvPr/>
        </p:nvSpPr>
        <p:spPr>
          <a:xfrm>
            <a:off x="566600" y="2415275"/>
            <a:ext cx="2729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course/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9" name="Google Shape;399;g34d9c7f49ce_2_286"/>
          <p:cNvCxnSpPr/>
          <p:nvPr/>
        </p:nvCxnSpPr>
        <p:spPr>
          <a:xfrm>
            <a:off x="3251022" y="22365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0" name="Google Shape;400;g34d9c7f49ce_2_286"/>
          <p:cNvSpPr/>
          <p:nvPr/>
        </p:nvSpPr>
        <p:spPr>
          <a:xfrm>
            <a:off x="3812175" y="1469700"/>
            <a:ext cx="834300" cy="15336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g34d9c7f49ce_2_286"/>
          <p:cNvSpPr/>
          <p:nvPr/>
        </p:nvSpPr>
        <p:spPr>
          <a:xfrm>
            <a:off x="4888525" y="1469700"/>
            <a:ext cx="1246500" cy="669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HomeController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g34d9c7f49ce_2_286"/>
          <p:cNvSpPr/>
          <p:nvPr/>
        </p:nvSpPr>
        <p:spPr>
          <a:xfrm>
            <a:off x="4888525" y="2334300"/>
            <a:ext cx="1246500" cy="6690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CourseController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g34d9c7f49ce_2_286"/>
          <p:cNvCxnSpPr/>
          <p:nvPr/>
        </p:nvCxnSpPr>
        <p:spPr>
          <a:xfrm>
            <a:off x="6270722" y="22365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04" name="Google Shape;404;g34d9c7f49ce_2_286"/>
          <p:cNvSpPr/>
          <p:nvPr/>
        </p:nvSpPr>
        <p:spPr>
          <a:xfrm>
            <a:off x="6752475" y="1469700"/>
            <a:ext cx="1246500" cy="669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34d9c7f49ce_2_286"/>
          <p:cNvSpPr/>
          <p:nvPr/>
        </p:nvSpPr>
        <p:spPr>
          <a:xfrm>
            <a:off x="6752475" y="2334300"/>
            <a:ext cx="1246500" cy="6690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34d9c7f49ce_2_286"/>
          <p:cNvSpPr/>
          <p:nvPr/>
        </p:nvSpPr>
        <p:spPr>
          <a:xfrm rot="5400000">
            <a:off x="7233625" y="356400"/>
            <a:ext cx="188100" cy="1647300"/>
          </a:xfrm>
          <a:prstGeom prst="leftBrace">
            <a:avLst>
              <a:gd fmla="val 40079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4d9c7f49ce_2_286"/>
          <p:cNvSpPr txBox="1"/>
          <p:nvPr/>
        </p:nvSpPr>
        <p:spPr>
          <a:xfrm>
            <a:off x="6613675" y="683425"/>
            <a:ext cx="138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Action Methods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d9c7f49ce_2_30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34d9c7f49ce_2_303"/>
          <p:cNvSpPr txBox="1"/>
          <p:nvPr/>
        </p:nvSpPr>
        <p:spPr>
          <a:xfrm>
            <a:off x="1019907" y="2242125"/>
            <a:ext cx="46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 Methods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d9c7f49ce_2_309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g34d9c7f49ce_2_309"/>
          <p:cNvSpPr txBox="1"/>
          <p:nvPr/>
        </p:nvSpPr>
        <p:spPr>
          <a:xfrm>
            <a:off x="-61750" y="42675"/>
            <a:ext cx="239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g34d9c7f49ce_2_309"/>
          <p:cNvSpPr txBox="1"/>
          <p:nvPr/>
        </p:nvSpPr>
        <p:spPr>
          <a:xfrm>
            <a:off x="2976950" y="958025"/>
            <a:ext cx="5180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{controller=</a:t>
            </a:r>
            <a:r>
              <a:rPr b="0" i="0" lang="tr-TR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/ {action=</a:t>
            </a:r>
            <a:r>
              <a:rPr b="0" i="0" lang="tr-TR" sz="1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/ {id?}</a:t>
            </a:r>
            <a:endParaRPr b="1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g34d9c7f49ce_2_309"/>
          <p:cNvSpPr txBox="1"/>
          <p:nvPr/>
        </p:nvSpPr>
        <p:spPr>
          <a:xfrm>
            <a:off x="356326" y="1841950"/>
            <a:ext cx="1936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34d9c7f49ce_2_309"/>
          <p:cNvSpPr txBox="1"/>
          <p:nvPr/>
        </p:nvSpPr>
        <p:spPr>
          <a:xfrm>
            <a:off x="345180" y="2432508"/>
            <a:ext cx="204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.com/home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4d9c7f49ce_2_309"/>
          <p:cNvSpPr/>
          <p:nvPr/>
        </p:nvSpPr>
        <p:spPr>
          <a:xfrm>
            <a:off x="3129713" y="2380498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34d9c7f49ce_2_309"/>
          <p:cNvSpPr/>
          <p:nvPr/>
        </p:nvSpPr>
        <p:spPr>
          <a:xfrm>
            <a:off x="5021235" y="2380498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34d9c7f49ce_2_309"/>
          <p:cNvSpPr txBox="1"/>
          <p:nvPr/>
        </p:nvSpPr>
        <p:spPr>
          <a:xfrm>
            <a:off x="356326" y="3023050"/>
            <a:ext cx="2263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.com/course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4d9c7f49ce_2_309"/>
          <p:cNvSpPr/>
          <p:nvPr/>
        </p:nvSpPr>
        <p:spPr>
          <a:xfrm>
            <a:off x="3129713" y="2945038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g34d9c7f49ce_2_309"/>
          <p:cNvSpPr/>
          <p:nvPr/>
        </p:nvSpPr>
        <p:spPr>
          <a:xfrm>
            <a:off x="5021235" y="2945036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g34d9c7f49ce_2_309"/>
          <p:cNvSpPr/>
          <p:nvPr/>
        </p:nvSpPr>
        <p:spPr>
          <a:xfrm>
            <a:off x="3129713" y="1815958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g34d9c7f49ce_2_309"/>
          <p:cNvSpPr/>
          <p:nvPr/>
        </p:nvSpPr>
        <p:spPr>
          <a:xfrm>
            <a:off x="5021235" y="1815959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34d9c7f49ce_2_309"/>
          <p:cNvSpPr txBox="1"/>
          <p:nvPr/>
        </p:nvSpPr>
        <p:spPr>
          <a:xfrm>
            <a:off x="7015648" y="1757925"/>
            <a:ext cx="129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Home/Index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34d9c7f49ce_2_309"/>
          <p:cNvSpPr txBox="1"/>
          <p:nvPr/>
        </p:nvSpPr>
        <p:spPr>
          <a:xfrm>
            <a:off x="7029706" y="2388624"/>
            <a:ext cx="1297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Home/Index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4d9c7f49ce_2_309"/>
          <p:cNvSpPr txBox="1"/>
          <p:nvPr/>
        </p:nvSpPr>
        <p:spPr>
          <a:xfrm>
            <a:off x="7021648" y="2943124"/>
            <a:ext cx="136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Course/Index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5" name="Google Shape;435;g34d9c7f49ce_2_309"/>
          <p:cNvCxnSpPr/>
          <p:nvPr/>
        </p:nvCxnSpPr>
        <p:spPr>
          <a:xfrm>
            <a:off x="6341735" y="19196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6" name="Google Shape;436;g34d9c7f49ce_2_309"/>
          <p:cNvCxnSpPr/>
          <p:nvPr/>
        </p:nvCxnSpPr>
        <p:spPr>
          <a:xfrm>
            <a:off x="6344722" y="25344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g34d9c7f49ce_2_309"/>
          <p:cNvCxnSpPr/>
          <p:nvPr/>
        </p:nvCxnSpPr>
        <p:spPr>
          <a:xfrm>
            <a:off x="6341747" y="3089384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38" name="Google Shape;438;g34d9c7f49ce_2_309"/>
          <p:cNvSpPr txBox="1"/>
          <p:nvPr/>
        </p:nvSpPr>
        <p:spPr>
          <a:xfrm>
            <a:off x="356325" y="3616900"/>
            <a:ext cx="2504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.com/course/list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34d9c7f49ce_2_309"/>
          <p:cNvSpPr/>
          <p:nvPr/>
        </p:nvSpPr>
        <p:spPr>
          <a:xfrm>
            <a:off x="3129713" y="3538875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g34d9c7f49ce_2_309"/>
          <p:cNvSpPr/>
          <p:nvPr/>
        </p:nvSpPr>
        <p:spPr>
          <a:xfrm>
            <a:off x="5021235" y="3538874"/>
            <a:ext cx="803100" cy="307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4d9c7f49ce_2_309"/>
          <p:cNvSpPr txBox="1"/>
          <p:nvPr/>
        </p:nvSpPr>
        <p:spPr>
          <a:xfrm>
            <a:off x="7021648" y="3536961"/>
            <a:ext cx="136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Course/Index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g34d9c7f49ce_2_309"/>
          <p:cNvCxnSpPr/>
          <p:nvPr/>
        </p:nvCxnSpPr>
        <p:spPr>
          <a:xfrm>
            <a:off x="6341722" y="3692784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3" name="Google Shape;443;g34d9c7f49ce_2_309"/>
          <p:cNvCxnSpPr/>
          <p:nvPr/>
        </p:nvCxnSpPr>
        <p:spPr>
          <a:xfrm rot="5400000">
            <a:off x="3380835" y="1570184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444" name="Google Shape;444;g34d9c7f49ce_2_309"/>
          <p:cNvCxnSpPr/>
          <p:nvPr/>
        </p:nvCxnSpPr>
        <p:spPr>
          <a:xfrm rot="5400000">
            <a:off x="5272335" y="1570184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d9c7f49ce_2_33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g34d9c7f49ce_2_338"/>
          <p:cNvSpPr txBox="1"/>
          <p:nvPr/>
        </p:nvSpPr>
        <p:spPr>
          <a:xfrm>
            <a:off x="760032" y="222287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Uygulama: Views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d9c7f49ce_2_34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34d9c7f49ce_2_344"/>
          <p:cNvSpPr txBox="1"/>
          <p:nvPr/>
        </p:nvSpPr>
        <p:spPr>
          <a:xfrm>
            <a:off x="269022" y="1710740"/>
            <a:ext cx="243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g34d9c7f49ce_2_344"/>
          <p:cNvCxnSpPr/>
          <p:nvPr/>
        </p:nvCxnSpPr>
        <p:spPr>
          <a:xfrm>
            <a:off x="3038922" y="20484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60" name="Google Shape;460;g34d9c7f49ce_2_344"/>
          <p:cNvSpPr/>
          <p:nvPr/>
        </p:nvSpPr>
        <p:spPr>
          <a:xfrm>
            <a:off x="3796125" y="1769750"/>
            <a:ext cx="1358700" cy="55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HomeController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34d9c7f49ce_2_344"/>
          <p:cNvSpPr txBox="1"/>
          <p:nvPr/>
        </p:nvSpPr>
        <p:spPr>
          <a:xfrm>
            <a:off x="269022" y="2577486"/>
            <a:ext cx="243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3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4d9c7f49ce_2_344"/>
          <p:cNvSpPr/>
          <p:nvPr/>
        </p:nvSpPr>
        <p:spPr>
          <a:xfrm>
            <a:off x="3796125" y="2745950"/>
            <a:ext cx="1358700" cy="55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CourseController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34d9c7f49ce_2_344"/>
          <p:cNvSpPr/>
          <p:nvPr/>
        </p:nvSpPr>
        <p:spPr>
          <a:xfrm>
            <a:off x="5340225" y="1769750"/>
            <a:ext cx="1358700" cy="24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34d9c7f49ce_2_344"/>
          <p:cNvSpPr/>
          <p:nvPr/>
        </p:nvSpPr>
        <p:spPr>
          <a:xfrm>
            <a:off x="5340225" y="2077625"/>
            <a:ext cx="1358700" cy="24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34d9c7f49ce_2_344"/>
          <p:cNvSpPr/>
          <p:nvPr/>
        </p:nvSpPr>
        <p:spPr>
          <a:xfrm>
            <a:off x="5340225" y="2745962"/>
            <a:ext cx="1358700" cy="24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34d9c7f49ce_2_344"/>
          <p:cNvSpPr/>
          <p:nvPr/>
        </p:nvSpPr>
        <p:spPr>
          <a:xfrm>
            <a:off x="5340225" y="3048087"/>
            <a:ext cx="1358700" cy="249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34d9c7f49ce_2_344"/>
          <p:cNvSpPr txBox="1"/>
          <p:nvPr/>
        </p:nvSpPr>
        <p:spPr>
          <a:xfrm>
            <a:off x="269022" y="1927422"/>
            <a:ext cx="2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home/index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34d9c7f49ce_2_344"/>
          <p:cNvSpPr txBox="1"/>
          <p:nvPr/>
        </p:nvSpPr>
        <p:spPr>
          <a:xfrm>
            <a:off x="269022" y="2144104"/>
            <a:ext cx="283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home/about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34d9c7f49ce_2_344"/>
          <p:cNvSpPr txBox="1"/>
          <p:nvPr/>
        </p:nvSpPr>
        <p:spPr>
          <a:xfrm>
            <a:off x="269022" y="2794168"/>
            <a:ext cx="276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course/list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34d9c7f49ce_2_344"/>
          <p:cNvSpPr txBox="1"/>
          <p:nvPr/>
        </p:nvSpPr>
        <p:spPr>
          <a:xfrm>
            <a:off x="269022" y="3010850"/>
            <a:ext cx="2769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https://sadikturan.com/</a:t>
            </a: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course/details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34d9c7f49ce_2_344"/>
          <p:cNvSpPr/>
          <p:nvPr/>
        </p:nvSpPr>
        <p:spPr>
          <a:xfrm rot="5400000">
            <a:off x="7811900" y="604125"/>
            <a:ext cx="188100" cy="1692900"/>
          </a:xfrm>
          <a:prstGeom prst="leftBrace">
            <a:avLst>
              <a:gd fmla="val 40079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34d9c7f49ce_2_344"/>
          <p:cNvSpPr txBox="1"/>
          <p:nvPr/>
        </p:nvSpPr>
        <p:spPr>
          <a:xfrm>
            <a:off x="7619300" y="971050"/>
            <a:ext cx="573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34d9c7f49ce_2_344"/>
          <p:cNvSpPr txBox="1"/>
          <p:nvPr/>
        </p:nvSpPr>
        <p:spPr>
          <a:xfrm>
            <a:off x="150026" y="105875"/>
            <a:ext cx="19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4d9c7f49ce_2_344"/>
          <p:cNvSpPr/>
          <p:nvPr/>
        </p:nvSpPr>
        <p:spPr>
          <a:xfrm rot="5400000">
            <a:off x="5147975" y="-162525"/>
            <a:ext cx="188100" cy="3226200"/>
          </a:xfrm>
          <a:prstGeom prst="leftBrace">
            <a:avLst>
              <a:gd fmla="val 40079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34d9c7f49ce_2_344"/>
          <p:cNvSpPr txBox="1"/>
          <p:nvPr/>
        </p:nvSpPr>
        <p:spPr>
          <a:xfrm>
            <a:off x="4780025" y="930700"/>
            <a:ext cx="92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g34d9c7f49ce_2_344"/>
          <p:cNvCxnSpPr/>
          <p:nvPr/>
        </p:nvCxnSpPr>
        <p:spPr>
          <a:xfrm>
            <a:off x="7154622" y="1927434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7" name="Google Shape;477;g34d9c7f49ce_2_344"/>
          <p:cNvSpPr txBox="1"/>
          <p:nvPr/>
        </p:nvSpPr>
        <p:spPr>
          <a:xfrm>
            <a:off x="7512925" y="1769750"/>
            <a:ext cx="100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Index.cshtml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g34d9c7f49ce_2_344"/>
          <p:cNvCxnSpPr/>
          <p:nvPr/>
        </p:nvCxnSpPr>
        <p:spPr>
          <a:xfrm>
            <a:off x="7154622" y="22081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79" name="Google Shape;479;g34d9c7f49ce_2_344"/>
          <p:cNvSpPr txBox="1"/>
          <p:nvPr/>
        </p:nvSpPr>
        <p:spPr>
          <a:xfrm>
            <a:off x="7512925" y="2069646"/>
            <a:ext cx="114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About.cshtml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0" name="Google Shape;480;g34d9c7f49ce_2_344"/>
          <p:cNvCxnSpPr/>
          <p:nvPr/>
        </p:nvCxnSpPr>
        <p:spPr>
          <a:xfrm>
            <a:off x="7134572" y="288430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1" name="Google Shape;481;g34d9c7f49ce_2_344"/>
          <p:cNvSpPr txBox="1"/>
          <p:nvPr/>
        </p:nvSpPr>
        <p:spPr>
          <a:xfrm>
            <a:off x="7512925" y="2737967"/>
            <a:ext cx="100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List.cshtml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g34d9c7f49ce_2_344"/>
          <p:cNvCxnSpPr/>
          <p:nvPr/>
        </p:nvCxnSpPr>
        <p:spPr>
          <a:xfrm>
            <a:off x="7134572" y="3164984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83" name="Google Shape;483;g34d9c7f49ce_2_344"/>
          <p:cNvSpPr txBox="1"/>
          <p:nvPr/>
        </p:nvSpPr>
        <p:spPr>
          <a:xfrm>
            <a:off x="7512925" y="3018638"/>
            <a:ext cx="1147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Details.cshtml</a:t>
            </a:r>
            <a:endParaRPr b="1" i="0" sz="1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34d9c7f49ce_2_344"/>
          <p:cNvCxnSpPr/>
          <p:nvPr/>
        </p:nvCxnSpPr>
        <p:spPr>
          <a:xfrm>
            <a:off x="3038922" y="30246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d9c7f49ce_2_37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34d9c7f49ce_2_376"/>
          <p:cNvSpPr txBox="1"/>
          <p:nvPr/>
        </p:nvSpPr>
        <p:spPr>
          <a:xfrm>
            <a:off x="760032" y="222287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4d9c7f49ce_2_38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34d9c7f49ce_2_382"/>
          <p:cNvSpPr txBox="1"/>
          <p:nvPr/>
        </p:nvSpPr>
        <p:spPr>
          <a:xfrm>
            <a:off x="35496" y="25747"/>
            <a:ext cx="68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34d9c7f49ce_2_382"/>
          <p:cNvSpPr/>
          <p:nvPr/>
        </p:nvSpPr>
        <p:spPr>
          <a:xfrm>
            <a:off x="995028" y="475134"/>
            <a:ext cx="1632900" cy="159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34d9c7f49ce_2_382"/>
          <p:cNvSpPr/>
          <p:nvPr/>
        </p:nvSpPr>
        <p:spPr>
          <a:xfrm>
            <a:off x="1147428" y="572480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34d9c7f49ce_2_382"/>
          <p:cNvSpPr/>
          <p:nvPr/>
        </p:nvSpPr>
        <p:spPr>
          <a:xfrm>
            <a:off x="1147428" y="915566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34d9c7f49ce_2_382"/>
          <p:cNvSpPr/>
          <p:nvPr/>
        </p:nvSpPr>
        <p:spPr>
          <a:xfrm>
            <a:off x="1147428" y="1688412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34d9c7f49ce_2_382"/>
          <p:cNvSpPr/>
          <p:nvPr/>
        </p:nvSpPr>
        <p:spPr>
          <a:xfrm>
            <a:off x="3267472" y="475134"/>
            <a:ext cx="1632900" cy="159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34d9c7f49ce_2_382"/>
          <p:cNvSpPr/>
          <p:nvPr/>
        </p:nvSpPr>
        <p:spPr>
          <a:xfrm>
            <a:off x="3419872" y="572480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34d9c7f49ce_2_382"/>
          <p:cNvSpPr/>
          <p:nvPr/>
        </p:nvSpPr>
        <p:spPr>
          <a:xfrm>
            <a:off x="3419872" y="915566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34d9c7f49ce_2_382"/>
          <p:cNvSpPr/>
          <p:nvPr/>
        </p:nvSpPr>
        <p:spPr>
          <a:xfrm>
            <a:off x="3419872" y="1688412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34d9c7f49ce_2_382"/>
          <p:cNvSpPr txBox="1"/>
          <p:nvPr/>
        </p:nvSpPr>
        <p:spPr>
          <a:xfrm>
            <a:off x="5545894" y="1054936"/>
            <a:ext cx="3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34d9c7f49ce_2_382"/>
          <p:cNvSpPr/>
          <p:nvPr/>
        </p:nvSpPr>
        <p:spPr>
          <a:xfrm>
            <a:off x="6660232" y="475134"/>
            <a:ext cx="1632900" cy="159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g34d9c7f49ce_2_382"/>
          <p:cNvSpPr/>
          <p:nvPr/>
        </p:nvSpPr>
        <p:spPr>
          <a:xfrm>
            <a:off x="6812632" y="572480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34d9c7f49ce_2_382"/>
          <p:cNvSpPr/>
          <p:nvPr/>
        </p:nvSpPr>
        <p:spPr>
          <a:xfrm>
            <a:off x="6812632" y="915566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4d9c7f49ce_2_382"/>
          <p:cNvSpPr/>
          <p:nvPr/>
        </p:nvSpPr>
        <p:spPr>
          <a:xfrm>
            <a:off x="6812632" y="1688412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34d9c7f49ce_2_382"/>
          <p:cNvSpPr/>
          <p:nvPr/>
        </p:nvSpPr>
        <p:spPr>
          <a:xfrm>
            <a:off x="995028" y="2623523"/>
            <a:ext cx="1632900" cy="159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34d9c7f49ce_2_382"/>
          <p:cNvSpPr/>
          <p:nvPr/>
        </p:nvSpPr>
        <p:spPr>
          <a:xfrm>
            <a:off x="1147428" y="2720869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34d9c7f49ce_2_382"/>
          <p:cNvSpPr/>
          <p:nvPr/>
        </p:nvSpPr>
        <p:spPr>
          <a:xfrm>
            <a:off x="1147428" y="3063955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RenderBody()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34d9c7f49ce_2_382"/>
          <p:cNvSpPr/>
          <p:nvPr/>
        </p:nvSpPr>
        <p:spPr>
          <a:xfrm>
            <a:off x="1147428" y="3836801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34d9c7f49ce_2_382"/>
          <p:cNvSpPr/>
          <p:nvPr/>
        </p:nvSpPr>
        <p:spPr>
          <a:xfrm>
            <a:off x="3141250" y="3063676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34d9c7f49ce_2_382"/>
          <p:cNvSpPr/>
          <p:nvPr/>
        </p:nvSpPr>
        <p:spPr>
          <a:xfrm>
            <a:off x="4641752" y="3059410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34d9c7f49ce_2_382"/>
          <p:cNvSpPr/>
          <p:nvPr/>
        </p:nvSpPr>
        <p:spPr>
          <a:xfrm>
            <a:off x="2758085" y="3276265"/>
            <a:ext cx="272400" cy="274800"/>
          </a:xfrm>
          <a:prstGeom prst="mathPlus">
            <a:avLst>
              <a:gd fmla="val 5974" name="adj1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g34d9c7f49ce_2_382"/>
          <p:cNvCxnSpPr/>
          <p:nvPr/>
        </p:nvCxnSpPr>
        <p:spPr>
          <a:xfrm>
            <a:off x="6084168" y="3363838"/>
            <a:ext cx="288000" cy="0"/>
          </a:xfrm>
          <a:prstGeom prst="straightConnector1">
            <a:avLst/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20" name="Google Shape;520;g34d9c7f49ce_2_382"/>
          <p:cNvSpPr/>
          <p:nvPr/>
        </p:nvSpPr>
        <p:spPr>
          <a:xfrm>
            <a:off x="6660232" y="2623523"/>
            <a:ext cx="1632900" cy="1592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34d9c7f49ce_2_382"/>
          <p:cNvSpPr/>
          <p:nvPr/>
        </p:nvSpPr>
        <p:spPr>
          <a:xfrm>
            <a:off x="6812632" y="2720869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g34d9c7f49ce_2_382"/>
          <p:cNvSpPr/>
          <p:nvPr/>
        </p:nvSpPr>
        <p:spPr>
          <a:xfrm>
            <a:off x="6812632" y="3063955"/>
            <a:ext cx="1336200" cy="6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g34d9c7f49ce_2_382"/>
          <p:cNvSpPr/>
          <p:nvPr/>
        </p:nvSpPr>
        <p:spPr>
          <a:xfrm>
            <a:off x="6812632" y="3836801"/>
            <a:ext cx="1336200" cy="2184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34d9c7f49ce_2_382"/>
          <p:cNvSpPr txBox="1"/>
          <p:nvPr/>
        </p:nvSpPr>
        <p:spPr>
          <a:xfrm>
            <a:off x="2235943" y="202719"/>
            <a:ext cx="495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34d9c7f49ce_2_382"/>
          <p:cNvSpPr txBox="1"/>
          <p:nvPr/>
        </p:nvSpPr>
        <p:spPr>
          <a:xfrm>
            <a:off x="4625939" y="202719"/>
            <a:ext cx="34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34d9c7f49ce_2_382"/>
          <p:cNvSpPr txBox="1"/>
          <p:nvPr/>
        </p:nvSpPr>
        <p:spPr>
          <a:xfrm>
            <a:off x="2188340" y="2331748"/>
            <a:ext cx="54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34d9c7f49ce_2_382"/>
          <p:cNvSpPr txBox="1"/>
          <p:nvPr/>
        </p:nvSpPr>
        <p:spPr>
          <a:xfrm>
            <a:off x="4052858" y="2797800"/>
            <a:ext cx="495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34d9c7f49ce_2_382"/>
          <p:cNvSpPr txBox="1"/>
          <p:nvPr/>
        </p:nvSpPr>
        <p:spPr>
          <a:xfrm>
            <a:off x="5700324" y="2797800"/>
            <a:ext cx="34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4d9c7f49ce_2_41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34d9c7f49ce_2_418"/>
          <p:cNvSpPr txBox="1"/>
          <p:nvPr/>
        </p:nvSpPr>
        <p:spPr>
          <a:xfrm>
            <a:off x="760032" y="222287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d9c7f49ce_2_42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34d9c7f49ce_2_424"/>
          <p:cNvSpPr txBox="1"/>
          <p:nvPr/>
        </p:nvSpPr>
        <p:spPr>
          <a:xfrm>
            <a:off x="1914130" y="649500"/>
            <a:ext cx="16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34d9c7f49ce_2_424"/>
          <p:cNvSpPr txBox="1"/>
          <p:nvPr/>
        </p:nvSpPr>
        <p:spPr>
          <a:xfrm>
            <a:off x="2074048" y="1147175"/>
            <a:ext cx="2664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Kurulumu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 Oluşturma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 Nedir?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 Methods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Views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Files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9c7f49ce_2_26"/>
          <p:cNvSpPr txBox="1"/>
          <p:nvPr/>
        </p:nvSpPr>
        <p:spPr>
          <a:xfrm>
            <a:off x="101075" y="195486"/>
            <a:ext cx="16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Nedir?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4d9c7f49ce_2_2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g34d9c7f49ce_2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572" y="1163753"/>
            <a:ext cx="1685400" cy="1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d9c7f49ce_2_26"/>
          <p:cNvSpPr txBox="1"/>
          <p:nvPr/>
        </p:nvSpPr>
        <p:spPr>
          <a:xfrm>
            <a:off x="1457975" y="1358975"/>
            <a:ext cx="138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-TR" sz="800" u="none" cap="none" strike="noStrike">
                <a:solidFill>
                  <a:srgbClr val="455B65"/>
                </a:solidFill>
                <a:latin typeface="Calibri"/>
                <a:ea typeface="Calibri"/>
                <a:cs typeface="Calibri"/>
                <a:sym typeface="Calibri"/>
              </a:rPr>
              <a:t>https://sadikturan.com</a:t>
            </a:r>
            <a:endParaRPr b="0" i="0" sz="800" u="none" cap="none" strike="noStrike">
              <a:solidFill>
                <a:srgbClr val="455B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d9c7f49ce_2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626" y="1358985"/>
            <a:ext cx="983245" cy="121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d9c7f49ce_2_26"/>
          <p:cNvSpPr txBox="1"/>
          <p:nvPr/>
        </p:nvSpPr>
        <p:spPr>
          <a:xfrm>
            <a:off x="6623000" y="1008475"/>
            <a:ext cx="61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34d9c7f49ce_2_26"/>
          <p:cNvCxnSpPr/>
          <p:nvPr/>
        </p:nvCxnSpPr>
        <p:spPr>
          <a:xfrm>
            <a:off x="3290498" y="1728726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4" name="Google Shape;124;g34d9c7f49ce_2_26"/>
          <p:cNvSpPr/>
          <p:nvPr/>
        </p:nvSpPr>
        <p:spPr>
          <a:xfrm>
            <a:off x="4082585" y="1548714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g34d9c7f49ce_2_26"/>
          <p:cNvCxnSpPr/>
          <p:nvPr/>
        </p:nvCxnSpPr>
        <p:spPr>
          <a:xfrm rot="10800000">
            <a:off x="3301512" y="2284190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6" name="Google Shape;126;g34d9c7f49ce_2_26"/>
          <p:cNvSpPr/>
          <p:nvPr/>
        </p:nvSpPr>
        <p:spPr>
          <a:xfrm>
            <a:off x="4082586" y="2104178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34d9c7f49ce_2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0753" y="2720499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4d9c7f49ce_2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325" y="3509625"/>
            <a:ext cx="1747899" cy="11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cxnSp>
        <p:nvCxnSpPr>
          <p:cNvPr id="129" name="Google Shape;129;g34d9c7f49ce_2_26"/>
          <p:cNvCxnSpPr/>
          <p:nvPr/>
        </p:nvCxnSpPr>
        <p:spPr>
          <a:xfrm rot="10800000">
            <a:off x="1869272" y="3021280"/>
            <a:ext cx="0" cy="316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30" name="Google Shape;130;g34d9c7f49ce_2_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7163" y="2750338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4d9c7f49ce_2_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7663" y="2750350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4d9c7f49ce_2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64378" y="1721999"/>
            <a:ext cx="455125" cy="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4d9c7f49ce_2_43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g34d9c7f49ce_2_431"/>
          <p:cNvSpPr txBox="1"/>
          <p:nvPr/>
        </p:nvSpPr>
        <p:spPr>
          <a:xfrm>
            <a:off x="760032" y="222287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 Tanımlama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4d9c7f49ce_2_43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g34d9c7f49ce_2_437"/>
          <p:cNvSpPr txBox="1"/>
          <p:nvPr/>
        </p:nvSpPr>
        <p:spPr>
          <a:xfrm>
            <a:off x="-68032" y="90500"/>
            <a:ext cx="188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 Tanımlama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34d9c7f49ce_2_437"/>
          <p:cNvSpPr txBox="1"/>
          <p:nvPr/>
        </p:nvSpPr>
        <p:spPr>
          <a:xfrm>
            <a:off x="1676548" y="1400625"/>
            <a:ext cx="57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Değişken: </a:t>
            </a: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Geçici bellekte veri saklamak için kullanılan depo.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34d9c7f49ce_2_437"/>
          <p:cNvSpPr/>
          <p:nvPr/>
        </p:nvSpPr>
        <p:spPr>
          <a:xfrm>
            <a:off x="1816875" y="2340975"/>
            <a:ext cx="12195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g34d9c7f49ce_2_437"/>
          <p:cNvSpPr/>
          <p:nvPr/>
        </p:nvSpPr>
        <p:spPr>
          <a:xfrm>
            <a:off x="3354050" y="2340975"/>
            <a:ext cx="12195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34d9c7f49ce_2_437"/>
          <p:cNvSpPr/>
          <p:nvPr/>
        </p:nvSpPr>
        <p:spPr>
          <a:xfrm>
            <a:off x="5440750" y="2340975"/>
            <a:ext cx="1219500" cy="73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34d9c7f49ce_2_437"/>
          <p:cNvSpPr txBox="1"/>
          <p:nvPr/>
        </p:nvSpPr>
        <p:spPr>
          <a:xfrm>
            <a:off x="2293449" y="3219000"/>
            <a:ext cx="29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g34d9c7f49ce_2_437"/>
          <p:cNvSpPr txBox="1"/>
          <p:nvPr/>
        </p:nvSpPr>
        <p:spPr>
          <a:xfrm>
            <a:off x="3817699" y="3219000"/>
            <a:ext cx="29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34d9c7f49ce_2_437"/>
          <p:cNvSpPr txBox="1"/>
          <p:nvPr/>
        </p:nvSpPr>
        <p:spPr>
          <a:xfrm>
            <a:off x="5904399" y="3219000"/>
            <a:ext cx="29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4d9c7f49ce_2_45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g34d9c7f49ce_2_450"/>
          <p:cNvSpPr txBox="1"/>
          <p:nvPr/>
        </p:nvSpPr>
        <p:spPr>
          <a:xfrm>
            <a:off x="-68032" y="90500"/>
            <a:ext cx="188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 Tanımlama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g34d9c7f49ce_2_450"/>
          <p:cNvSpPr txBox="1"/>
          <p:nvPr/>
        </p:nvSpPr>
        <p:spPr>
          <a:xfrm>
            <a:off x="2254722" y="1284663"/>
            <a:ext cx="421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b="1" i="0" lang="tr-TR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Veri_Tipi</a:t>
            </a: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&lt;</a:t>
            </a:r>
            <a:r>
              <a:rPr b="1" i="0" lang="tr-TR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Değişken_Adı</a:t>
            </a: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= &lt;</a:t>
            </a:r>
            <a:r>
              <a:rPr b="1" i="0" lang="tr-TR" sz="19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Değer</a:t>
            </a: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3" name="Google Shape;573;g34d9c7f49ce_2_450"/>
          <p:cNvCxnSpPr/>
          <p:nvPr/>
        </p:nvCxnSpPr>
        <p:spPr>
          <a:xfrm flipH="1">
            <a:off x="2904347" y="1858147"/>
            <a:ext cx="2700" cy="265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4" name="Google Shape;574;g34d9c7f49ce_2_450"/>
          <p:cNvSpPr txBox="1"/>
          <p:nvPr/>
        </p:nvSpPr>
        <p:spPr>
          <a:xfrm>
            <a:off x="2640648" y="2282588"/>
            <a:ext cx="53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34d9c7f49ce_2_450"/>
          <p:cNvSpPr txBox="1"/>
          <p:nvPr/>
        </p:nvSpPr>
        <p:spPr>
          <a:xfrm>
            <a:off x="3845176" y="2282588"/>
            <a:ext cx="8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sayi1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6" name="Google Shape;576;g34d9c7f49ce_2_450"/>
          <p:cNvCxnSpPr/>
          <p:nvPr/>
        </p:nvCxnSpPr>
        <p:spPr>
          <a:xfrm flipH="1">
            <a:off x="4221722" y="1858147"/>
            <a:ext cx="2700" cy="265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577" name="Google Shape;577;g34d9c7f49ce_2_450"/>
          <p:cNvSpPr txBox="1"/>
          <p:nvPr/>
        </p:nvSpPr>
        <p:spPr>
          <a:xfrm>
            <a:off x="5565876" y="2282588"/>
            <a:ext cx="86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8" name="Google Shape;578;g34d9c7f49ce_2_450"/>
          <p:cNvCxnSpPr/>
          <p:nvPr/>
        </p:nvCxnSpPr>
        <p:spPr>
          <a:xfrm flipH="1">
            <a:off x="5747922" y="1858147"/>
            <a:ext cx="2700" cy="265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4d9c7f49ce_2_46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g34d9c7f49ce_2_463"/>
          <p:cNvSpPr txBox="1"/>
          <p:nvPr/>
        </p:nvSpPr>
        <p:spPr>
          <a:xfrm>
            <a:off x="-68032" y="90500"/>
            <a:ext cx="188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 Tanımlama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34d9c7f49ce_2_463"/>
          <p:cNvSpPr txBox="1"/>
          <p:nvPr/>
        </p:nvSpPr>
        <p:spPr>
          <a:xfrm>
            <a:off x="1676548" y="1323700"/>
            <a:ext cx="57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 Tanımlama Kuralları;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g34d9c7f49ce_2_463"/>
          <p:cNvSpPr txBox="1"/>
          <p:nvPr/>
        </p:nvSpPr>
        <p:spPr>
          <a:xfrm>
            <a:off x="1816873" y="1761850"/>
            <a:ext cx="57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Küçük harfle başlaması tavsiye edilir.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34d9c7f49ce_2_463"/>
          <p:cNvSpPr txBox="1"/>
          <p:nvPr/>
        </p:nvSpPr>
        <p:spPr>
          <a:xfrm>
            <a:off x="1816873" y="2060347"/>
            <a:ext cx="636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Birden fazla kelime kullanılacaksa arada boşluk olmaz. (‘_’ kullanılır.)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34d9c7f49ce_2_463"/>
          <p:cNvSpPr txBox="1"/>
          <p:nvPr/>
        </p:nvSpPr>
        <p:spPr>
          <a:xfrm>
            <a:off x="1816873" y="2358844"/>
            <a:ext cx="57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Türkçe karakter kullanmamalıyız.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34d9c7f49ce_2_463"/>
          <p:cNvSpPr txBox="1"/>
          <p:nvPr/>
        </p:nvSpPr>
        <p:spPr>
          <a:xfrm>
            <a:off x="1816873" y="2657341"/>
            <a:ext cx="57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Komut isimleri değişken ismi olamaz.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34d9c7f49ce_2_463"/>
          <p:cNvSpPr txBox="1"/>
          <p:nvPr/>
        </p:nvSpPr>
        <p:spPr>
          <a:xfrm>
            <a:off x="1816873" y="2955838"/>
            <a:ext cx="579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Sayı ile başlayamaz.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4d9c7f49ce_2_47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g34d9c7f49ce_2_475"/>
          <p:cNvSpPr txBox="1"/>
          <p:nvPr/>
        </p:nvSpPr>
        <p:spPr>
          <a:xfrm>
            <a:off x="82018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4d9c7f49ce_2_48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34d9c7f49ce_2_481"/>
          <p:cNvSpPr/>
          <p:nvPr/>
        </p:nvSpPr>
        <p:spPr>
          <a:xfrm>
            <a:off x="3425563" y="2178700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g34d9c7f49ce_2_481"/>
          <p:cNvSpPr/>
          <p:nvPr/>
        </p:nvSpPr>
        <p:spPr>
          <a:xfrm>
            <a:off x="3425571" y="845301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g34d9c7f49ce_2_481"/>
          <p:cNvSpPr txBox="1"/>
          <p:nvPr/>
        </p:nvSpPr>
        <p:spPr>
          <a:xfrm>
            <a:off x="107504" y="123478"/>
            <a:ext cx="66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g34d9c7f49ce_2_481"/>
          <p:cNvCxnSpPr/>
          <p:nvPr/>
        </p:nvCxnSpPr>
        <p:spPr>
          <a:xfrm>
            <a:off x="1702775" y="1068913"/>
            <a:ext cx="134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09" name="Google Shape;609;g34d9c7f49ce_2_481"/>
          <p:cNvSpPr/>
          <p:nvPr/>
        </p:nvSpPr>
        <p:spPr>
          <a:xfrm>
            <a:off x="2006986" y="930392"/>
            <a:ext cx="6825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0" name="Google Shape;610;g34d9c7f49ce_2_4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6841" y="3422647"/>
            <a:ext cx="875552" cy="8755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1" name="Google Shape;611;g34d9c7f49ce_2_481"/>
          <p:cNvCxnSpPr/>
          <p:nvPr/>
        </p:nvCxnSpPr>
        <p:spPr>
          <a:xfrm>
            <a:off x="5890075" y="1141313"/>
            <a:ext cx="0" cy="10359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12" name="Google Shape;612;g34d9c7f49ce_2_481"/>
          <p:cNvSpPr txBox="1"/>
          <p:nvPr/>
        </p:nvSpPr>
        <p:spPr>
          <a:xfrm>
            <a:off x="6280335" y="1592225"/>
            <a:ext cx="1001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ViewData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g34d9c7f49ce_2_481"/>
          <p:cNvSpPr txBox="1"/>
          <p:nvPr/>
        </p:nvSpPr>
        <p:spPr>
          <a:xfrm>
            <a:off x="6280337" y="1884725"/>
            <a:ext cx="682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34d9c7f49ce_2_481"/>
          <p:cNvSpPr/>
          <p:nvPr/>
        </p:nvSpPr>
        <p:spPr>
          <a:xfrm>
            <a:off x="6440123" y="713004"/>
            <a:ext cx="474300" cy="5796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5" name="Google Shape;615;g34d9c7f49ce_2_481"/>
          <p:cNvCxnSpPr/>
          <p:nvPr/>
        </p:nvCxnSpPr>
        <p:spPr>
          <a:xfrm>
            <a:off x="4434625" y="2933038"/>
            <a:ext cx="0" cy="489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4d9c7f49ce_2_49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34d9c7f49ce_2_497"/>
          <p:cNvSpPr txBox="1"/>
          <p:nvPr/>
        </p:nvSpPr>
        <p:spPr>
          <a:xfrm>
            <a:off x="82018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4d9c7f49ce_2_50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g34d9c7f49ce_2_503"/>
          <p:cNvSpPr txBox="1"/>
          <p:nvPr/>
        </p:nvSpPr>
        <p:spPr>
          <a:xfrm>
            <a:off x="7" y="0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34d9c7f49ce_2_503"/>
          <p:cNvSpPr/>
          <p:nvPr/>
        </p:nvSpPr>
        <p:spPr>
          <a:xfrm>
            <a:off x="1144927" y="1190375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g34d9c7f49ce_2_503"/>
          <p:cNvSpPr/>
          <p:nvPr/>
        </p:nvSpPr>
        <p:spPr>
          <a:xfrm>
            <a:off x="3984102" y="1190375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g34d9c7f49ce_2_503"/>
          <p:cNvSpPr/>
          <p:nvPr/>
        </p:nvSpPr>
        <p:spPr>
          <a:xfrm>
            <a:off x="6778102" y="1190375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3" name="Google Shape;633;g34d9c7f49ce_2_503"/>
          <p:cNvCxnSpPr/>
          <p:nvPr/>
        </p:nvCxnSpPr>
        <p:spPr>
          <a:xfrm>
            <a:off x="2995862" y="1414013"/>
            <a:ext cx="472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34" name="Google Shape;634;g34d9c7f49ce_2_503"/>
          <p:cNvSpPr txBox="1"/>
          <p:nvPr/>
        </p:nvSpPr>
        <p:spPr>
          <a:xfrm>
            <a:off x="3294888" y="2396508"/>
            <a:ext cx="54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g34d9c7f49ce_2_503"/>
          <p:cNvSpPr/>
          <p:nvPr/>
        </p:nvSpPr>
        <p:spPr>
          <a:xfrm>
            <a:off x="3984102" y="2303650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urunAdi: "Samsung S25"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fiyat: 60000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g34d9c7f49ce_2_503"/>
          <p:cNvSpPr txBox="1"/>
          <p:nvPr/>
        </p:nvSpPr>
        <p:spPr>
          <a:xfrm>
            <a:off x="4029275" y="810400"/>
            <a:ext cx="15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{urunAdi: " ", fiyat: " " }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g34d9c7f49ce_2_503"/>
          <p:cNvSpPr txBox="1"/>
          <p:nvPr/>
        </p:nvSpPr>
        <p:spPr>
          <a:xfrm>
            <a:off x="6778100" y="810400"/>
            <a:ext cx="1578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{kursAdi: " ", resim: " " }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34d9c7f49ce_2_503"/>
          <p:cNvSpPr txBox="1"/>
          <p:nvPr/>
        </p:nvSpPr>
        <p:spPr>
          <a:xfrm>
            <a:off x="3294888" y="3181108"/>
            <a:ext cx="54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urun2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34d9c7f49ce_2_503"/>
          <p:cNvSpPr/>
          <p:nvPr/>
        </p:nvSpPr>
        <p:spPr>
          <a:xfrm>
            <a:off x="3984102" y="3088250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urunAdi: "Samsung S26"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fiyat: 70000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g34d9c7f49ce_2_503"/>
          <p:cNvSpPr txBox="1"/>
          <p:nvPr/>
        </p:nvSpPr>
        <p:spPr>
          <a:xfrm>
            <a:off x="6088888" y="2396508"/>
            <a:ext cx="54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kurs1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g34d9c7f49ce_2_503"/>
          <p:cNvSpPr/>
          <p:nvPr/>
        </p:nvSpPr>
        <p:spPr>
          <a:xfrm>
            <a:off x="6778102" y="2303650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kursAdi: "Django Kursu"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resim: ‘1.jpg’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34d9c7f49ce_2_503"/>
          <p:cNvSpPr txBox="1"/>
          <p:nvPr/>
        </p:nvSpPr>
        <p:spPr>
          <a:xfrm>
            <a:off x="6088888" y="3181108"/>
            <a:ext cx="54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kurs2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g34d9c7f49ce_2_503"/>
          <p:cNvSpPr/>
          <p:nvPr/>
        </p:nvSpPr>
        <p:spPr>
          <a:xfrm>
            <a:off x="6778102" y="3088250"/>
            <a:ext cx="15789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kursAdi: "Python Kursu"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resim: "2.jpg"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4d9c7f49ce_2_52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34d9c7f49ce_2_523"/>
          <p:cNvSpPr/>
          <p:nvPr/>
        </p:nvSpPr>
        <p:spPr>
          <a:xfrm>
            <a:off x="3021346" y="2214254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34d9c7f49ce_2_523"/>
          <p:cNvSpPr/>
          <p:nvPr/>
        </p:nvSpPr>
        <p:spPr>
          <a:xfrm>
            <a:off x="4887574" y="1185471"/>
            <a:ext cx="1430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g34d9c7f49ce_2_523"/>
          <p:cNvSpPr/>
          <p:nvPr/>
        </p:nvSpPr>
        <p:spPr>
          <a:xfrm>
            <a:off x="1923883" y="1190376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g34d9c7f49ce_2_523"/>
          <p:cNvSpPr/>
          <p:nvPr/>
        </p:nvSpPr>
        <p:spPr>
          <a:xfrm>
            <a:off x="2340369" y="3795886"/>
            <a:ext cx="720000" cy="8640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g34d9c7f49ce_2_523"/>
          <p:cNvCxnSpPr/>
          <p:nvPr/>
        </p:nvCxnSpPr>
        <p:spPr>
          <a:xfrm>
            <a:off x="2700409" y="2126078"/>
            <a:ext cx="0" cy="1224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55" name="Google Shape;655;g34d9c7f49ce_2_523"/>
          <p:cNvCxnSpPr/>
          <p:nvPr/>
        </p:nvCxnSpPr>
        <p:spPr>
          <a:xfrm>
            <a:off x="4168675" y="1414050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56" name="Google Shape;656;g34d9c7f49ce_2_523"/>
          <p:cNvSpPr txBox="1"/>
          <p:nvPr/>
        </p:nvSpPr>
        <p:spPr>
          <a:xfrm>
            <a:off x="107504" y="123478"/>
            <a:ext cx="66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7" name="Google Shape;657;g34d9c7f49ce_2_523"/>
          <p:cNvCxnSpPr/>
          <p:nvPr/>
        </p:nvCxnSpPr>
        <p:spPr>
          <a:xfrm>
            <a:off x="201087" y="1413988"/>
            <a:ext cx="134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58" name="Google Shape;658;g34d9c7f49ce_2_523"/>
          <p:cNvSpPr/>
          <p:nvPr/>
        </p:nvSpPr>
        <p:spPr>
          <a:xfrm>
            <a:off x="505298" y="1275467"/>
            <a:ext cx="6825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9" name="Google Shape;659;g34d9c7f49ce_2_5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875" y="4049684"/>
            <a:ext cx="675511" cy="67551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g34d9c7f49ce_2_523"/>
          <p:cNvSpPr/>
          <p:nvPr/>
        </p:nvSpPr>
        <p:spPr>
          <a:xfrm>
            <a:off x="3021346" y="2525962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34d9c7f49ce_2_523"/>
          <p:cNvSpPr txBox="1"/>
          <p:nvPr/>
        </p:nvSpPr>
        <p:spPr>
          <a:xfrm>
            <a:off x="3300949" y="2653004"/>
            <a:ext cx="3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g34d9c7f49ce_2_523"/>
          <p:cNvSpPr/>
          <p:nvPr/>
        </p:nvSpPr>
        <p:spPr>
          <a:xfrm>
            <a:off x="3021346" y="3006341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g34d9c7f49ce_2_5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328" y="971272"/>
            <a:ext cx="875552" cy="87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34d9c7f49ce_2_523"/>
          <p:cNvSpPr/>
          <p:nvPr/>
        </p:nvSpPr>
        <p:spPr>
          <a:xfrm rot="10800000">
            <a:off x="4060444" y="2083314"/>
            <a:ext cx="332400" cy="1266900"/>
          </a:xfrm>
          <a:prstGeom prst="leftBrace">
            <a:avLst>
              <a:gd fmla="val 49155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g34d9c7f49ce_2_523"/>
          <p:cNvSpPr/>
          <p:nvPr/>
        </p:nvSpPr>
        <p:spPr>
          <a:xfrm>
            <a:off x="4579416" y="2573106"/>
            <a:ext cx="1050900" cy="287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6" name="Google Shape;666;g34d9c7f49ce_2_523"/>
          <p:cNvCxnSpPr/>
          <p:nvPr/>
        </p:nvCxnSpPr>
        <p:spPr>
          <a:xfrm>
            <a:off x="6545075" y="1414050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67" name="Google Shape;667;g34d9c7f49ce_2_523"/>
          <p:cNvCxnSpPr/>
          <p:nvPr/>
        </p:nvCxnSpPr>
        <p:spPr>
          <a:xfrm rot="10800000">
            <a:off x="3472625" y="1739813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d9c7f49ce_2_54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g34d9c7f49ce_2_546"/>
          <p:cNvSpPr txBox="1"/>
          <p:nvPr/>
        </p:nvSpPr>
        <p:spPr>
          <a:xfrm>
            <a:off x="82018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Listesi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9c7f49ce_2_46"/>
          <p:cNvSpPr txBox="1"/>
          <p:nvPr/>
        </p:nvSpPr>
        <p:spPr>
          <a:xfrm>
            <a:off x="101075" y="195486"/>
            <a:ext cx="16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Nedir?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4d9c7f49ce_2_4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g34d9c7f49ce_2_46"/>
          <p:cNvCxnSpPr/>
          <p:nvPr/>
        </p:nvCxnSpPr>
        <p:spPr>
          <a:xfrm>
            <a:off x="3660493" y="2665335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41" name="Google Shape;141;g34d9c7f49ce_2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9349" y="2167376"/>
            <a:ext cx="1227650" cy="122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4d9c7f49ce_2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6528" y="2262906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4d9c7f49ce_2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3838" y="2292743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4d9c7f49ce_2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5625" y="2292743"/>
            <a:ext cx="509225" cy="50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4d9c7f49ce_2_46"/>
          <p:cNvSpPr txBox="1"/>
          <p:nvPr/>
        </p:nvSpPr>
        <p:spPr>
          <a:xfrm rot="-558952">
            <a:off x="1868645" y="1333424"/>
            <a:ext cx="1312105" cy="323144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4d9c7f49ce_2_55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34d9c7f49ce_2_552"/>
          <p:cNvSpPr/>
          <p:nvPr/>
        </p:nvSpPr>
        <p:spPr>
          <a:xfrm>
            <a:off x="4887574" y="1061296"/>
            <a:ext cx="1430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34d9c7f49ce_2_552"/>
          <p:cNvSpPr/>
          <p:nvPr/>
        </p:nvSpPr>
        <p:spPr>
          <a:xfrm>
            <a:off x="1923883" y="1066201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g34d9c7f49ce_2_552"/>
          <p:cNvCxnSpPr/>
          <p:nvPr/>
        </p:nvCxnSpPr>
        <p:spPr>
          <a:xfrm>
            <a:off x="4168675" y="1289875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84" name="Google Shape;684;g34d9c7f49ce_2_552"/>
          <p:cNvSpPr txBox="1"/>
          <p:nvPr/>
        </p:nvSpPr>
        <p:spPr>
          <a:xfrm>
            <a:off x="107504" y="123478"/>
            <a:ext cx="66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5" name="Google Shape;685;g34d9c7f49ce_2_552"/>
          <p:cNvCxnSpPr/>
          <p:nvPr/>
        </p:nvCxnSpPr>
        <p:spPr>
          <a:xfrm>
            <a:off x="201087" y="1289813"/>
            <a:ext cx="134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86" name="Google Shape;686;g34d9c7f49ce_2_552"/>
          <p:cNvSpPr/>
          <p:nvPr/>
        </p:nvSpPr>
        <p:spPr>
          <a:xfrm>
            <a:off x="505298" y="1151292"/>
            <a:ext cx="6825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7" name="Google Shape;687;g34d9c7f49ce_2_5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875" y="3795872"/>
            <a:ext cx="675511" cy="675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g34d9c7f49ce_2_5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328" y="847097"/>
            <a:ext cx="875552" cy="875552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g34d9c7f49ce_2_552"/>
          <p:cNvSpPr/>
          <p:nvPr/>
        </p:nvSpPr>
        <p:spPr>
          <a:xfrm>
            <a:off x="1923875" y="2314038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0" name="Google Shape;690;g34d9c7f49ce_2_552"/>
          <p:cNvCxnSpPr/>
          <p:nvPr/>
        </p:nvCxnSpPr>
        <p:spPr>
          <a:xfrm>
            <a:off x="6545075" y="1289875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1" name="Google Shape;691;g34d9c7f49ce_2_552"/>
          <p:cNvCxnSpPr/>
          <p:nvPr/>
        </p:nvCxnSpPr>
        <p:spPr>
          <a:xfrm rot="10800000">
            <a:off x="3490550" y="308743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2" name="Google Shape;692;g34d9c7f49ce_2_552"/>
          <p:cNvCxnSpPr/>
          <p:nvPr/>
        </p:nvCxnSpPr>
        <p:spPr>
          <a:xfrm rot="10800000">
            <a:off x="2789725" y="1727613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693" name="Google Shape;693;g34d9c7f49ce_2_552"/>
          <p:cNvCxnSpPr/>
          <p:nvPr/>
        </p:nvCxnSpPr>
        <p:spPr>
          <a:xfrm>
            <a:off x="3039275" y="1727613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694" name="Google Shape;694;g34d9c7f49ce_2_552"/>
          <p:cNvSpPr txBox="1"/>
          <p:nvPr/>
        </p:nvSpPr>
        <p:spPr>
          <a:xfrm>
            <a:off x="4846625" y="1663100"/>
            <a:ext cx="151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@model </a:t>
            </a:r>
            <a:r>
              <a:rPr b="0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g34d9c7f49ce_2_552"/>
          <p:cNvSpPr/>
          <p:nvPr/>
        </p:nvSpPr>
        <p:spPr>
          <a:xfrm>
            <a:off x="3039271" y="3873587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4d9c7f49ce_2_57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g34d9c7f49ce_2_572"/>
          <p:cNvSpPr/>
          <p:nvPr/>
        </p:nvSpPr>
        <p:spPr>
          <a:xfrm>
            <a:off x="3039271" y="3561879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34d9c7f49ce_2_572"/>
          <p:cNvSpPr/>
          <p:nvPr/>
        </p:nvSpPr>
        <p:spPr>
          <a:xfrm>
            <a:off x="4887574" y="1061296"/>
            <a:ext cx="1430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g34d9c7f49ce_2_572"/>
          <p:cNvSpPr/>
          <p:nvPr/>
        </p:nvSpPr>
        <p:spPr>
          <a:xfrm>
            <a:off x="1923883" y="1066201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5" name="Google Shape;705;g34d9c7f49ce_2_572"/>
          <p:cNvCxnSpPr/>
          <p:nvPr/>
        </p:nvCxnSpPr>
        <p:spPr>
          <a:xfrm>
            <a:off x="4168675" y="1289875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706" name="Google Shape;706;g34d9c7f49ce_2_572"/>
          <p:cNvSpPr txBox="1"/>
          <p:nvPr/>
        </p:nvSpPr>
        <p:spPr>
          <a:xfrm>
            <a:off x="107504" y="123478"/>
            <a:ext cx="662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g34d9c7f49ce_2_572"/>
          <p:cNvCxnSpPr/>
          <p:nvPr/>
        </p:nvCxnSpPr>
        <p:spPr>
          <a:xfrm>
            <a:off x="201087" y="1289813"/>
            <a:ext cx="134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708" name="Google Shape;708;g34d9c7f49ce_2_572"/>
          <p:cNvSpPr/>
          <p:nvPr/>
        </p:nvSpPr>
        <p:spPr>
          <a:xfrm>
            <a:off x="505298" y="1151292"/>
            <a:ext cx="6825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g34d9c7f49ce_2_5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875" y="3795872"/>
            <a:ext cx="675511" cy="67551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34d9c7f49ce_2_572"/>
          <p:cNvSpPr/>
          <p:nvPr/>
        </p:nvSpPr>
        <p:spPr>
          <a:xfrm>
            <a:off x="3039271" y="3873587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g34d9c7f49ce_2_572"/>
          <p:cNvSpPr txBox="1"/>
          <p:nvPr/>
        </p:nvSpPr>
        <p:spPr>
          <a:xfrm>
            <a:off x="3318874" y="4000629"/>
            <a:ext cx="3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34d9c7f49ce_2_572"/>
          <p:cNvSpPr/>
          <p:nvPr/>
        </p:nvSpPr>
        <p:spPr>
          <a:xfrm>
            <a:off x="3039271" y="4353966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g34d9c7f49ce_2_5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4328" y="847097"/>
            <a:ext cx="875552" cy="875552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34d9c7f49ce_2_572"/>
          <p:cNvSpPr/>
          <p:nvPr/>
        </p:nvSpPr>
        <p:spPr>
          <a:xfrm>
            <a:off x="1923875" y="2314038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5" name="Google Shape;715;g34d9c7f49ce_2_572"/>
          <p:cNvCxnSpPr/>
          <p:nvPr/>
        </p:nvCxnSpPr>
        <p:spPr>
          <a:xfrm>
            <a:off x="6545075" y="1289875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16" name="Google Shape;716;g34d9c7f49ce_2_572"/>
          <p:cNvCxnSpPr/>
          <p:nvPr/>
        </p:nvCxnSpPr>
        <p:spPr>
          <a:xfrm rot="10800000">
            <a:off x="3490550" y="308743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17" name="Google Shape;717;g34d9c7f49ce_2_572"/>
          <p:cNvCxnSpPr/>
          <p:nvPr/>
        </p:nvCxnSpPr>
        <p:spPr>
          <a:xfrm rot="10800000">
            <a:off x="2789725" y="1727613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18" name="Google Shape;718;g34d9c7f49ce_2_572"/>
          <p:cNvCxnSpPr/>
          <p:nvPr/>
        </p:nvCxnSpPr>
        <p:spPr>
          <a:xfrm>
            <a:off x="3039275" y="1727613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719" name="Google Shape;719;g34d9c7f49ce_2_572"/>
          <p:cNvSpPr txBox="1"/>
          <p:nvPr/>
        </p:nvSpPr>
        <p:spPr>
          <a:xfrm>
            <a:off x="4739375" y="1674400"/>
            <a:ext cx="18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@model List&lt;</a:t>
            </a:r>
            <a:r>
              <a:rPr b="0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Course&gt;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g34d9c7f49ce_2_572"/>
          <p:cNvSpPr txBox="1"/>
          <p:nvPr/>
        </p:nvSpPr>
        <p:spPr>
          <a:xfrm>
            <a:off x="4739375" y="2099925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@model IEnumerable&lt;</a:t>
            </a:r>
            <a:r>
              <a:rPr b="0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Course&gt;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g34d9c7f49ce_2_572"/>
          <p:cNvSpPr txBox="1"/>
          <p:nvPr/>
        </p:nvSpPr>
        <p:spPr>
          <a:xfrm>
            <a:off x="4739375" y="2428225"/>
            <a:ext cx="236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@model </a:t>
            </a:r>
            <a:r>
              <a:rPr b="0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Course[ ]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4d9c7f49ce_2_59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34d9c7f49ce_2_597"/>
          <p:cNvSpPr txBox="1"/>
          <p:nvPr/>
        </p:nvSpPr>
        <p:spPr>
          <a:xfrm>
            <a:off x="89038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Uygulama: Products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4d9c7f49ce_2_60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34d9c7f49ce_2_603"/>
          <p:cNvSpPr txBox="1"/>
          <p:nvPr/>
        </p:nvSpPr>
        <p:spPr>
          <a:xfrm>
            <a:off x="2121625" y="668400"/>
            <a:ext cx="51804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{controller=Home} / {action=Index} / {id?}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6" name="Google Shape;736;g34d9c7f49ce_2_603"/>
          <p:cNvCxnSpPr/>
          <p:nvPr/>
        </p:nvCxnSpPr>
        <p:spPr>
          <a:xfrm rot="5400000">
            <a:off x="2525510" y="12805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737" name="Google Shape;737;g34d9c7f49ce_2_603"/>
          <p:cNvCxnSpPr/>
          <p:nvPr/>
        </p:nvCxnSpPr>
        <p:spPr>
          <a:xfrm rot="5400000">
            <a:off x="4417010" y="12805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38" name="Google Shape;738;g34d9c7f49ce_2_603"/>
          <p:cNvSpPr txBox="1"/>
          <p:nvPr/>
        </p:nvSpPr>
        <p:spPr>
          <a:xfrm>
            <a:off x="2339625" y="1680000"/>
            <a:ext cx="9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g34d9c7f49ce_2_603"/>
          <p:cNvSpPr txBox="1"/>
          <p:nvPr/>
        </p:nvSpPr>
        <p:spPr>
          <a:xfrm>
            <a:off x="4231125" y="1680000"/>
            <a:ext cx="75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34d9c7f49ce_2_603"/>
          <p:cNvSpPr txBox="1"/>
          <p:nvPr/>
        </p:nvSpPr>
        <p:spPr>
          <a:xfrm>
            <a:off x="5701848" y="1680000"/>
            <a:ext cx="67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1" name="Google Shape;741;g34d9c7f49ce_2_603"/>
          <p:cNvCxnSpPr/>
          <p:nvPr/>
        </p:nvCxnSpPr>
        <p:spPr>
          <a:xfrm rot="5400000">
            <a:off x="5678010" y="12805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742" name="Google Shape;742;g34d9c7f49ce_2_603"/>
          <p:cNvSpPr txBox="1"/>
          <p:nvPr/>
        </p:nvSpPr>
        <p:spPr>
          <a:xfrm>
            <a:off x="3300200" y="2537700"/>
            <a:ext cx="5955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ActionResult Details(int id)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return View();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6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Google Shape;743;g34d9c7f49ce_2_603"/>
          <p:cNvCxnSpPr/>
          <p:nvPr/>
        </p:nvCxnSpPr>
        <p:spPr>
          <a:xfrm rot="5400000">
            <a:off x="5678010" y="2221959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4d9c7f49ce_2_61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34d9c7f49ce_2_617"/>
          <p:cNvSpPr txBox="1"/>
          <p:nvPr/>
        </p:nvSpPr>
        <p:spPr>
          <a:xfrm>
            <a:off x="89038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4d9c7f49ce_2_62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34d9c7f49ce_2_623"/>
          <p:cNvSpPr txBox="1"/>
          <p:nvPr/>
        </p:nvSpPr>
        <p:spPr>
          <a:xfrm>
            <a:off x="1914130" y="649500"/>
            <a:ext cx="1693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g34d9c7f49ce_2_623"/>
          <p:cNvSpPr txBox="1"/>
          <p:nvPr/>
        </p:nvSpPr>
        <p:spPr>
          <a:xfrm>
            <a:off x="2074048" y="1147175"/>
            <a:ext cx="2664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Değişkenler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Türleri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Diziler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Döngüler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Koşullu Durumlar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Dinamik Partial Views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Params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Detay Sayfası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4d9c7f49ce_2_63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34d9c7f49ce_2_630"/>
          <p:cNvSpPr txBox="1"/>
          <p:nvPr/>
        </p:nvSpPr>
        <p:spPr>
          <a:xfrm>
            <a:off x="89038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Tabanı Nedir?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4d9c7f49ce_2_63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34d9c7f49ce_2_636"/>
          <p:cNvSpPr txBox="1"/>
          <p:nvPr/>
        </p:nvSpPr>
        <p:spPr>
          <a:xfrm>
            <a:off x="5" y="0"/>
            <a:ext cx="1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Tabanı Nedir?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34d9c7f49ce_2_636"/>
          <p:cNvSpPr/>
          <p:nvPr/>
        </p:nvSpPr>
        <p:spPr>
          <a:xfrm>
            <a:off x="2753096" y="3178979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34d9c7f49ce_2_636"/>
          <p:cNvSpPr/>
          <p:nvPr/>
        </p:nvSpPr>
        <p:spPr>
          <a:xfrm>
            <a:off x="5159099" y="869371"/>
            <a:ext cx="1430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34d9c7f49ce_2_636"/>
          <p:cNvSpPr/>
          <p:nvPr/>
        </p:nvSpPr>
        <p:spPr>
          <a:xfrm>
            <a:off x="2195408" y="874276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6" name="Google Shape;776;g34d9c7f49ce_2_636"/>
          <p:cNvCxnSpPr/>
          <p:nvPr/>
        </p:nvCxnSpPr>
        <p:spPr>
          <a:xfrm>
            <a:off x="4440200" y="1097950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77" name="Google Shape;777;g34d9c7f49ce_2_636"/>
          <p:cNvCxnSpPr/>
          <p:nvPr/>
        </p:nvCxnSpPr>
        <p:spPr>
          <a:xfrm>
            <a:off x="472612" y="1097888"/>
            <a:ext cx="13467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778" name="Google Shape;778;g34d9c7f49ce_2_636"/>
          <p:cNvSpPr/>
          <p:nvPr/>
        </p:nvSpPr>
        <p:spPr>
          <a:xfrm>
            <a:off x="776823" y="959367"/>
            <a:ext cx="6825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9" name="Google Shape;779;g34d9c7f49ce_2_6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3050" y="3656209"/>
            <a:ext cx="675511" cy="675511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34d9c7f49ce_2_636"/>
          <p:cNvSpPr/>
          <p:nvPr/>
        </p:nvSpPr>
        <p:spPr>
          <a:xfrm>
            <a:off x="2753096" y="3490687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34d9c7f49ce_2_636"/>
          <p:cNvSpPr txBox="1"/>
          <p:nvPr/>
        </p:nvSpPr>
        <p:spPr>
          <a:xfrm>
            <a:off x="3032699" y="3617729"/>
            <a:ext cx="3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g34d9c7f49ce_2_636"/>
          <p:cNvSpPr/>
          <p:nvPr/>
        </p:nvSpPr>
        <p:spPr>
          <a:xfrm>
            <a:off x="2753096" y="3971066"/>
            <a:ext cx="902700" cy="234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3" name="Google Shape;783;g34d9c7f49ce_2_6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853" y="655172"/>
            <a:ext cx="875552" cy="875552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g34d9c7f49ce_2_636"/>
          <p:cNvSpPr/>
          <p:nvPr/>
        </p:nvSpPr>
        <p:spPr>
          <a:xfrm>
            <a:off x="2195400" y="2122113"/>
            <a:ext cx="20181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5" name="Google Shape;785;g34d9c7f49ce_2_636"/>
          <p:cNvCxnSpPr/>
          <p:nvPr/>
        </p:nvCxnSpPr>
        <p:spPr>
          <a:xfrm>
            <a:off x="6816600" y="1097950"/>
            <a:ext cx="4032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86" name="Google Shape;786;g34d9c7f49ce_2_636"/>
          <p:cNvCxnSpPr/>
          <p:nvPr/>
        </p:nvCxnSpPr>
        <p:spPr>
          <a:xfrm rot="10800000">
            <a:off x="3204375" y="270453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87" name="Google Shape;787;g34d9c7f49ce_2_636"/>
          <p:cNvCxnSpPr/>
          <p:nvPr/>
        </p:nvCxnSpPr>
        <p:spPr>
          <a:xfrm rot="10800000">
            <a:off x="3061250" y="153568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788" name="Google Shape;788;g34d9c7f49ce_2_636"/>
          <p:cNvCxnSpPr/>
          <p:nvPr/>
        </p:nvCxnSpPr>
        <p:spPr>
          <a:xfrm>
            <a:off x="3310800" y="1535688"/>
            <a:ext cx="0" cy="37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789" name="Google Shape;789;g34d9c7f49ce_2_636"/>
          <p:cNvSpPr txBox="1"/>
          <p:nvPr/>
        </p:nvSpPr>
        <p:spPr>
          <a:xfrm>
            <a:off x="5067350" y="1403450"/>
            <a:ext cx="18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@model List&lt;</a:t>
            </a:r>
            <a:r>
              <a:rPr b="0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Product&gt;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34d9c7f49ce_2_636"/>
          <p:cNvSpPr/>
          <p:nvPr/>
        </p:nvSpPr>
        <p:spPr>
          <a:xfrm flipH="1" rot="10800000">
            <a:off x="4521650" y="2940000"/>
            <a:ext cx="240300" cy="1469400"/>
          </a:xfrm>
          <a:prstGeom prst="leftBrace">
            <a:avLst>
              <a:gd fmla="val 39794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34d9c7f49ce_2_636"/>
          <p:cNvSpPr/>
          <p:nvPr/>
        </p:nvSpPr>
        <p:spPr>
          <a:xfrm>
            <a:off x="5254850" y="3076849"/>
            <a:ext cx="1430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g34d9c7f49ce_2_636"/>
          <p:cNvSpPr/>
          <p:nvPr/>
        </p:nvSpPr>
        <p:spPr>
          <a:xfrm>
            <a:off x="5254850" y="3702074"/>
            <a:ext cx="1430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g34d9c7f49ce_2_636"/>
          <p:cNvSpPr txBox="1"/>
          <p:nvPr/>
        </p:nvSpPr>
        <p:spPr>
          <a:xfrm>
            <a:off x="6816600" y="3030638"/>
            <a:ext cx="180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</a:t>
            </a:r>
            <a:r>
              <a:rPr b="0" i="0" lang="tr-TR" sz="1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Product&gt;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4d9c7f49ce_2_66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34d9c7f49ce_2_663"/>
          <p:cNvSpPr txBox="1"/>
          <p:nvPr/>
        </p:nvSpPr>
        <p:spPr>
          <a:xfrm>
            <a:off x="5" y="0"/>
            <a:ext cx="1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Tabanı Nedir?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g34d9c7f49ce_2_663"/>
          <p:cNvSpPr/>
          <p:nvPr/>
        </p:nvSpPr>
        <p:spPr>
          <a:xfrm>
            <a:off x="646575" y="789551"/>
            <a:ext cx="1628700" cy="46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34d9c7f49ce_2_663"/>
          <p:cNvSpPr/>
          <p:nvPr/>
        </p:nvSpPr>
        <p:spPr>
          <a:xfrm>
            <a:off x="5054075" y="789551"/>
            <a:ext cx="1628700" cy="46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Service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34d9c7f49ce_2_663"/>
          <p:cNvSpPr/>
          <p:nvPr/>
        </p:nvSpPr>
        <p:spPr>
          <a:xfrm>
            <a:off x="2850325" y="789551"/>
            <a:ext cx="1628700" cy="461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System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34d9c7f49ce_2_663"/>
          <p:cNvSpPr txBox="1"/>
          <p:nvPr/>
        </p:nvSpPr>
        <p:spPr>
          <a:xfrm>
            <a:off x="535573" y="3113025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Kalıcı veri saklanamaz.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34d9c7f49ce_2_663"/>
          <p:cNvSpPr txBox="1"/>
          <p:nvPr/>
        </p:nvSpPr>
        <p:spPr>
          <a:xfrm>
            <a:off x="2763873" y="3113025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Kalıcı veri saklanır.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34d9c7f49ce_2_663"/>
          <p:cNvSpPr txBox="1"/>
          <p:nvPr/>
        </p:nvSpPr>
        <p:spPr>
          <a:xfrm>
            <a:off x="2763873" y="3389925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Sorgulama dili yok.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34d9c7f49ce_2_663"/>
          <p:cNvSpPr txBox="1"/>
          <p:nvPr/>
        </p:nvSpPr>
        <p:spPr>
          <a:xfrm>
            <a:off x="2763873" y="3649800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Yavaş çalışır.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34d9c7f49ce_2_663"/>
          <p:cNvSpPr/>
          <p:nvPr/>
        </p:nvSpPr>
        <p:spPr>
          <a:xfrm>
            <a:off x="2850325" y="1529950"/>
            <a:ext cx="1628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products.txt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g34d9c7f49ce_2_663"/>
          <p:cNvSpPr/>
          <p:nvPr/>
        </p:nvSpPr>
        <p:spPr>
          <a:xfrm>
            <a:off x="2850325" y="1878713"/>
            <a:ext cx="1628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products.json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g34d9c7f49ce_2_663"/>
          <p:cNvSpPr/>
          <p:nvPr/>
        </p:nvSpPr>
        <p:spPr>
          <a:xfrm>
            <a:off x="2850325" y="2227488"/>
            <a:ext cx="1628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products.xml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g34d9c7f49ce_2_663"/>
          <p:cNvSpPr/>
          <p:nvPr/>
        </p:nvSpPr>
        <p:spPr>
          <a:xfrm>
            <a:off x="2850325" y="2576250"/>
            <a:ext cx="1628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products.xls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g34d9c7f49ce_2_663"/>
          <p:cNvSpPr/>
          <p:nvPr/>
        </p:nvSpPr>
        <p:spPr>
          <a:xfrm>
            <a:off x="5054075" y="1529950"/>
            <a:ext cx="1628700" cy="60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g34d9c7f49ce_2_663"/>
          <p:cNvSpPr/>
          <p:nvPr/>
        </p:nvSpPr>
        <p:spPr>
          <a:xfrm>
            <a:off x="5054075" y="2256673"/>
            <a:ext cx="1628700" cy="60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34d9c7f49ce_2_663"/>
          <p:cNvSpPr/>
          <p:nvPr/>
        </p:nvSpPr>
        <p:spPr>
          <a:xfrm>
            <a:off x="6876600" y="1517863"/>
            <a:ext cx="1628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34d9c7f49ce_2_663"/>
          <p:cNvSpPr/>
          <p:nvPr/>
        </p:nvSpPr>
        <p:spPr>
          <a:xfrm>
            <a:off x="6876600" y="1866625"/>
            <a:ext cx="1628700" cy="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MsSQL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34d9c7f49ce_2_663"/>
          <p:cNvSpPr/>
          <p:nvPr/>
        </p:nvSpPr>
        <p:spPr>
          <a:xfrm>
            <a:off x="6876600" y="2270213"/>
            <a:ext cx="1628700" cy="601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34d9c7f49ce_2_663"/>
          <p:cNvSpPr txBox="1"/>
          <p:nvPr/>
        </p:nvSpPr>
        <p:spPr>
          <a:xfrm>
            <a:off x="5054073" y="3121525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Kalıcı veri saklanır.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g34d9c7f49ce_2_663"/>
          <p:cNvSpPr txBox="1"/>
          <p:nvPr/>
        </p:nvSpPr>
        <p:spPr>
          <a:xfrm>
            <a:off x="5054073" y="3398425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Sorgulama dili var.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34d9c7f49ce_2_663"/>
          <p:cNvSpPr txBox="1"/>
          <p:nvPr/>
        </p:nvSpPr>
        <p:spPr>
          <a:xfrm>
            <a:off x="5054073" y="3658300"/>
            <a:ext cx="2290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Hızlı çalışır.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4d9c7f49ce_2_68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34d9c7f49ce_2_688"/>
          <p:cNvSpPr txBox="1"/>
          <p:nvPr/>
        </p:nvSpPr>
        <p:spPr>
          <a:xfrm>
            <a:off x="2459532" y="23110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Urunler Where Id=5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34d9c7f49ce_2_688"/>
          <p:cNvSpPr txBox="1"/>
          <p:nvPr/>
        </p:nvSpPr>
        <p:spPr>
          <a:xfrm>
            <a:off x="2459532" y="184712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Urunler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34d9c7f49ce_2_688"/>
          <p:cNvSpPr txBox="1"/>
          <p:nvPr/>
        </p:nvSpPr>
        <p:spPr>
          <a:xfrm>
            <a:off x="5" y="0"/>
            <a:ext cx="1628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Sorgulama Dili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d9c7f49ce_2_58"/>
          <p:cNvSpPr txBox="1"/>
          <p:nvPr/>
        </p:nvSpPr>
        <p:spPr>
          <a:xfrm>
            <a:off x="101075" y="195486"/>
            <a:ext cx="168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Nedir?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4d9c7f49ce_2_5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4d9c7f49ce_2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572" y="1163753"/>
            <a:ext cx="1685400" cy="16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4d9c7f49ce_2_58"/>
          <p:cNvSpPr txBox="1"/>
          <p:nvPr/>
        </p:nvSpPr>
        <p:spPr>
          <a:xfrm>
            <a:off x="1457975" y="1358975"/>
            <a:ext cx="1385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-TR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https://sadikturan.com</a:t>
            </a:r>
            <a:endParaRPr b="0" i="0" sz="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34d9c7f49ce_2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626" y="1358985"/>
            <a:ext cx="983245" cy="1216888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4d9c7f49ce_2_58"/>
          <p:cNvSpPr txBox="1"/>
          <p:nvPr/>
        </p:nvSpPr>
        <p:spPr>
          <a:xfrm>
            <a:off x="6623000" y="1008475"/>
            <a:ext cx="61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-TR" sz="13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g34d9c7f49ce_2_58"/>
          <p:cNvCxnSpPr/>
          <p:nvPr/>
        </p:nvCxnSpPr>
        <p:spPr>
          <a:xfrm>
            <a:off x="3290498" y="1728726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58" name="Google Shape;158;g34d9c7f49ce_2_58"/>
          <p:cNvSpPr/>
          <p:nvPr/>
        </p:nvSpPr>
        <p:spPr>
          <a:xfrm>
            <a:off x="4082585" y="1548714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g34d9c7f49ce_2_58"/>
          <p:cNvCxnSpPr/>
          <p:nvPr/>
        </p:nvCxnSpPr>
        <p:spPr>
          <a:xfrm rot="10800000">
            <a:off x="3301512" y="2284190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g34d9c7f49ce_2_58"/>
          <p:cNvSpPr/>
          <p:nvPr/>
        </p:nvSpPr>
        <p:spPr>
          <a:xfrm>
            <a:off x="4082586" y="2104178"/>
            <a:ext cx="983100" cy="360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34d9c7f49ce_2_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0753" y="2720499"/>
            <a:ext cx="455125" cy="5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4d9c7f49ce_2_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5325" y="3509625"/>
            <a:ext cx="1747899" cy="110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cxnSp>
        <p:nvCxnSpPr>
          <p:cNvPr id="163" name="Google Shape;163;g34d9c7f49ce_2_58"/>
          <p:cNvCxnSpPr/>
          <p:nvPr/>
        </p:nvCxnSpPr>
        <p:spPr>
          <a:xfrm rot="10800000">
            <a:off x="1869272" y="3021280"/>
            <a:ext cx="0" cy="3162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64" name="Google Shape;164;g34d9c7f49ce_2_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7163" y="2750337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4d9c7f49ce_2_5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17663" y="2750337"/>
            <a:ext cx="509225" cy="5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4d9c7f49ce_2_5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647850" y="2768576"/>
            <a:ext cx="568899" cy="56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4d9c7f49ce_2_5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32575" y="2181450"/>
            <a:ext cx="568900" cy="5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4d9c7f49ce_2_58"/>
          <p:cNvSpPr txBox="1"/>
          <p:nvPr/>
        </p:nvSpPr>
        <p:spPr>
          <a:xfrm rot="-558952">
            <a:off x="7411720" y="3363624"/>
            <a:ext cx="1312105" cy="323144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tr-TR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Back-end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4d9c7f49ce_2_69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g34d9c7f49ce_2_696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 Tabanı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4d9c7f49ce_2_70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34d9c7f49ce_2_702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 Tabanı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34d9c7f49ce_2_702"/>
          <p:cNvSpPr/>
          <p:nvPr/>
        </p:nvSpPr>
        <p:spPr>
          <a:xfrm>
            <a:off x="6346389" y="2521439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4" name="Google Shape;844;g34d9c7f49ce_2_7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425" y="2431109"/>
            <a:ext cx="675511" cy="675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g34d9c7f49ce_2_702"/>
          <p:cNvSpPr/>
          <p:nvPr/>
        </p:nvSpPr>
        <p:spPr>
          <a:xfrm>
            <a:off x="1670250" y="2270188"/>
            <a:ext cx="11724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6" name="Google Shape;846;g34d9c7f49ce_2_702"/>
          <p:cNvCxnSpPr/>
          <p:nvPr/>
        </p:nvCxnSpPr>
        <p:spPr>
          <a:xfrm>
            <a:off x="3392951" y="3384825"/>
            <a:ext cx="1172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847" name="Google Shape;847;g34d9c7f49ce_2_702"/>
          <p:cNvSpPr/>
          <p:nvPr/>
        </p:nvSpPr>
        <p:spPr>
          <a:xfrm>
            <a:off x="1670250" y="3161188"/>
            <a:ext cx="11724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g34d9c7f49ce_2_702"/>
          <p:cNvSpPr txBox="1"/>
          <p:nvPr/>
        </p:nvSpPr>
        <p:spPr>
          <a:xfrm>
            <a:off x="6213624" y="1256388"/>
            <a:ext cx="12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address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9" name="Google Shape;849;g34d9c7f49ce_2_702"/>
          <p:cNvCxnSpPr/>
          <p:nvPr/>
        </p:nvCxnSpPr>
        <p:spPr>
          <a:xfrm>
            <a:off x="6670399" y="19028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850" name="Google Shape;850;g34d9c7f49ce_2_702"/>
          <p:cNvCxnSpPr/>
          <p:nvPr/>
        </p:nvCxnSpPr>
        <p:spPr>
          <a:xfrm>
            <a:off x="3392951" y="2493825"/>
            <a:ext cx="11724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851" name="Google Shape;851;g34d9c7f49ce_2_702"/>
          <p:cNvSpPr/>
          <p:nvPr/>
        </p:nvSpPr>
        <p:spPr>
          <a:xfrm>
            <a:off x="3772300" y="2953163"/>
            <a:ext cx="413700" cy="302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2" name="Google Shape;852;g34d9c7f49ce_2_702"/>
          <p:cNvCxnSpPr/>
          <p:nvPr/>
        </p:nvCxnSpPr>
        <p:spPr>
          <a:xfrm rot="10800000">
            <a:off x="2256450" y="27882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id="853" name="Google Shape;853;g34d9c7f49ce_2_7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8550" y="2069888"/>
            <a:ext cx="361201" cy="3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g34d9c7f49ce_2_702"/>
          <p:cNvSpPr/>
          <p:nvPr/>
        </p:nvSpPr>
        <p:spPr>
          <a:xfrm>
            <a:off x="1670250" y="1379175"/>
            <a:ext cx="11724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5" name="Google Shape;855;g34d9c7f49ce_2_702"/>
          <p:cNvCxnSpPr/>
          <p:nvPr/>
        </p:nvCxnSpPr>
        <p:spPr>
          <a:xfrm rot="10800000">
            <a:off x="2256450" y="18972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pic>
        <p:nvPicPr>
          <p:cNvPr id="856" name="Google Shape;856;g34d9c7f49ce_2_7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8925" y="2953171"/>
            <a:ext cx="675511" cy="675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4d9c7f49ce_2_72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3" name="Google Shape;863;g34d9c7f49ce_2_722"/>
          <p:cNvGraphicFramePr/>
          <p:nvPr/>
        </p:nvGraphicFramePr>
        <p:xfrm>
          <a:off x="5926656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684500"/>
                <a:gridCol w="17900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Telefon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Saat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Elektronik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4" name="Google Shape;864;g34d9c7f49ce_2_722"/>
          <p:cNvSpPr txBox="1"/>
          <p:nvPr/>
        </p:nvSpPr>
        <p:spPr>
          <a:xfrm>
            <a:off x="738857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34d9c7f49ce_2_722"/>
          <p:cNvSpPr txBox="1"/>
          <p:nvPr/>
        </p:nvSpPr>
        <p:spPr>
          <a:xfrm>
            <a:off x="5813782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6" name="Google Shape;866;g34d9c7f49ce_2_722"/>
          <p:cNvGraphicFramePr/>
          <p:nvPr/>
        </p:nvGraphicFramePr>
        <p:xfrm>
          <a:off x="840460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495575"/>
                <a:gridCol w="2053000"/>
                <a:gridCol w="107247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IPhone 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70000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Samsung Galaxy Watch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40000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67" name="Google Shape;867;g34d9c7f49ce_2_722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 Tabanı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4d9c7f49ce_2_73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4" name="Google Shape;874;g34d9c7f49ce_2_732"/>
          <p:cNvGraphicFramePr/>
          <p:nvPr/>
        </p:nvGraphicFramePr>
        <p:xfrm>
          <a:off x="840460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495575"/>
                <a:gridCol w="2053000"/>
                <a:gridCol w="1072475"/>
                <a:gridCol w="107247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Category_Id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IPhone 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70000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lt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Samsung Galaxy Watch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40000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lt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5" name="Google Shape;875;g34d9c7f49ce_2_732"/>
          <p:cNvGraphicFramePr/>
          <p:nvPr/>
        </p:nvGraphicFramePr>
        <p:xfrm>
          <a:off x="5926656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684500"/>
                <a:gridCol w="17900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Telefon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Saat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Elektronik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76" name="Google Shape;876;g34d9c7f49ce_2_732"/>
          <p:cNvSpPr txBox="1"/>
          <p:nvPr/>
        </p:nvSpPr>
        <p:spPr>
          <a:xfrm>
            <a:off x="738857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g34d9c7f49ce_2_732"/>
          <p:cNvSpPr txBox="1"/>
          <p:nvPr/>
        </p:nvSpPr>
        <p:spPr>
          <a:xfrm>
            <a:off x="5813782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g34d9c7f49ce_2_732"/>
          <p:cNvSpPr txBox="1"/>
          <p:nvPr/>
        </p:nvSpPr>
        <p:spPr>
          <a:xfrm>
            <a:off x="4348580" y="2723750"/>
            <a:ext cx="146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Yabancı anahtar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9" name="Google Shape;879;g34d9c7f49ce_2_732"/>
          <p:cNvCxnSpPr/>
          <p:nvPr/>
        </p:nvCxnSpPr>
        <p:spPr>
          <a:xfrm>
            <a:off x="4988375" y="2421651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880" name="Google Shape;880;g34d9c7f49ce_2_732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 Tabanı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4d9c7f49ce_2_744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7" name="Google Shape;887;g34d9c7f49ce_2_744"/>
          <p:cNvGraphicFramePr/>
          <p:nvPr/>
        </p:nvGraphicFramePr>
        <p:xfrm>
          <a:off x="5926656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684500"/>
                <a:gridCol w="17900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Telefon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Saat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Elektronik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88" name="Google Shape;888;g34d9c7f49ce_2_744"/>
          <p:cNvSpPr txBox="1"/>
          <p:nvPr/>
        </p:nvSpPr>
        <p:spPr>
          <a:xfrm>
            <a:off x="738857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g34d9c7f49ce_2_744"/>
          <p:cNvSpPr txBox="1"/>
          <p:nvPr/>
        </p:nvSpPr>
        <p:spPr>
          <a:xfrm>
            <a:off x="5813782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0" name="Google Shape;890;g34d9c7f49ce_2_744"/>
          <p:cNvGraphicFramePr/>
          <p:nvPr/>
        </p:nvGraphicFramePr>
        <p:xfrm>
          <a:off x="840460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495575"/>
                <a:gridCol w="2053000"/>
                <a:gridCol w="107247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Title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Price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IPhone 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70000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Samsung Galaxy Watch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40000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91" name="Google Shape;891;g34d9c7f49ce_2_744"/>
          <p:cNvGraphicFramePr/>
          <p:nvPr/>
        </p:nvGraphicFramePr>
        <p:xfrm>
          <a:off x="840448" y="2781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1201125"/>
                <a:gridCol w="115740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Product_Id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lt1"/>
                          </a:solidFill>
                        </a:rPr>
                        <a:t>Category_Id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2" name="Google Shape;892;g34d9c7f49ce_2_744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 Tabanı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4d9c7f49ce_2_75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g34d9c7f49ce_2_755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 Nedir?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4d9c7f49ce_2_76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g34d9c7f49ce_2_761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Relational Mapping (ORM)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34d9c7f49ce_2_761"/>
          <p:cNvSpPr/>
          <p:nvPr/>
        </p:nvSpPr>
        <p:spPr>
          <a:xfrm>
            <a:off x="6858139" y="1414864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g34d9c7f49ce_2_761"/>
          <p:cNvSpPr txBox="1"/>
          <p:nvPr/>
        </p:nvSpPr>
        <p:spPr>
          <a:xfrm>
            <a:off x="6692724" y="127788"/>
            <a:ext cx="12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address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9" name="Google Shape;909;g34d9c7f49ce_2_761"/>
          <p:cNvCxnSpPr/>
          <p:nvPr/>
        </p:nvCxnSpPr>
        <p:spPr>
          <a:xfrm>
            <a:off x="7149499" y="7742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10" name="Google Shape;910;g34d9c7f49ce_2_761"/>
          <p:cNvCxnSpPr/>
          <p:nvPr/>
        </p:nvCxnSpPr>
        <p:spPr>
          <a:xfrm>
            <a:off x="1642301" y="1806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11" name="Google Shape;911;g34d9c7f49ce_2_761"/>
          <p:cNvCxnSpPr/>
          <p:nvPr/>
        </p:nvCxnSpPr>
        <p:spPr>
          <a:xfrm>
            <a:off x="4879551" y="1806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12" name="Google Shape;912;g34d9c7f49ce_2_761"/>
          <p:cNvSpPr/>
          <p:nvPr/>
        </p:nvSpPr>
        <p:spPr>
          <a:xfrm>
            <a:off x="2332702" y="3349726"/>
            <a:ext cx="208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Urunler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g34d9c7f49ce_2_761"/>
          <p:cNvSpPr/>
          <p:nvPr/>
        </p:nvSpPr>
        <p:spPr>
          <a:xfrm>
            <a:off x="2334157" y="2903425"/>
            <a:ext cx="208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14" name="Google Shape;914;g34d9c7f49ce_2_761"/>
          <p:cNvGraphicFramePr/>
          <p:nvPr/>
        </p:nvGraphicFramePr>
        <p:xfrm>
          <a:off x="5972460" y="2903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900"/>
                <a:gridCol w="1496175"/>
                <a:gridCol w="78157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id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Title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Price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IPhone 16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70000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915" name="Google Shape;915;g34d9c7f49ce_2_761"/>
          <p:cNvCxnSpPr/>
          <p:nvPr/>
        </p:nvCxnSpPr>
        <p:spPr>
          <a:xfrm rot="10800000">
            <a:off x="3426950" y="2112925"/>
            <a:ext cx="0" cy="31890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16" name="Google Shape;916;g34d9c7f49ce_2_761"/>
          <p:cNvSpPr txBox="1"/>
          <p:nvPr/>
        </p:nvSpPr>
        <p:spPr>
          <a:xfrm>
            <a:off x="4472606" y="3367575"/>
            <a:ext cx="52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g34d9c7f49ce_2_761"/>
          <p:cNvSpPr txBox="1"/>
          <p:nvPr/>
        </p:nvSpPr>
        <p:spPr>
          <a:xfrm>
            <a:off x="232411" y="3275175"/>
            <a:ext cx="17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IPhone 16 70000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IPhone 17 70000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g34d9c7f49ce_2_761"/>
          <p:cNvSpPr/>
          <p:nvPr/>
        </p:nvSpPr>
        <p:spPr>
          <a:xfrm>
            <a:off x="203250" y="1582825"/>
            <a:ext cx="1271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34d9c7f49ce_2_761"/>
          <p:cNvSpPr/>
          <p:nvPr/>
        </p:nvSpPr>
        <p:spPr>
          <a:xfrm>
            <a:off x="2382800" y="1582825"/>
            <a:ext cx="22203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4d9c7f49ce_2_780"/>
          <p:cNvSpPr/>
          <p:nvPr/>
        </p:nvSpPr>
        <p:spPr>
          <a:xfrm>
            <a:off x="203250" y="2722525"/>
            <a:ext cx="4368600" cy="111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34d9c7f49ce_2_78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g34d9c7f49ce_2_780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Relational Mapping (ORM)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g34d9c7f49ce_2_780"/>
          <p:cNvSpPr/>
          <p:nvPr/>
        </p:nvSpPr>
        <p:spPr>
          <a:xfrm>
            <a:off x="6858139" y="1414864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g34d9c7f49ce_2_780"/>
          <p:cNvSpPr txBox="1"/>
          <p:nvPr/>
        </p:nvSpPr>
        <p:spPr>
          <a:xfrm>
            <a:off x="6692724" y="127788"/>
            <a:ext cx="1220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 address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0" name="Google Shape;930;g34d9c7f49ce_2_780"/>
          <p:cNvCxnSpPr/>
          <p:nvPr/>
        </p:nvCxnSpPr>
        <p:spPr>
          <a:xfrm>
            <a:off x="7149499" y="7742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31" name="Google Shape;931;g34d9c7f49ce_2_780"/>
          <p:cNvSpPr/>
          <p:nvPr/>
        </p:nvSpPr>
        <p:spPr>
          <a:xfrm>
            <a:off x="203250" y="1582825"/>
            <a:ext cx="1271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2" name="Google Shape;932;g34d9c7f49ce_2_780"/>
          <p:cNvCxnSpPr/>
          <p:nvPr/>
        </p:nvCxnSpPr>
        <p:spPr>
          <a:xfrm>
            <a:off x="1642301" y="1806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33" name="Google Shape;933;g34d9c7f49ce_2_780"/>
          <p:cNvSpPr/>
          <p:nvPr/>
        </p:nvSpPr>
        <p:spPr>
          <a:xfrm>
            <a:off x="2382800" y="1582825"/>
            <a:ext cx="22203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4" name="Google Shape;934;g34d9c7f49ce_2_780"/>
          <p:cNvCxnSpPr/>
          <p:nvPr/>
        </p:nvCxnSpPr>
        <p:spPr>
          <a:xfrm>
            <a:off x="4879551" y="1806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35" name="Google Shape;935;g34d9c7f49ce_2_780"/>
          <p:cNvSpPr/>
          <p:nvPr/>
        </p:nvSpPr>
        <p:spPr>
          <a:xfrm>
            <a:off x="2332702" y="3349726"/>
            <a:ext cx="208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LINQ Queries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g34d9c7f49ce_2_780"/>
          <p:cNvSpPr/>
          <p:nvPr/>
        </p:nvSpPr>
        <p:spPr>
          <a:xfrm>
            <a:off x="2334157" y="2903425"/>
            <a:ext cx="208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7" name="Google Shape;937;g34d9c7f49ce_2_780"/>
          <p:cNvGraphicFramePr/>
          <p:nvPr/>
        </p:nvGraphicFramePr>
        <p:xfrm>
          <a:off x="5972460" y="29034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900"/>
                <a:gridCol w="1496175"/>
                <a:gridCol w="78157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id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Title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Price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IPhone 16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70000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38" name="Google Shape;938;g34d9c7f49ce_2_780"/>
          <p:cNvSpPr/>
          <p:nvPr/>
        </p:nvSpPr>
        <p:spPr>
          <a:xfrm>
            <a:off x="374800" y="2903422"/>
            <a:ext cx="1172400" cy="31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g34d9c7f49ce_2_780"/>
          <p:cNvSpPr/>
          <p:nvPr/>
        </p:nvSpPr>
        <p:spPr>
          <a:xfrm>
            <a:off x="374800" y="3336047"/>
            <a:ext cx="1172400" cy="31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34d9c7f49ce_2_780"/>
          <p:cNvSpPr txBox="1"/>
          <p:nvPr/>
        </p:nvSpPr>
        <p:spPr>
          <a:xfrm>
            <a:off x="1992756" y="3952375"/>
            <a:ext cx="617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g34d9c7f49ce_2_780"/>
          <p:cNvCxnSpPr/>
          <p:nvPr/>
        </p:nvCxnSpPr>
        <p:spPr>
          <a:xfrm rot="10800000">
            <a:off x="839100" y="22252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34d9c7f49ce_2_80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34d9c7f49ce_2_801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Relational Mapping (ORM)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34d9c7f49ce_2_801"/>
          <p:cNvSpPr/>
          <p:nvPr/>
        </p:nvSpPr>
        <p:spPr>
          <a:xfrm>
            <a:off x="6858139" y="1414864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g34d9c7f49ce_2_801"/>
          <p:cNvSpPr/>
          <p:nvPr/>
        </p:nvSpPr>
        <p:spPr>
          <a:xfrm>
            <a:off x="203250" y="1582825"/>
            <a:ext cx="1271700" cy="447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1" name="Google Shape;951;g34d9c7f49ce_2_801"/>
          <p:cNvCxnSpPr/>
          <p:nvPr/>
        </p:nvCxnSpPr>
        <p:spPr>
          <a:xfrm>
            <a:off x="1642301" y="180647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52" name="Google Shape;952;g34d9c7f49ce_2_801"/>
          <p:cNvSpPr/>
          <p:nvPr/>
        </p:nvSpPr>
        <p:spPr>
          <a:xfrm>
            <a:off x="2382800" y="1582825"/>
            <a:ext cx="2220300" cy="185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3" name="Google Shape;953;g34d9c7f49ce_2_801"/>
          <p:cNvCxnSpPr/>
          <p:nvPr/>
        </p:nvCxnSpPr>
        <p:spPr>
          <a:xfrm>
            <a:off x="4789226" y="2571750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graphicFrame>
        <p:nvGraphicFramePr>
          <p:cNvPr id="954" name="Google Shape;954;g34d9c7f49ce_2_801"/>
          <p:cNvGraphicFramePr/>
          <p:nvPr/>
        </p:nvGraphicFramePr>
        <p:xfrm>
          <a:off x="5961160" y="26370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900"/>
                <a:gridCol w="1496175"/>
                <a:gridCol w="78157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id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Title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Price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IPhone 16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70000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/>
                        <a:t>2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tr-TR" sz="11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1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55" name="Google Shape;955;g34d9c7f49ce_2_801"/>
          <p:cNvSpPr/>
          <p:nvPr/>
        </p:nvSpPr>
        <p:spPr>
          <a:xfrm>
            <a:off x="203250" y="2684700"/>
            <a:ext cx="1271700" cy="31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34d9c7f49ce_2_801"/>
          <p:cNvSpPr/>
          <p:nvPr/>
        </p:nvSpPr>
        <p:spPr>
          <a:xfrm>
            <a:off x="203250" y="3117325"/>
            <a:ext cx="1271700" cy="318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7" name="Google Shape;957;g34d9c7f49ce_2_801"/>
          <p:cNvCxnSpPr/>
          <p:nvPr/>
        </p:nvCxnSpPr>
        <p:spPr>
          <a:xfrm rot="10800000">
            <a:off x="839100" y="2225276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958" name="Google Shape;958;g34d9c7f49ce_2_801"/>
          <p:cNvCxnSpPr/>
          <p:nvPr/>
        </p:nvCxnSpPr>
        <p:spPr>
          <a:xfrm rot="10800000">
            <a:off x="1642301" y="3036625"/>
            <a:ext cx="462900" cy="0"/>
          </a:xfrm>
          <a:prstGeom prst="straightConnector1">
            <a:avLst/>
          </a:prstGeom>
          <a:noFill/>
          <a:ln cap="flat" cmpd="sng" w="28575">
            <a:solidFill>
              <a:srgbClr val="00904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34d9c7f49ce_2_81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g34d9c7f49ce_2_817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Nedir?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d9c7f49ce_2_8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4d9c7f49ce_2_80"/>
          <p:cNvSpPr txBox="1"/>
          <p:nvPr/>
        </p:nvSpPr>
        <p:spPr>
          <a:xfrm>
            <a:off x="1058392" y="2242116"/>
            <a:ext cx="24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tr-T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 Nedir?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34d9c7f49ce_2_82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g34d9c7f49ce_2_823"/>
          <p:cNvSpPr txBox="1"/>
          <p:nvPr/>
        </p:nvSpPr>
        <p:spPr>
          <a:xfrm>
            <a:off x="7" y="-25375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Nedir?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g34d9c7f49ce_2_823"/>
          <p:cNvSpPr/>
          <p:nvPr/>
        </p:nvSpPr>
        <p:spPr>
          <a:xfrm>
            <a:off x="3024288" y="1323001"/>
            <a:ext cx="3024300" cy="1502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g34d9c7f49ce_2_823"/>
          <p:cNvSpPr txBox="1"/>
          <p:nvPr/>
        </p:nvSpPr>
        <p:spPr>
          <a:xfrm>
            <a:off x="2924125" y="473250"/>
            <a:ext cx="31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 =&gt; Entity Framework Core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g34d9c7f49ce_2_823"/>
          <p:cNvSpPr txBox="1"/>
          <p:nvPr/>
        </p:nvSpPr>
        <p:spPr>
          <a:xfrm>
            <a:off x="2904064" y="977150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DbContext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g34d9c7f49ce_2_823"/>
          <p:cNvSpPr/>
          <p:nvPr/>
        </p:nvSpPr>
        <p:spPr>
          <a:xfrm>
            <a:off x="3129417" y="1468179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34d9c7f49ce_2_823"/>
          <p:cNvSpPr/>
          <p:nvPr/>
        </p:nvSpPr>
        <p:spPr>
          <a:xfrm>
            <a:off x="3129417" y="1922075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g34d9c7f49ce_2_823"/>
          <p:cNvSpPr/>
          <p:nvPr/>
        </p:nvSpPr>
        <p:spPr>
          <a:xfrm>
            <a:off x="3129417" y="2375982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DbSets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g34d9c7f49ce_2_823"/>
          <p:cNvSpPr/>
          <p:nvPr/>
        </p:nvSpPr>
        <p:spPr>
          <a:xfrm>
            <a:off x="3132282" y="3283780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Urunler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g34d9c7f49ce_2_823"/>
          <p:cNvSpPr/>
          <p:nvPr/>
        </p:nvSpPr>
        <p:spPr>
          <a:xfrm>
            <a:off x="3126182" y="3936713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1" name="Google Shape;981;g34d9c7f49ce_2_823"/>
          <p:cNvCxnSpPr/>
          <p:nvPr/>
        </p:nvCxnSpPr>
        <p:spPr>
          <a:xfrm>
            <a:off x="4536437" y="2903688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82" name="Google Shape;982;g34d9c7f49ce_2_823"/>
          <p:cNvSpPr/>
          <p:nvPr/>
        </p:nvSpPr>
        <p:spPr>
          <a:xfrm>
            <a:off x="7861189" y="1192776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3" name="Google Shape;983;g34d9c7f49ce_2_823"/>
          <p:cNvGraphicFramePr/>
          <p:nvPr/>
        </p:nvGraphicFramePr>
        <p:xfrm>
          <a:off x="6686324" y="29453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{39AE8751-6544-43B6-BA1B-7A239528EF03}</a:tableStyleId>
              </a:tblPr>
              <a:tblGrid>
                <a:gridCol w="783850"/>
                <a:gridCol w="783850"/>
                <a:gridCol w="783850"/>
              </a:tblGrid>
              <a:tr h="231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Urunler</a:t>
                      </a:r>
                      <a:endParaRPr sz="10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19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Id</a:t>
                      </a:r>
                      <a:endParaRPr sz="10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Ad</a:t>
                      </a:r>
                      <a:endParaRPr sz="12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Fiyat</a:t>
                      </a:r>
                      <a:endParaRPr sz="12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Iphone 14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50.000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Iphone 15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tr-TR" sz="1000" u="none" cap="none" strike="noStrike"/>
                        <a:t>60.000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cxnSp>
        <p:nvCxnSpPr>
          <p:cNvPr id="984" name="Google Shape;984;g34d9c7f49ce_2_823"/>
          <p:cNvCxnSpPr/>
          <p:nvPr/>
        </p:nvCxnSpPr>
        <p:spPr>
          <a:xfrm>
            <a:off x="6120700" y="3440075"/>
            <a:ext cx="385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85" name="Google Shape;985;g34d9c7f49ce_2_823"/>
          <p:cNvSpPr txBox="1"/>
          <p:nvPr/>
        </p:nvSpPr>
        <p:spPr>
          <a:xfrm>
            <a:off x="3024302" y="3002700"/>
            <a:ext cx="10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-T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DbSet&lt;Urun&gt;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g34d9c7f49ce_2_823"/>
          <p:cNvSpPr txBox="1"/>
          <p:nvPr/>
        </p:nvSpPr>
        <p:spPr>
          <a:xfrm>
            <a:off x="3018177" y="3674350"/>
            <a:ext cx="10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-T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DbSet&lt;Kategori&gt;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g34d9c7f49ce_2_823"/>
          <p:cNvCxnSpPr/>
          <p:nvPr/>
        </p:nvCxnSpPr>
        <p:spPr>
          <a:xfrm>
            <a:off x="6314663" y="1631775"/>
            <a:ext cx="633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88" name="Google Shape;988;g34d9c7f49ce_2_823"/>
          <p:cNvSpPr/>
          <p:nvPr/>
        </p:nvSpPr>
        <p:spPr>
          <a:xfrm>
            <a:off x="157450" y="1299900"/>
            <a:ext cx="1284900" cy="1502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Uygulama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g34d9c7f49ce_2_823"/>
          <p:cNvSpPr txBox="1"/>
          <p:nvPr/>
        </p:nvSpPr>
        <p:spPr>
          <a:xfrm>
            <a:off x="1442350" y="1928088"/>
            <a:ext cx="160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-T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DbContext.Urunler.ToList()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g34d9c7f49ce_2_823"/>
          <p:cNvSpPr txBox="1"/>
          <p:nvPr/>
        </p:nvSpPr>
        <p:spPr>
          <a:xfrm>
            <a:off x="6152850" y="1955225"/>
            <a:ext cx="160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-T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Urunler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1" name="Google Shape;991;g34d9c7f49ce_2_823"/>
          <p:cNvCxnSpPr/>
          <p:nvPr/>
        </p:nvCxnSpPr>
        <p:spPr>
          <a:xfrm rot="10800000">
            <a:off x="2463100" y="3440075"/>
            <a:ext cx="385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92" name="Google Shape;992;g34d9c7f49ce_2_823"/>
          <p:cNvSpPr/>
          <p:nvPr/>
        </p:nvSpPr>
        <p:spPr>
          <a:xfrm>
            <a:off x="143854" y="3283775"/>
            <a:ext cx="12849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List&lt;Urun&gt;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3" name="Google Shape;993;g34d9c7f49ce_2_823"/>
          <p:cNvCxnSpPr/>
          <p:nvPr/>
        </p:nvCxnSpPr>
        <p:spPr>
          <a:xfrm rot="10800000">
            <a:off x="2463100" y="4093025"/>
            <a:ext cx="3855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994" name="Google Shape;994;g34d9c7f49ce_2_823"/>
          <p:cNvSpPr/>
          <p:nvPr/>
        </p:nvSpPr>
        <p:spPr>
          <a:xfrm>
            <a:off x="143854" y="3936725"/>
            <a:ext cx="12849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List&lt;Kategori&gt;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4d9c7f49ce_2_85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g34d9c7f49ce_2_851"/>
          <p:cNvSpPr/>
          <p:nvPr/>
        </p:nvSpPr>
        <p:spPr>
          <a:xfrm>
            <a:off x="755576" y="2445540"/>
            <a:ext cx="1512300" cy="45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g34d9c7f49ce_2_851"/>
          <p:cNvSpPr/>
          <p:nvPr/>
        </p:nvSpPr>
        <p:spPr>
          <a:xfrm>
            <a:off x="7092280" y="1724315"/>
            <a:ext cx="1368300" cy="3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g34d9c7f49ce_2_851"/>
          <p:cNvSpPr/>
          <p:nvPr/>
        </p:nvSpPr>
        <p:spPr>
          <a:xfrm>
            <a:off x="5724128" y="2243113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g34d9c7f49ce_2_851"/>
          <p:cNvSpPr/>
          <p:nvPr/>
        </p:nvSpPr>
        <p:spPr>
          <a:xfrm>
            <a:off x="7092280" y="2228371"/>
            <a:ext cx="1368300" cy="3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g34d9c7f49ce_2_851"/>
          <p:cNvSpPr/>
          <p:nvPr/>
        </p:nvSpPr>
        <p:spPr>
          <a:xfrm>
            <a:off x="7088725" y="2732428"/>
            <a:ext cx="1368300" cy="3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g34d9c7f49ce_2_851"/>
          <p:cNvSpPr/>
          <p:nvPr/>
        </p:nvSpPr>
        <p:spPr>
          <a:xfrm>
            <a:off x="7088725" y="3236484"/>
            <a:ext cx="1368300" cy="3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g34d9c7f49ce_2_851"/>
          <p:cNvSpPr/>
          <p:nvPr/>
        </p:nvSpPr>
        <p:spPr>
          <a:xfrm>
            <a:off x="2768245" y="2445540"/>
            <a:ext cx="1512300" cy="45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g34d9c7f49ce_2_851"/>
          <p:cNvSpPr/>
          <p:nvPr/>
        </p:nvSpPr>
        <p:spPr>
          <a:xfrm>
            <a:off x="2464358" y="2633173"/>
            <a:ext cx="168600" cy="165300"/>
          </a:xfrm>
          <a:prstGeom prst="mathPlus">
            <a:avLst>
              <a:gd fmla="val 5974" name="adj1"/>
            </a:avLst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9" name="Google Shape;1009;g34d9c7f49ce_2_851"/>
          <p:cNvCxnSpPr/>
          <p:nvPr/>
        </p:nvCxnSpPr>
        <p:spPr>
          <a:xfrm>
            <a:off x="4499992" y="2715766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10" name="Google Shape;1010;g34d9c7f49ce_2_851"/>
          <p:cNvSpPr txBox="1"/>
          <p:nvPr/>
        </p:nvSpPr>
        <p:spPr>
          <a:xfrm>
            <a:off x="7" y="-25375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Nedir?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4d9c7f49ce_2_86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34d9c7f49ce_2_866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Sınıfı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4d9c7f49ce_2_87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g34d9c7f49ce_2_872"/>
          <p:cNvSpPr/>
          <p:nvPr/>
        </p:nvSpPr>
        <p:spPr>
          <a:xfrm>
            <a:off x="5731673" y="1222559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g34d9c7f49ce_2_872"/>
          <p:cNvSpPr/>
          <p:nvPr/>
        </p:nvSpPr>
        <p:spPr>
          <a:xfrm>
            <a:off x="1259632" y="1456827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Entity: Urun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g34d9c7f49ce_2_872"/>
          <p:cNvSpPr/>
          <p:nvPr/>
        </p:nvSpPr>
        <p:spPr>
          <a:xfrm>
            <a:off x="1259632" y="2342460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g34d9c7f49ce_2_872"/>
          <p:cNvSpPr/>
          <p:nvPr/>
        </p:nvSpPr>
        <p:spPr>
          <a:xfrm>
            <a:off x="1259632" y="2833249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g34d9c7f49ce_2_872"/>
          <p:cNvSpPr/>
          <p:nvPr/>
        </p:nvSpPr>
        <p:spPr>
          <a:xfrm>
            <a:off x="1259632" y="3324045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9" name="Google Shape;1029;g34d9c7f49ce_2_872"/>
          <p:cNvGraphicFramePr/>
          <p:nvPr/>
        </p:nvGraphicFramePr>
        <p:xfrm>
          <a:off x="4947824" y="23448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{39AE8751-6544-43B6-BA1B-7A239528EF03}</a:tableStyleId>
              </a:tblPr>
              <a:tblGrid>
                <a:gridCol w="783850"/>
                <a:gridCol w="783850"/>
                <a:gridCol w="783850"/>
              </a:tblGrid>
              <a:tr h="231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Urunler</a:t>
                      </a:r>
                      <a:endParaRPr sz="12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19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Ad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Fiyat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Iphone 14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50.000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Iphone 15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60.000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IPhone 16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70.000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1030" name="Google Shape;1030;g34d9c7f49ce_2_872"/>
          <p:cNvSpPr txBox="1"/>
          <p:nvPr/>
        </p:nvSpPr>
        <p:spPr>
          <a:xfrm>
            <a:off x="7" y="-25375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Sınıfı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1" name="Google Shape;1031;g34d9c7f49ce_2_872"/>
          <p:cNvCxnSpPr/>
          <p:nvPr/>
        </p:nvCxnSpPr>
        <p:spPr>
          <a:xfrm>
            <a:off x="2015725" y="1946001"/>
            <a:ext cx="0" cy="30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32" name="Google Shape;1032;g34d9c7f49ce_2_872"/>
          <p:cNvCxnSpPr/>
          <p:nvPr/>
        </p:nvCxnSpPr>
        <p:spPr>
          <a:xfrm>
            <a:off x="3184124" y="2531151"/>
            <a:ext cx="1695900" cy="466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33" name="Google Shape;1033;g34d9c7f49ce_2_872"/>
          <p:cNvCxnSpPr/>
          <p:nvPr/>
        </p:nvCxnSpPr>
        <p:spPr>
          <a:xfrm>
            <a:off x="3184124" y="2997650"/>
            <a:ext cx="1684500" cy="316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1034" name="Google Shape;1034;g34d9c7f49ce_2_872"/>
          <p:cNvCxnSpPr/>
          <p:nvPr/>
        </p:nvCxnSpPr>
        <p:spPr>
          <a:xfrm>
            <a:off x="3189824" y="3511300"/>
            <a:ext cx="1667400" cy="5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4d9c7f49ce_2_888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g34d9c7f49ce_2_888"/>
          <p:cNvSpPr/>
          <p:nvPr/>
        </p:nvSpPr>
        <p:spPr>
          <a:xfrm>
            <a:off x="1259632" y="1456827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Entity: Urun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2" name="Google Shape;1042;g34d9c7f49ce_2_888"/>
          <p:cNvGraphicFramePr/>
          <p:nvPr/>
        </p:nvGraphicFramePr>
        <p:xfrm>
          <a:off x="4947824" y="19535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{39AE8751-6544-43B6-BA1B-7A239528EF03}</a:tableStyleId>
              </a:tblPr>
              <a:tblGrid>
                <a:gridCol w="783850"/>
                <a:gridCol w="783850"/>
                <a:gridCol w="783850"/>
              </a:tblGrid>
              <a:tr h="231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Urunler</a:t>
                      </a:r>
                      <a:endParaRPr sz="12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19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Id</a:t>
                      </a:r>
                      <a:endParaRPr sz="12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Ad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Fiyat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solidFill>
                      <a:schemeClr val="accent6"/>
                    </a:solidFill>
                  </a:tcPr>
                </a:tc>
              </a:tr>
              <a:tr h="25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Iphone 14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50.000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Iphone 15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60.000</a:t>
                      </a:r>
                      <a:endParaRPr sz="1400" u="none" cap="none" strike="noStrike"/>
                    </a:p>
                  </a:txBody>
                  <a:tcPr marT="45725" marB="45725" marR="45725" marL="45725"/>
                </a:tc>
              </a:tr>
              <a:tr h="216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IPhone 16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tr-TR" sz="1200" u="none" cap="none" strike="noStrike"/>
                        <a:t>70.000</a:t>
                      </a:r>
                      <a:endParaRPr sz="1200" u="none" cap="none" strike="noStrike"/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1043" name="Google Shape;1043;g34d9c7f49ce_2_888"/>
          <p:cNvSpPr txBox="1"/>
          <p:nvPr/>
        </p:nvSpPr>
        <p:spPr>
          <a:xfrm>
            <a:off x="7" y="-25375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Sınıfı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g34d9c7f49ce_2_888"/>
          <p:cNvSpPr txBox="1"/>
          <p:nvPr/>
        </p:nvSpPr>
        <p:spPr>
          <a:xfrm>
            <a:off x="1158028" y="2164300"/>
            <a:ext cx="2683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Urun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int Id { get; set; 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int Ad { get; set; 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int Fiyat { get; set; 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34d9c7f49ce_2_89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g34d9c7f49ce_2_897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DbContext Sınıfı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4d9c7f49ce_2_90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g34d9c7f49ce_2_903"/>
          <p:cNvSpPr txBox="1"/>
          <p:nvPr/>
        </p:nvSpPr>
        <p:spPr>
          <a:xfrm>
            <a:off x="7" y="-25375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DbContext Sınıfı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34d9c7f49ce_2_903"/>
          <p:cNvSpPr/>
          <p:nvPr/>
        </p:nvSpPr>
        <p:spPr>
          <a:xfrm>
            <a:off x="3334425" y="722550"/>
            <a:ext cx="3024300" cy="1883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g34d9c7f49ce_2_903"/>
          <p:cNvSpPr txBox="1"/>
          <p:nvPr/>
        </p:nvSpPr>
        <p:spPr>
          <a:xfrm>
            <a:off x="4322076" y="321463"/>
            <a:ext cx="928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DbContext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g34d9c7f49ce_2_903"/>
          <p:cNvSpPr/>
          <p:nvPr/>
        </p:nvSpPr>
        <p:spPr>
          <a:xfrm>
            <a:off x="3439554" y="867054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g34d9c7f49ce_2_903"/>
          <p:cNvSpPr/>
          <p:nvPr/>
        </p:nvSpPr>
        <p:spPr>
          <a:xfrm>
            <a:off x="3439554" y="1320950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g34d9c7f49ce_2_903"/>
          <p:cNvSpPr/>
          <p:nvPr/>
        </p:nvSpPr>
        <p:spPr>
          <a:xfrm>
            <a:off x="3439554" y="2155857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DbSets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g34d9c7f49ce_2_903"/>
          <p:cNvSpPr/>
          <p:nvPr/>
        </p:nvSpPr>
        <p:spPr>
          <a:xfrm>
            <a:off x="3439382" y="3164255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Urunler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g34d9c7f49ce_2_903"/>
          <p:cNvSpPr/>
          <p:nvPr/>
        </p:nvSpPr>
        <p:spPr>
          <a:xfrm>
            <a:off x="3433282" y="3817188"/>
            <a:ext cx="2808300" cy="312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6" name="Google Shape;1066;g34d9c7f49ce_2_903"/>
          <p:cNvCxnSpPr/>
          <p:nvPr/>
        </p:nvCxnSpPr>
        <p:spPr>
          <a:xfrm flipH="1">
            <a:off x="4843275" y="2529450"/>
            <a:ext cx="3300" cy="48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1067" name="Google Shape;1067;g34d9c7f49ce_2_903"/>
          <p:cNvSpPr txBox="1"/>
          <p:nvPr/>
        </p:nvSpPr>
        <p:spPr>
          <a:xfrm>
            <a:off x="3331402" y="2883175"/>
            <a:ext cx="10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-T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DbSet&lt;Urun&gt;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34d9c7f49ce_2_903"/>
          <p:cNvSpPr txBox="1"/>
          <p:nvPr/>
        </p:nvSpPr>
        <p:spPr>
          <a:xfrm>
            <a:off x="3325277" y="3554825"/>
            <a:ext cx="107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tr-T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DbSet&lt;Kategori&gt;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34d9c7f49ce_2_903"/>
          <p:cNvSpPr/>
          <p:nvPr/>
        </p:nvSpPr>
        <p:spPr>
          <a:xfrm>
            <a:off x="1055753" y="3164250"/>
            <a:ext cx="1665000" cy="3126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Entity: Urun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g34d9c7f49ce_2_903"/>
          <p:cNvSpPr/>
          <p:nvPr/>
        </p:nvSpPr>
        <p:spPr>
          <a:xfrm>
            <a:off x="1055753" y="3817200"/>
            <a:ext cx="1665000" cy="31260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Entity: Kategori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1" name="Google Shape;1071;g34d9c7f49ce_2_903"/>
          <p:cNvCxnSpPr/>
          <p:nvPr/>
        </p:nvCxnSpPr>
        <p:spPr>
          <a:xfrm>
            <a:off x="2929605" y="3320541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72" name="Google Shape;1072;g34d9c7f49ce_2_903"/>
          <p:cNvCxnSpPr/>
          <p:nvPr/>
        </p:nvCxnSpPr>
        <p:spPr>
          <a:xfrm>
            <a:off x="2926567" y="3973491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073" name="Google Shape;1073;g34d9c7f49ce_2_903"/>
          <p:cNvSpPr txBox="1"/>
          <p:nvPr/>
        </p:nvSpPr>
        <p:spPr>
          <a:xfrm>
            <a:off x="6782024" y="884900"/>
            <a:ext cx="166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String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4" name="Google Shape;1074;g34d9c7f49ce_2_903"/>
          <p:cNvCxnSpPr/>
          <p:nvPr/>
        </p:nvCxnSpPr>
        <p:spPr>
          <a:xfrm>
            <a:off x="6481117" y="1023341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4d9c7f49ce_2_92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g34d9c7f49ce_2_925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String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34d9c7f49ce_2_93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g34d9c7f49ce_2_931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4d9c7f49ce_2_93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g34d9c7f49ce_2_937"/>
          <p:cNvSpPr/>
          <p:nvPr/>
        </p:nvSpPr>
        <p:spPr>
          <a:xfrm>
            <a:off x="2049252" y="1596516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g34d9c7f49ce_2_937"/>
          <p:cNvSpPr/>
          <p:nvPr/>
        </p:nvSpPr>
        <p:spPr>
          <a:xfrm>
            <a:off x="2049252" y="2139978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g34d9c7f49ce_2_937"/>
          <p:cNvSpPr/>
          <p:nvPr/>
        </p:nvSpPr>
        <p:spPr>
          <a:xfrm>
            <a:off x="2049252" y="2683440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g34d9c7f49ce_2_937"/>
          <p:cNvSpPr/>
          <p:nvPr/>
        </p:nvSpPr>
        <p:spPr>
          <a:xfrm>
            <a:off x="681100" y="1595218"/>
            <a:ext cx="1115700" cy="148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g34d9c7f49ce_2_937"/>
          <p:cNvSpPr txBox="1"/>
          <p:nvPr/>
        </p:nvSpPr>
        <p:spPr>
          <a:xfrm>
            <a:off x="3704526" y="1655438"/>
            <a:ext cx="1316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creation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g34d9c7f49ce_2_937"/>
          <p:cNvSpPr txBox="1"/>
          <p:nvPr/>
        </p:nvSpPr>
        <p:spPr>
          <a:xfrm>
            <a:off x="3705436" y="2173959"/>
            <a:ext cx="93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g34d9c7f49ce_2_937"/>
          <p:cNvSpPr txBox="1"/>
          <p:nvPr/>
        </p:nvSpPr>
        <p:spPr>
          <a:xfrm>
            <a:off x="3705435" y="2779568"/>
            <a:ext cx="799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Table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g34d9c7f49ce_2_937"/>
          <p:cNvSpPr/>
          <p:nvPr/>
        </p:nvSpPr>
        <p:spPr>
          <a:xfrm rot="10800000">
            <a:off x="5433735" y="1432098"/>
            <a:ext cx="240300" cy="1809300"/>
          </a:xfrm>
          <a:prstGeom prst="leftBrace">
            <a:avLst>
              <a:gd fmla="val 39794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g34d9c7f49ce_2_937"/>
          <p:cNvSpPr/>
          <p:nvPr/>
        </p:nvSpPr>
        <p:spPr>
          <a:xfrm>
            <a:off x="6188800" y="1916139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4" name="Google Shape;1104;g34d9c7f49ce_2_937"/>
          <p:cNvCxnSpPr/>
          <p:nvPr/>
        </p:nvCxnSpPr>
        <p:spPr>
          <a:xfrm>
            <a:off x="2828085" y="971690"/>
            <a:ext cx="0" cy="309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05" name="Google Shape;1105;g34d9c7f49ce_2_937"/>
          <p:cNvSpPr txBox="1"/>
          <p:nvPr/>
        </p:nvSpPr>
        <p:spPr>
          <a:xfrm>
            <a:off x="2367908" y="554268"/>
            <a:ext cx="874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Scripts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g34d9c7f49ce_2_937"/>
          <p:cNvSpPr txBox="1"/>
          <p:nvPr/>
        </p:nvSpPr>
        <p:spPr>
          <a:xfrm>
            <a:off x="4875463" y="554268"/>
            <a:ext cx="1260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Update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7" name="Google Shape;1107;g34d9c7f49ce_2_937"/>
          <p:cNvCxnSpPr/>
          <p:nvPr/>
        </p:nvCxnSpPr>
        <p:spPr>
          <a:xfrm>
            <a:off x="5505635" y="987850"/>
            <a:ext cx="0" cy="309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08" name="Google Shape;1108;g34d9c7f49ce_2_937"/>
          <p:cNvSpPr/>
          <p:nvPr/>
        </p:nvSpPr>
        <p:spPr>
          <a:xfrm>
            <a:off x="7452320" y="1596516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g34d9c7f49ce_2_937"/>
          <p:cNvSpPr/>
          <p:nvPr/>
        </p:nvSpPr>
        <p:spPr>
          <a:xfrm>
            <a:off x="7452320" y="2139978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g34d9c7f49ce_2_937"/>
          <p:cNvSpPr/>
          <p:nvPr/>
        </p:nvSpPr>
        <p:spPr>
          <a:xfrm>
            <a:off x="7452320" y="2683440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g34d9c7f49ce_2_937"/>
          <p:cNvSpPr txBox="1"/>
          <p:nvPr/>
        </p:nvSpPr>
        <p:spPr>
          <a:xfrm>
            <a:off x="7" y="-25375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2" name="Google Shape;1112;g34d9c7f49ce_2_9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350" y="1193774"/>
            <a:ext cx="461658" cy="46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g34d9c7f49ce_2_9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2350" y="3040249"/>
            <a:ext cx="461658" cy="4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d9c7f49ce_2_86"/>
          <p:cNvSpPr txBox="1"/>
          <p:nvPr/>
        </p:nvSpPr>
        <p:spPr>
          <a:xfrm>
            <a:off x="101075" y="195486"/>
            <a:ext cx="168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4d9c7f49ce_2_86"/>
          <p:cNvSpPr/>
          <p:nvPr/>
        </p:nvSpPr>
        <p:spPr>
          <a:xfrm>
            <a:off x="3756050" y="1477385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g34d9c7f49ce_2_86"/>
          <p:cNvCxnSpPr/>
          <p:nvPr/>
        </p:nvCxnSpPr>
        <p:spPr>
          <a:xfrm>
            <a:off x="2335144" y="1727710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4" name="Google Shape;184;g34d9c7f49ce_2_86"/>
          <p:cNvSpPr/>
          <p:nvPr/>
        </p:nvSpPr>
        <p:spPr>
          <a:xfrm>
            <a:off x="3756055" y="2163585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4d9c7f49ce_2_8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g34d9c7f49ce_2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975" y="1301485"/>
            <a:ext cx="852474" cy="8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4d9c7f49ce_2_86"/>
          <p:cNvSpPr/>
          <p:nvPr/>
        </p:nvSpPr>
        <p:spPr>
          <a:xfrm>
            <a:off x="3756055" y="2849785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34d9c7f49ce_2_961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g34d9c7f49ce_2_961"/>
          <p:cNvSpPr txBox="1"/>
          <p:nvPr/>
        </p:nvSpPr>
        <p:spPr>
          <a:xfrm>
            <a:off x="935532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 Entity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4d9c7f49ce_2_96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7" name="Google Shape;1127;g34d9c7f49ce_2_967"/>
          <p:cNvGraphicFramePr/>
          <p:nvPr/>
        </p:nvGraphicFramePr>
        <p:xfrm>
          <a:off x="5926656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684500"/>
                <a:gridCol w="17900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KategoriAdi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Telefon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Saat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Elektronik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28" name="Google Shape;1128;g34d9c7f49ce_2_967"/>
          <p:cNvSpPr txBox="1"/>
          <p:nvPr/>
        </p:nvSpPr>
        <p:spPr>
          <a:xfrm>
            <a:off x="738857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g34d9c7f49ce_2_967"/>
          <p:cNvSpPr txBox="1"/>
          <p:nvPr/>
        </p:nvSpPr>
        <p:spPr>
          <a:xfrm>
            <a:off x="5813782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g34d9c7f49ce_2_967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 Entity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1" name="Google Shape;1131;g34d9c7f49ce_2_967"/>
          <p:cNvGraphicFramePr/>
          <p:nvPr/>
        </p:nvGraphicFramePr>
        <p:xfrm>
          <a:off x="840460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325"/>
                <a:gridCol w="1964900"/>
                <a:gridCol w="11783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UrunAdi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Fiyat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IPhone 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70000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Samsung Galaxy Watch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40000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g34d9c7f49ce_2_97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8" name="Google Shape;1138;g34d9c7f49ce_2_977"/>
          <p:cNvGraphicFramePr/>
          <p:nvPr/>
        </p:nvGraphicFramePr>
        <p:xfrm>
          <a:off x="5926656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684500"/>
                <a:gridCol w="17900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KategoriAdi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Telefon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Saat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Elektronik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39" name="Google Shape;1139;g34d9c7f49ce_2_977"/>
          <p:cNvSpPr txBox="1"/>
          <p:nvPr/>
        </p:nvSpPr>
        <p:spPr>
          <a:xfrm>
            <a:off x="738857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34d9c7f49ce_2_977"/>
          <p:cNvSpPr txBox="1"/>
          <p:nvPr/>
        </p:nvSpPr>
        <p:spPr>
          <a:xfrm>
            <a:off x="5813782" y="70800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1" name="Google Shape;1141;g34d9c7f49ce_2_977"/>
          <p:cNvGraphicFramePr/>
          <p:nvPr/>
        </p:nvGraphicFramePr>
        <p:xfrm>
          <a:off x="840460" y="110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325"/>
                <a:gridCol w="1964900"/>
                <a:gridCol w="1178350"/>
                <a:gridCol w="976025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UrunAdi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Fiyat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KategoriId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IPhone 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70000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IPhone 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80000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588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Samsung Galaxy Watch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40000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42" name="Google Shape;1142;g34d9c7f49ce_2_977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 Entity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4d9c7f49ce_2_98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g34d9c7f49ce_2_987"/>
          <p:cNvSpPr txBox="1"/>
          <p:nvPr/>
        </p:nvSpPr>
        <p:spPr>
          <a:xfrm>
            <a:off x="865357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34d9c7f49ce_2_99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g34d9c7f49ce_2_993"/>
          <p:cNvSpPr txBox="1"/>
          <p:nvPr/>
        </p:nvSpPr>
        <p:spPr>
          <a:xfrm>
            <a:off x="1172689" y="627534"/>
            <a:ext cx="1428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g34d9c7f49ce_2_993"/>
          <p:cNvSpPr txBox="1"/>
          <p:nvPr/>
        </p:nvSpPr>
        <p:spPr>
          <a:xfrm>
            <a:off x="1403648" y="1203598"/>
            <a:ext cx="2664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Tabanı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Veri Tabanı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 Nedir?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Seeding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Sorgulama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E-Ticaret Şablonu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Listeleme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Filtreleme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ViewComponent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34d9c7f49ce_2_100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g34d9c7f49ce_2_1000"/>
          <p:cNvSpPr txBox="1"/>
          <p:nvPr/>
        </p:nvSpPr>
        <p:spPr>
          <a:xfrm>
            <a:off x="865357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Nedir?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34d9c7f49ce_2_1006"/>
          <p:cNvSpPr txBox="1"/>
          <p:nvPr/>
        </p:nvSpPr>
        <p:spPr>
          <a:xfrm>
            <a:off x="35496" y="51470"/>
            <a:ext cx="9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Google Shape;1171;g34d9c7f49ce_2_10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10" y="537015"/>
            <a:ext cx="3102286" cy="109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172" name="Google Shape;1172;g34d9c7f49ce_2_100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3" name="Google Shape;1173;g34d9c7f49ce_2_1006"/>
          <p:cNvGrpSpPr/>
          <p:nvPr/>
        </p:nvGrpSpPr>
        <p:grpSpPr>
          <a:xfrm>
            <a:off x="946333" y="3108385"/>
            <a:ext cx="1353300" cy="646221"/>
            <a:chOff x="946333" y="3108385"/>
            <a:chExt cx="1353300" cy="646221"/>
          </a:xfrm>
        </p:grpSpPr>
        <p:sp>
          <p:nvSpPr>
            <p:cNvPr id="1174" name="Google Shape;1174;g34d9c7f49ce_2_1006"/>
            <p:cNvSpPr txBox="1"/>
            <p:nvPr/>
          </p:nvSpPr>
          <p:spPr>
            <a:xfrm>
              <a:off x="946333" y="3446806"/>
              <a:ext cx="135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tr-TR" sz="1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GET</a:t>
              </a:r>
              <a:r>
                <a:rPr b="1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FORMU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5" name="Google Shape;1175;g34d9c7f49ce_2_1006"/>
            <p:cNvCxnSpPr/>
            <p:nvPr/>
          </p:nvCxnSpPr>
          <p:spPr>
            <a:xfrm>
              <a:off x="1497587" y="3108385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176" name="Google Shape;1176;g34d9c7f49ce_2_1006"/>
          <p:cNvGrpSpPr/>
          <p:nvPr/>
        </p:nvGrpSpPr>
        <p:grpSpPr>
          <a:xfrm>
            <a:off x="414602" y="1841935"/>
            <a:ext cx="4607208" cy="288000"/>
            <a:chOff x="414602" y="1841935"/>
            <a:chExt cx="4607208" cy="288000"/>
          </a:xfrm>
        </p:grpSpPr>
        <p:sp>
          <p:nvSpPr>
            <p:cNvPr id="1177" name="Google Shape;1177;g34d9c7f49ce_2_1006"/>
            <p:cNvSpPr txBox="1"/>
            <p:nvPr/>
          </p:nvSpPr>
          <p:spPr>
            <a:xfrm>
              <a:off x="414602" y="1855120"/>
              <a:ext cx="10953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sadikturan.com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g34d9c7f49ce_2_1006"/>
            <p:cNvSpPr txBox="1"/>
            <p:nvPr/>
          </p:nvSpPr>
          <p:spPr>
            <a:xfrm>
              <a:off x="4087010" y="1849688"/>
              <a:ext cx="9348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index.cshtml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g34d9c7f49ce_2_1006"/>
            <p:cNvSpPr txBox="1"/>
            <p:nvPr/>
          </p:nvSpPr>
          <p:spPr>
            <a:xfrm>
              <a:off x="2858410" y="1849688"/>
              <a:ext cx="505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index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0" name="Google Shape;1180;g34d9c7f49ce_2_1006"/>
            <p:cNvCxnSpPr/>
            <p:nvPr/>
          </p:nvCxnSpPr>
          <p:spPr>
            <a:xfrm rot="10800000">
              <a:off x="3725349" y="1841935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181" name="Google Shape;1181;g34d9c7f49ce_2_1006"/>
          <p:cNvGrpSpPr/>
          <p:nvPr/>
        </p:nvGrpSpPr>
        <p:grpSpPr>
          <a:xfrm>
            <a:off x="414602" y="2225485"/>
            <a:ext cx="4578072" cy="288000"/>
            <a:chOff x="414602" y="2225485"/>
            <a:chExt cx="4578072" cy="288000"/>
          </a:xfrm>
        </p:grpSpPr>
        <p:sp>
          <p:nvSpPr>
            <p:cNvPr id="1182" name="Google Shape;1182;g34d9c7f49ce_2_1006"/>
            <p:cNvSpPr txBox="1"/>
            <p:nvPr/>
          </p:nvSpPr>
          <p:spPr>
            <a:xfrm>
              <a:off x="414602" y="2238667"/>
              <a:ext cx="15585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sadikturan.com/kurslar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g34d9c7f49ce_2_1006"/>
            <p:cNvSpPr txBox="1"/>
            <p:nvPr/>
          </p:nvSpPr>
          <p:spPr>
            <a:xfrm>
              <a:off x="4091474" y="2236983"/>
              <a:ext cx="901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kurslar.html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g34d9c7f49ce_2_1006"/>
            <p:cNvSpPr txBox="1"/>
            <p:nvPr/>
          </p:nvSpPr>
          <p:spPr>
            <a:xfrm>
              <a:off x="2862874" y="2236983"/>
              <a:ext cx="587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kurslar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5" name="Google Shape;1185;g34d9c7f49ce_2_1006"/>
            <p:cNvCxnSpPr/>
            <p:nvPr/>
          </p:nvCxnSpPr>
          <p:spPr>
            <a:xfrm rot="10800000">
              <a:off x="3725349" y="2225485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186" name="Google Shape;1186;g34d9c7f49ce_2_1006"/>
          <p:cNvGrpSpPr/>
          <p:nvPr/>
        </p:nvGrpSpPr>
        <p:grpSpPr>
          <a:xfrm>
            <a:off x="414602" y="2605973"/>
            <a:ext cx="4573608" cy="288000"/>
            <a:chOff x="414602" y="2605973"/>
            <a:chExt cx="4573608" cy="288000"/>
          </a:xfrm>
        </p:grpSpPr>
        <p:sp>
          <p:nvSpPr>
            <p:cNvPr id="1187" name="Google Shape;1187;g34d9c7f49ce_2_1006"/>
            <p:cNvSpPr txBox="1"/>
            <p:nvPr/>
          </p:nvSpPr>
          <p:spPr>
            <a:xfrm>
              <a:off x="414602" y="2619157"/>
              <a:ext cx="21660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sadikturan.com/kurslar</a:t>
              </a:r>
              <a:r>
                <a:rPr b="1" i="0" lang="tr-TR" sz="11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?q=aspnet</a:t>
              </a:r>
              <a:endParaRPr b="1" i="0" sz="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g34d9c7f49ce_2_1006"/>
            <p:cNvSpPr txBox="1"/>
            <p:nvPr/>
          </p:nvSpPr>
          <p:spPr>
            <a:xfrm>
              <a:off x="4087010" y="2619157"/>
              <a:ext cx="901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kurslar.html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g34d9c7f49ce_2_1006"/>
            <p:cNvSpPr txBox="1"/>
            <p:nvPr/>
          </p:nvSpPr>
          <p:spPr>
            <a:xfrm>
              <a:off x="2858410" y="2619157"/>
              <a:ext cx="587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kurslar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90" name="Google Shape;1190;g34d9c7f49ce_2_1006"/>
            <p:cNvCxnSpPr/>
            <p:nvPr/>
          </p:nvCxnSpPr>
          <p:spPr>
            <a:xfrm rot="10800000">
              <a:off x="3725349" y="2605973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1191" name="Google Shape;1191;g34d9c7f49ce_2_1006"/>
          <p:cNvCxnSpPr/>
          <p:nvPr/>
        </p:nvCxnSpPr>
        <p:spPr>
          <a:xfrm>
            <a:off x="5326700" y="537025"/>
            <a:ext cx="0" cy="3910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92" name="Google Shape;1192;g34d9c7f49ce_2_1006"/>
          <p:cNvGrpSpPr/>
          <p:nvPr/>
        </p:nvGrpSpPr>
        <p:grpSpPr>
          <a:xfrm>
            <a:off x="5685800" y="927475"/>
            <a:ext cx="2658900" cy="922225"/>
            <a:chOff x="5685800" y="927475"/>
            <a:chExt cx="2658900" cy="922225"/>
          </a:xfrm>
        </p:grpSpPr>
        <p:sp>
          <p:nvSpPr>
            <p:cNvPr id="1193" name="Google Shape;1193;g34d9c7f49ce_2_1006"/>
            <p:cNvSpPr/>
            <p:nvPr/>
          </p:nvSpPr>
          <p:spPr>
            <a:xfrm>
              <a:off x="5685800" y="927475"/>
              <a:ext cx="26589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34d9c7f49ce_2_1006"/>
            <p:cNvSpPr/>
            <p:nvPr/>
          </p:nvSpPr>
          <p:spPr>
            <a:xfrm>
              <a:off x="5685800" y="1511000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34d9c7f49ce_2_1006"/>
            <p:cNvSpPr/>
            <p:nvPr/>
          </p:nvSpPr>
          <p:spPr>
            <a:xfrm>
              <a:off x="7139600" y="1511000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Body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g34d9c7f49ce_2_1006"/>
          <p:cNvGrpSpPr/>
          <p:nvPr/>
        </p:nvGrpSpPr>
        <p:grpSpPr>
          <a:xfrm>
            <a:off x="5685800" y="2720713"/>
            <a:ext cx="2658900" cy="922225"/>
            <a:chOff x="5685800" y="2720713"/>
            <a:chExt cx="2658900" cy="922225"/>
          </a:xfrm>
        </p:grpSpPr>
        <p:sp>
          <p:nvSpPr>
            <p:cNvPr id="1197" name="Google Shape;1197;g34d9c7f49ce_2_1006"/>
            <p:cNvSpPr/>
            <p:nvPr/>
          </p:nvSpPr>
          <p:spPr>
            <a:xfrm>
              <a:off x="5685800" y="2720713"/>
              <a:ext cx="26589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34d9c7f49ce_2_1006"/>
            <p:cNvSpPr/>
            <p:nvPr/>
          </p:nvSpPr>
          <p:spPr>
            <a:xfrm>
              <a:off x="5685800" y="3304238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34d9c7f49ce_2_1006"/>
            <p:cNvSpPr/>
            <p:nvPr/>
          </p:nvSpPr>
          <p:spPr>
            <a:xfrm>
              <a:off x="7139600" y="3304238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Body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0" name="Google Shape;1200;g34d9c7f49ce_2_10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6599" y="3805025"/>
            <a:ext cx="3580325" cy="8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1" name="Google Shape;1201;g34d9c7f49ce_2_1006"/>
          <p:cNvSpPr/>
          <p:nvPr/>
        </p:nvSpPr>
        <p:spPr>
          <a:xfrm>
            <a:off x="5685800" y="1511000"/>
            <a:ext cx="1205100" cy="3387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34d9c7f49ce_2_1042"/>
          <p:cNvSpPr txBox="1"/>
          <p:nvPr/>
        </p:nvSpPr>
        <p:spPr>
          <a:xfrm>
            <a:off x="35496" y="51470"/>
            <a:ext cx="910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8" name="Google Shape;1208;g34d9c7f49ce_2_10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610" y="537015"/>
            <a:ext cx="3102286" cy="10935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9" name="Google Shape;1209;g34d9c7f49ce_2_104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0" name="Google Shape;1210;g34d9c7f49ce_2_1042"/>
          <p:cNvGrpSpPr/>
          <p:nvPr/>
        </p:nvGrpSpPr>
        <p:grpSpPr>
          <a:xfrm>
            <a:off x="946308" y="2968010"/>
            <a:ext cx="1353300" cy="751921"/>
            <a:chOff x="946308" y="2968010"/>
            <a:chExt cx="1353300" cy="751921"/>
          </a:xfrm>
        </p:grpSpPr>
        <p:sp>
          <p:nvSpPr>
            <p:cNvPr id="1211" name="Google Shape;1211;g34d9c7f49ce_2_1042"/>
            <p:cNvSpPr txBox="1"/>
            <p:nvPr/>
          </p:nvSpPr>
          <p:spPr>
            <a:xfrm>
              <a:off x="946308" y="3412131"/>
              <a:ext cx="1353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tr-TR" sz="1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POST </a:t>
              </a:r>
              <a:r>
                <a:rPr b="1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FORMU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2" name="Google Shape;1212;g34d9c7f49ce_2_1042"/>
            <p:cNvCxnSpPr/>
            <p:nvPr/>
          </p:nvCxnSpPr>
          <p:spPr>
            <a:xfrm>
              <a:off x="1497612" y="2968010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213" name="Google Shape;1213;g34d9c7f49ce_2_1042"/>
          <p:cNvGrpSpPr/>
          <p:nvPr/>
        </p:nvGrpSpPr>
        <p:grpSpPr>
          <a:xfrm>
            <a:off x="414599" y="1996885"/>
            <a:ext cx="4578075" cy="288000"/>
            <a:chOff x="414599" y="1996885"/>
            <a:chExt cx="4578075" cy="288000"/>
          </a:xfrm>
        </p:grpSpPr>
        <p:sp>
          <p:nvSpPr>
            <p:cNvPr id="1214" name="Google Shape;1214;g34d9c7f49ce_2_1042"/>
            <p:cNvSpPr txBox="1"/>
            <p:nvPr/>
          </p:nvSpPr>
          <p:spPr>
            <a:xfrm>
              <a:off x="414599" y="2010075"/>
              <a:ext cx="19644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sadikturan.com/create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g34d9c7f49ce_2_1042"/>
            <p:cNvSpPr txBox="1"/>
            <p:nvPr/>
          </p:nvSpPr>
          <p:spPr>
            <a:xfrm>
              <a:off x="4091474" y="2008383"/>
              <a:ext cx="901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create.html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g34d9c7f49ce_2_1042"/>
            <p:cNvSpPr txBox="1"/>
            <p:nvPr/>
          </p:nvSpPr>
          <p:spPr>
            <a:xfrm>
              <a:off x="2862874" y="2008383"/>
              <a:ext cx="587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17" name="Google Shape;1217;g34d9c7f49ce_2_1042"/>
            <p:cNvCxnSpPr/>
            <p:nvPr/>
          </p:nvCxnSpPr>
          <p:spPr>
            <a:xfrm rot="10800000">
              <a:off x="3725349" y="1996885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grpSp>
        <p:nvGrpSpPr>
          <p:cNvPr id="1218" name="Google Shape;1218;g34d9c7f49ce_2_1042"/>
          <p:cNvGrpSpPr/>
          <p:nvPr/>
        </p:nvGrpSpPr>
        <p:grpSpPr>
          <a:xfrm>
            <a:off x="414602" y="2377373"/>
            <a:ext cx="4573608" cy="288000"/>
            <a:chOff x="414602" y="2377373"/>
            <a:chExt cx="4573608" cy="288000"/>
          </a:xfrm>
        </p:grpSpPr>
        <p:sp>
          <p:nvSpPr>
            <p:cNvPr id="1219" name="Google Shape;1219;g34d9c7f49ce_2_1042"/>
            <p:cNvSpPr txBox="1"/>
            <p:nvPr/>
          </p:nvSpPr>
          <p:spPr>
            <a:xfrm>
              <a:off x="414602" y="2390557"/>
              <a:ext cx="21660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sadikturan.com/login</a:t>
              </a:r>
              <a:endParaRPr b="1" i="0" sz="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g34d9c7f49ce_2_1042"/>
            <p:cNvSpPr txBox="1"/>
            <p:nvPr/>
          </p:nvSpPr>
          <p:spPr>
            <a:xfrm>
              <a:off x="4087010" y="2390557"/>
              <a:ext cx="9012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login.html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g34d9c7f49ce_2_1042"/>
            <p:cNvSpPr txBox="1"/>
            <p:nvPr/>
          </p:nvSpPr>
          <p:spPr>
            <a:xfrm>
              <a:off x="2858410" y="2390557"/>
              <a:ext cx="587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tr-TR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login</a:t>
              </a:r>
              <a:endParaRPr b="1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22" name="Google Shape;1222;g34d9c7f49ce_2_1042"/>
            <p:cNvCxnSpPr/>
            <p:nvPr/>
          </p:nvCxnSpPr>
          <p:spPr>
            <a:xfrm rot="10800000">
              <a:off x="3725349" y="2377373"/>
              <a:ext cx="0" cy="28800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cxnSp>
        <p:nvCxnSpPr>
          <p:cNvPr id="1223" name="Google Shape;1223;g34d9c7f49ce_2_1042"/>
          <p:cNvCxnSpPr/>
          <p:nvPr/>
        </p:nvCxnSpPr>
        <p:spPr>
          <a:xfrm>
            <a:off x="5326700" y="537025"/>
            <a:ext cx="0" cy="3910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4" name="Google Shape;1224;g34d9c7f49ce_2_10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498" y="3852596"/>
            <a:ext cx="3728001" cy="9000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5" name="Google Shape;1225;g34d9c7f49ce_2_1042"/>
          <p:cNvGrpSpPr/>
          <p:nvPr/>
        </p:nvGrpSpPr>
        <p:grpSpPr>
          <a:xfrm>
            <a:off x="5685800" y="927475"/>
            <a:ext cx="2658900" cy="922225"/>
            <a:chOff x="5685800" y="927475"/>
            <a:chExt cx="2658900" cy="922225"/>
          </a:xfrm>
        </p:grpSpPr>
        <p:sp>
          <p:nvSpPr>
            <p:cNvPr id="1226" name="Google Shape;1226;g34d9c7f49ce_2_1042"/>
            <p:cNvSpPr/>
            <p:nvPr/>
          </p:nvSpPr>
          <p:spPr>
            <a:xfrm>
              <a:off x="5685800" y="927475"/>
              <a:ext cx="26589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34d9c7f49ce_2_1042"/>
            <p:cNvSpPr/>
            <p:nvPr/>
          </p:nvSpPr>
          <p:spPr>
            <a:xfrm>
              <a:off x="5685800" y="1511000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34d9c7f49ce_2_1042"/>
            <p:cNvSpPr/>
            <p:nvPr/>
          </p:nvSpPr>
          <p:spPr>
            <a:xfrm>
              <a:off x="7139600" y="1511000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Body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9" name="Google Shape;1229;g34d9c7f49ce_2_1042"/>
          <p:cNvGrpSpPr/>
          <p:nvPr/>
        </p:nvGrpSpPr>
        <p:grpSpPr>
          <a:xfrm>
            <a:off x="5685800" y="2720713"/>
            <a:ext cx="2658900" cy="922225"/>
            <a:chOff x="5685800" y="2720713"/>
            <a:chExt cx="2658900" cy="922225"/>
          </a:xfrm>
        </p:grpSpPr>
        <p:sp>
          <p:nvSpPr>
            <p:cNvPr id="1230" name="Google Shape;1230;g34d9c7f49ce_2_1042"/>
            <p:cNvSpPr/>
            <p:nvPr/>
          </p:nvSpPr>
          <p:spPr>
            <a:xfrm>
              <a:off x="5685800" y="2720713"/>
              <a:ext cx="26589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34d9c7f49ce_2_1042"/>
            <p:cNvSpPr/>
            <p:nvPr/>
          </p:nvSpPr>
          <p:spPr>
            <a:xfrm>
              <a:off x="5685800" y="3304238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Header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34d9c7f49ce_2_1042"/>
            <p:cNvSpPr/>
            <p:nvPr/>
          </p:nvSpPr>
          <p:spPr>
            <a:xfrm>
              <a:off x="7139600" y="3304238"/>
              <a:ext cx="1205100" cy="3387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Body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3" name="Google Shape;1233;g34d9c7f49ce_2_1042"/>
          <p:cNvSpPr/>
          <p:nvPr/>
        </p:nvSpPr>
        <p:spPr>
          <a:xfrm>
            <a:off x="7139600" y="1511000"/>
            <a:ext cx="1205100" cy="3387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34d9c7f49ce_2_107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g34d9c7f49ce_2_1073"/>
          <p:cNvSpPr txBox="1"/>
          <p:nvPr/>
        </p:nvSpPr>
        <p:spPr>
          <a:xfrm>
            <a:off x="2065664" y="622502"/>
            <a:ext cx="913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Verbs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1" name="Google Shape;1241;g34d9c7f49ce_2_10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6995" y="2182810"/>
            <a:ext cx="983245" cy="1216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2" name="Google Shape;1242;g34d9c7f49ce_2_10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631" y="2182810"/>
            <a:ext cx="1299352" cy="1299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3" name="Google Shape;1243;g34d9c7f49ce_2_1073"/>
          <p:cNvSpPr/>
          <p:nvPr/>
        </p:nvSpPr>
        <p:spPr>
          <a:xfrm>
            <a:off x="3835099" y="1223395"/>
            <a:ext cx="9831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g34d9c7f49ce_2_1073"/>
          <p:cNvSpPr/>
          <p:nvPr/>
        </p:nvSpPr>
        <p:spPr>
          <a:xfrm>
            <a:off x="3835099" y="848086"/>
            <a:ext cx="9831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g34d9c7f49ce_2_1073"/>
          <p:cNvSpPr/>
          <p:nvPr/>
        </p:nvSpPr>
        <p:spPr>
          <a:xfrm>
            <a:off x="5484522" y="848086"/>
            <a:ext cx="10362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6" name="Google Shape;1246;g34d9c7f49ce_2_1073"/>
          <p:cNvGrpSpPr/>
          <p:nvPr/>
        </p:nvGrpSpPr>
        <p:grpSpPr>
          <a:xfrm>
            <a:off x="3032567" y="2382376"/>
            <a:ext cx="2613600" cy="360000"/>
            <a:chOff x="3032567" y="2382376"/>
            <a:chExt cx="2613600" cy="360000"/>
          </a:xfrm>
        </p:grpSpPr>
        <p:cxnSp>
          <p:nvCxnSpPr>
            <p:cNvPr id="1247" name="Google Shape;1247;g34d9c7f49ce_2_1073"/>
            <p:cNvCxnSpPr/>
            <p:nvPr/>
          </p:nvCxnSpPr>
          <p:spPr>
            <a:xfrm>
              <a:off x="3032567" y="2562388"/>
              <a:ext cx="26136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248" name="Google Shape;1248;g34d9c7f49ce_2_1073"/>
            <p:cNvSpPr/>
            <p:nvPr/>
          </p:nvSpPr>
          <p:spPr>
            <a:xfrm>
              <a:off x="3824654" y="2382376"/>
              <a:ext cx="983100" cy="360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g34d9c7f49ce_2_1073"/>
          <p:cNvGrpSpPr/>
          <p:nvPr/>
        </p:nvGrpSpPr>
        <p:grpSpPr>
          <a:xfrm>
            <a:off x="3043581" y="2937840"/>
            <a:ext cx="2613600" cy="360000"/>
            <a:chOff x="3043581" y="2937840"/>
            <a:chExt cx="2613600" cy="360000"/>
          </a:xfrm>
        </p:grpSpPr>
        <p:cxnSp>
          <p:nvCxnSpPr>
            <p:cNvPr id="1250" name="Google Shape;1250;g34d9c7f49ce_2_1073"/>
            <p:cNvCxnSpPr/>
            <p:nvPr/>
          </p:nvCxnSpPr>
          <p:spPr>
            <a:xfrm rot="10800000">
              <a:off x="3043581" y="3117852"/>
              <a:ext cx="2613600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1" name="Google Shape;1251;g34d9c7f49ce_2_1073"/>
            <p:cNvSpPr/>
            <p:nvPr/>
          </p:nvSpPr>
          <p:spPr>
            <a:xfrm>
              <a:off x="3824655" y="2937840"/>
              <a:ext cx="983100" cy="360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g34d9c7f49ce_2_1073"/>
          <p:cNvSpPr/>
          <p:nvPr/>
        </p:nvSpPr>
        <p:spPr>
          <a:xfrm>
            <a:off x="3824654" y="4152970"/>
            <a:ext cx="9831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3" name="Google Shape;1253;g34d9c7f49ce_2_1073"/>
          <p:cNvCxnSpPr/>
          <p:nvPr/>
        </p:nvCxnSpPr>
        <p:spPr>
          <a:xfrm>
            <a:off x="5009043" y="990530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54" name="Google Shape;1254;g34d9c7f49ce_2_1073"/>
          <p:cNvSpPr txBox="1"/>
          <p:nvPr/>
        </p:nvSpPr>
        <p:spPr>
          <a:xfrm>
            <a:off x="6594661" y="856900"/>
            <a:ext cx="78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5" name="Google Shape;1255;g34d9c7f49ce_2_1073"/>
          <p:cNvCxnSpPr/>
          <p:nvPr/>
        </p:nvCxnSpPr>
        <p:spPr>
          <a:xfrm>
            <a:off x="5048791" y="4276090"/>
            <a:ext cx="300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56" name="Google Shape;1256;g34d9c7f49ce_2_1073"/>
          <p:cNvSpPr txBox="1"/>
          <p:nvPr/>
        </p:nvSpPr>
        <p:spPr>
          <a:xfrm>
            <a:off x="5496289" y="4132836"/>
            <a:ext cx="837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Json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7" name="Google Shape;1257;g34d9c7f49ce_2_1073"/>
          <p:cNvCxnSpPr/>
          <p:nvPr/>
        </p:nvCxnSpPr>
        <p:spPr>
          <a:xfrm rot="10800000">
            <a:off x="4322824" y="1894810"/>
            <a:ext cx="0" cy="2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58" name="Google Shape;1258;g34d9c7f49ce_2_1073"/>
          <p:cNvCxnSpPr/>
          <p:nvPr/>
        </p:nvCxnSpPr>
        <p:spPr>
          <a:xfrm>
            <a:off x="4322824" y="3482162"/>
            <a:ext cx="0" cy="2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59" name="Google Shape;1259;g34d9c7f49ce_2_1073"/>
          <p:cNvSpPr/>
          <p:nvPr/>
        </p:nvSpPr>
        <p:spPr>
          <a:xfrm>
            <a:off x="3835099" y="481764"/>
            <a:ext cx="9831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g34d9c7f49ce_2_1073"/>
          <p:cNvSpPr/>
          <p:nvPr/>
        </p:nvSpPr>
        <p:spPr>
          <a:xfrm>
            <a:off x="3835099" y="123478"/>
            <a:ext cx="983100" cy="27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g34d9c7f49ce_2_1073"/>
          <p:cNvSpPr/>
          <p:nvPr/>
        </p:nvSpPr>
        <p:spPr>
          <a:xfrm>
            <a:off x="3166798" y="77011"/>
            <a:ext cx="240300" cy="1440300"/>
          </a:xfrm>
          <a:prstGeom prst="leftBrace">
            <a:avLst>
              <a:gd fmla="val 39794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34d9c7f49ce_2_110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g34d9c7f49ce_2_1100"/>
          <p:cNvSpPr txBox="1"/>
          <p:nvPr/>
        </p:nvSpPr>
        <p:spPr>
          <a:xfrm>
            <a:off x="865357" y="218685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 Ekleme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d9c7f49ce_2_97"/>
          <p:cNvSpPr txBox="1"/>
          <p:nvPr/>
        </p:nvSpPr>
        <p:spPr>
          <a:xfrm>
            <a:off x="101075" y="195486"/>
            <a:ext cx="168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4d9c7f49ce_2_97"/>
          <p:cNvSpPr/>
          <p:nvPr/>
        </p:nvSpPr>
        <p:spPr>
          <a:xfrm>
            <a:off x="3245900" y="1419622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4d9c7f49ce_2_97"/>
          <p:cNvSpPr/>
          <p:nvPr/>
        </p:nvSpPr>
        <p:spPr>
          <a:xfrm>
            <a:off x="6192180" y="1419622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4d9c7f49ce_2_97"/>
          <p:cNvSpPr/>
          <p:nvPr/>
        </p:nvSpPr>
        <p:spPr>
          <a:xfrm>
            <a:off x="3245900" y="2391729"/>
            <a:ext cx="1830300" cy="396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g34d9c7f49ce_2_97"/>
          <p:cNvCxnSpPr/>
          <p:nvPr/>
        </p:nvCxnSpPr>
        <p:spPr>
          <a:xfrm>
            <a:off x="4160978" y="2067694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8" name="Google Shape;198;g34d9c7f49ce_2_9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4d9c7f49ce_2_97"/>
          <p:cNvSpPr/>
          <p:nvPr/>
        </p:nvSpPr>
        <p:spPr>
          <a:xfrm>
            <a:off x="6192180" y="2051800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Razor Pages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34d9c7f49ce_2_97"/>
          <p:cNvCxnSpPr/>
          <p:nvPr/>
        </p:nvCxnSpPr>
        <p:spPr>
          <a:xfrm>
            <a:off x="5292080" y="1679597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201" name="Google Shape;201;g34d9c7f49ce_2_97"/>
          <p:cNvSpPr/>
          <p:nvPr/>
        </p:nvSpPr>
        <p:spPr>
          <a:xfrm>
            <a:off x="6192180" y="3147814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g34d9c7f49ce_2_97"/>
          <p:cNvCxnSpPr/>
          <p:nvPr/>
        </p:nvCxnSpPr>
        <p:spPr>
          <a:xfrm>
            <a:off x="2335144" y="1727710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03" name="Google Shape;203;g34d9c7f49ce_2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975" y="1301485"/>
            <a:ext cx="852474" cy="8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34d9c7f49ce_2_110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g34d9c7f49ce_2_1106"/>
          <p:cNvSpPr txBox="1"/>
          <p:nvPr/>
        </p:nvSpPr>
        <p:spPr>
          <a:xfrm>
            <a:off x="7" y="0"/>
            <a:ext cx="4603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 Ekleme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g34d9c7f49ce_2_1106"/>
          <p:cNvSpPr/>
          <p:nvPr/>
        </p:nvSpPr>
        <p:spPr>
          <a:xfrm>
            <a:off x="6045150" y="991650"/>
            <a:ext cx="1385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7" name="Google Shape;1277;g34d9c7f49ce_2_1106"/>
          <p:cNvGrpSpPr/>
          <p:nvPr/>
        </p:nvGrpSpPr>
        <p:grpSpPr>
          <a:xfrm>
            <a:off x="2546180" y="789813"/>
            <a:ext cx="2613600" cy="360000"/>
            <a:chOff x="3032567" y="2382376"/>
            <a:chExt cx="2613600" cy="360000"/>
          </a:xfrm>
        </p:grpSpPr>
        <p:cxnSp>
          <p:nvCxnSpPr>
            <p:cNvPr id="1278" name="Google Shape;1278;g34d9c7f49ce_2_1106"/>
            <p:cNvCxnSpPr/>
            <p:nvPr/>
          </p:nvCxnSpPr>
          <p:spPr>
            <a:xfrm>
              <a:off x="3032567" y="2562388"/>
              <a:ext cx="26136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279" name="Google Shape;1279;g34d9c7f49ce_2_1106"/>
            <p:cNvSpPr/>
            <p:nvPr/>
          </p:nvSpPr>
          <p:spPr>
            <a:xfrm>
              <a:off x="3824654" y="2382376"/>
              <a:ext cx="983100" cy="360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0" name="Google Shape;1280;g34d9c7f49ce_2_1106"/>
          <p:cNvGrpSpPr/>
          <p:nvPr/>
        </p:nvGrpSpPr>
        <p:grpSpPr>
          <a:xfrm>
            <a:off x="2557193" y="1345278"/>
            <a:ext cx="2613600" cy="360000"/>
            <a:chOff x="3043581" y="2937840"/>
            <a:chExt cx="2613600" cy="360000"/>
          </a:xfrm>
        </p:grpSpPr>
        <p:cxnSp>
          <p:nvCxnSpPr>
            <p:cNvPr id="1281" name="Google Shape;1281;g34d9c7f49ce_2_1106"/>
            <p:cNvCxnSpPr/>
            <p:nvPr/>
          </p:nvCxnSpPr>
          <p:spPr>
            <a:xfrm rot="10800000">
              <a:off x="3043581" y="3117852"/>
              <a:ext cx="2613600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82" name="Google Shape;1282;g34d9c7f49ce_2_1106"/>
            <p:cNvSpPr/>
            <p:nvPr/>
          </p:nvSpPr>
          <p:spPr>
            <a:xfrm>
              <a:off x="3824655" y="2937840"/>
              <a:ext cx="983100" cy="360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3" name="Google Shape;1283;g34d9c7f49ce_2_1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50" y="735350"/>
            <a:ext cx="1032074" cy="1112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4" name="Google Shape;1284;g34d9c7f49ce_2_1106"/>
          <p:cNvCxnSpPr/>
          <p:nvPr/>
        </p:nvCxnSpPr>
        <p:spPr>
          <a:xfrm>
            <a:off x="6737699" y="638912"/>
            <a:ext cx="0" cy="2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85" name="Google Shape;1285;g34d9c7f49ce_2_1106"/>
          <p:cNvSpPr txBox="1"/>
          <p:nvPr/>
        </p:nvSpPr>
        <p:spPr>
          <a:xfrm>
            <a:off x="6345611" y="301100"/>
            <a:ext cx="78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GET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6" name="Google Shape;1286;g34d9c7f49ce_2_1106"/>
          <p:cNvGrpSpPr/>
          <p:nvPr/>
        </p:nvGrpSpPr>
        <p:grpSpPr>
          <a:xfrm>
            <a:off x="2546180" y="2895964"/>
            <a:ext cx="2613600" cy="360000"/>
            <a:chOff x="3032567" y="2382376"/>
            <a:chExt cx="2613600" cy="360000"/>
          </a:xfrm>
        </p:grpSpPr>
        <p:cxnSp>
          <p:nvCxnSpPr>
            <p:cNvPr id="1287" name="Google Shape;1287;g34d9c7f49ce_2_1106"/>
            <p:cNvCxnSpPr/>
            <p:nvPr/>
          </p:nvCxnSpPr>
          <p:spPr>
            <a:xfrm>
              <a:off x="3032567" y="2562388"/>
              <a:ext cx="26136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288" name="Google Shape;1288;g34d9c7f49ce_2_1106"/>
            <p:cNvSpPr/>
            <p:nvPr/>
          </p:nvSpPr>
          <p:spPr>
            <a:xfrm>
              <a:off x="3824654" y="2382376"/>
              <a:ext cx="983100" cy="360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9" name="Google Shape;1289;g34d9c7f49ce_2_1106"/>
          <p:cNvGrpSpPr/>
          <p:nvPr/>
        </p:nvGrpSpPr>
        <p:grpSpPr>
          <a:xfrm>
            <a:off x="2557193" y="3451428"/>
            <a:ext cx="2613600" cy="360000"/>
            <a:chOff x="3043581" y="2937840"/>
            <a:chExt cx="2613600" cy="360000"/>
          </a:xfrm>
        </p:grpSpPr>
        <p:cxnSp>
          <p:nvCxnSpPr>
            <p:cNvPr id="1290" name="Google Shape;1290;g34d9c7f49ce_2_1106"/>
            <p:cNvCxnSpPr/>
            <p:nvPr/>
          </p:nvCxnSpPr>
          <p:spPr>
            <a:xfrm rot="10800000">
              <a:off x="3043581" y="3117852"/>
              <a:ext cx="2613600" cy="0"/>
            </a:xfrm>
            <a:prstGeom prst="straightConnector1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91" name="Google Shape;1291;g34d9c7f49ce_2_1106"/>
            <p:cNvSpPr/>
            <p:nvPr/>
          </p:nvSpPr>
          <p:spPr>
            <a:xfrm>
              <a:off x="3824655" y="2937840"/>
              <a:ext cx="983100" cy="3600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-TR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2" name="Google Shape;1292;g34d9c7f49ce_2_1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350" y="2794072"/>
            <a:ext cx="1032074" cy="111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g34d9c7f49ce_2_1106"/>
          <p:cNvSpPr/>
          <p:nvPr/>
        </p:nvSpPr>
        <p:spPr>
          <a:xfrm>
            <a:off x="6056175" y="3094650"/>
            <a:ext cx="1385100" cy="51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4" name="Google Shape;1294;g34d9c7f49ce_2_1106"/>
          <p:cNvCxnSpPr/>
          <p:nvPr/>
        </p:nvCxnSpPr>
        <p:spPr>
          <a:xfrm>
            <a:off x="6748724" y="2741912"/>
            <a:ext cx="0" cy="2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295" name="Google Shape;1295;g34d9c7f49ce_2_1106"/>
          <p:cNvSpPr txBox="1"/>
          <p:nvPr/>
        </p:nvSpPr>
        <p:spPr>
          <a:xfrm>
            <a:off x="6356624" y="2404100"/>
            <a:ext cx="844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tr-T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POST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6" name="Google Shape;1296;g34d9c7f49ce_2_1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55603" y="926891"/>
            <a:ext cx="444625" cy="5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7" name="Google Shape;1297;g34d9c7f49ce_2_1106"/>
          <p:cNvSpPr/>
          <p:nvPr/>
        </p:nvSpPr>
        <p:spPr>
          <a:xfrm>
            <a:off x="520235" y="1964525"/>
            <a:ext cx="10983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g34d9c7f49ce_2_1106"/>
          <p:cNvSpPr/>
          <p:nvPr/>
        </p:nvSpPr>
        <p:spPr>
          <a:xfrm>
            <a:off x="520247" y="4036275"/>
            <a:ext cx="1098300" cy="3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g34d9c7f49ce_2_1106"/>
          <p:cNvSpPr/>
          <p:nvPr/>
        </p:nvSpPr>
        <p:spPr>
          <a:xfrm>
            <a:off x="6056176" y="4035400"/>
            <a:ext cx="1385100" cy="3600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0" name="Google Shape;1300;g34d9c7f49ce_2_1106"/>
          <p:cNvCxnSpPr/>
          <p:nvPr/>
        </p:nvCxnSpPr>
        <p:spPr>
          <a:xfrm rot="10800000">
            <a:off x="6737699" y="3676937"/>
            <a:ext cx="0" cy="2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301" name="Google Shape;1301;g34d9c7f49ce_2_1106"/>
          <p:cNvCxnSpPr/>
          <p:nvPr/>
        </p:nvCxnSpPr>
        <p:spPr>
          <a:xfrm rot="10800000">
            <a:off x="7659849" y="3206575"/>
            <a:ext cx="0" cy="288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02" name="Google Shape;1302;g34d9c7f49ce_2_1106"/>
          <p:cNvSpPr/>
          <p:nvPr/>
        </p:nvSpPr>
        <p:spPr>
          <a:xfrm>
            <a:off x="8079728" y="2918863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g34d9c7f49ce_2_1106"/>
          <p:cNvSpPr/>
          <p:nvPr/>
        </p:nvSpPr>
        <p:spPr>
          <a:xfrm>
            <a:off x="520247" y="4525500"/>
            <a:ext cx="1098300" cy="360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4d9c7f49ce_2_114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g34d9c7f49ce_2_1140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34d9c7f49ce_2_114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g34d9c7f49ce_2_1146"/>
          <p:cNvSpPr txBox="1"/>
          <p:nvPr/>
        </p:nvSpPr>
        <p:spPr>
          <a:xfrm>
            <a:off x="1551966" y="843558"/>
            <a:ext cx="7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g34d9c7f49ce_2_1146"/>
          <p:cNvSpPr txBox="1"/>
          <p:nvPr/>
        </p:nvSpPr>
        <p:spPr>
          <a:xfrm>
            <a:off x="1543671" y="1275606"/>
            <a:ext cx="2664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Formu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Arama Formu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Yönetim Paneli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Kayıt Ekleme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Kayıt Listeleme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Kayıt Güncelleme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Kayıt Silme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Models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Validations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Upload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34d9c7f49ce_2_1153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34d9c7f49ce_2_1153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Nedir?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" name="Google Shape;1331;g34d9c7f49ce_2_1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2" name="Google Shape;1332;g34d9c7f49ce_2_1159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g34d9c7f49ce_2_1159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Nedir?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34d9c7f49ce_2_116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g34d9c7f49ce_2_1166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Nedir?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g34d9c7f49ce_2_1166"/>
          <p:cNvSpPr/>
          <p:nvPr/>
        </p:nvSpPr>
        <p:spPr>
          <a:xfrm>
            <a:off x="1688727" y="2334066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g34d9c7f49ce_2_1166"/>
          <p:cNvSpPr txBox="1"/>
          <p:nvPr/>
        </p:nvSpPr>
        <p:spPr>
          <a:xfrm>
            <a:off x="1503450" y="1344200"/>
            <a:ext cx="204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25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Identity.EntityFrameworkCore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3" name="Google Shape;1343;g34d9c7f49ce_2_1166"/>
          <p:cNvCxnSpPr/>
          <p:nvPr/>
        </p:nvCxnSpPr>
        <p:spPr>
          <a:xfrm>
            <a:off x="2444885" y="1817015"/>
            <a:ext cx="0" cy="309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44" name="Google Shape;1344;g34d9c7f49ce_2_1166"/>
          <p:cNvSpPr/>
          <p:nvPr/>
        </p:nvSpPr>
        <p:spPr>
          <a:xfrm>
            <a:off x="3764427" y="2334066"/>
            <a:ext cx="1512300" cy="3948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Migrations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5" name="Google Shape;1345;g34d9c7f49ce_2_1166"/>
          <p:cNvCxnSpPr/>
          <p:nvPr/>
        </p:nvCxnSpPr>
        <p:spPr>
          <a:xfrm rot="10800000">
            <a:off x="3429798" y="2376515"/>
            <a:ext cx="0" cy="309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46" name="Google Shape;1346;g34d9c7f49ce_2_1166"/>
          <p:cNvSpPr/>
          <p:nvPr/>
        </p:nvSpPr>
        <p:spPr>
          <a:xfrm>
            <a:off x="6509328" y="2099763"/>
            <a:ext cx="648000" cy="863400"/>
          </a:xfrm>
          <a:prstGeom prst="can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7" name="Google Shape;1347;g34d9c7f49ce_2_1166"/>
          <p:cNvCxnSpPr/>
          <p:nvPr/>
        </p:nvCxnSpPr>
        <p:spPr>
          <a:xfrm rot="10800000">
            <a:off x="5602548" y="2376515"/>
            <a:ext cx="0" cy="3099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1348" name="Google Shape;1348;g34d9c7f49ce_2_1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44500" y="2340911"/>
            <a:ext cx="461658" cy="4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34d9c7f49ce_2_118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g34d9c7f49ce_2_1180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34d9c7f49ce_2_118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g34d9c7f49ce_2_1186"/>
          <p:cNvSpPr txBox="1"/>
          <p:nvPr/>
        </p:nvSpPr>
        <p:spPr>
          <a:xfrm>
            <a:off x="1563157" y="131412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g34d9c7f49ce_2_1186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g34d9c7f49ce_2_1186"/>
          <p:cNvSpPr txBox="1"/>
          <p:nvPr/>
        </p:nvSpPr>
        <p:spPr>
          <a:xfrm>
            <a:off x="1649782" y="1899650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Based Authentication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g34d9c7f49ce_2_1186"/>
          <p:cNvSpPr txBox="1"/>
          <p:nvPr/>
        </p:nvSpPr>
        <p:spPr>
          <a:xfrm>
            <a:off x="1649782" y="2260188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Based Authentication - JWT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g34d9c7f49ce_2_1186"/>
          <p:cNvSpPr txBox="1"/>
          <p:nvPr/>
        </p:nvSpPr>
        <p:spPr>
          <a:xfrm>
            <a:off x="1649782" y="2620725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Provider Authentication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34d9c7f49ce_2_119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g34d9c7f49ce_2_1196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Based 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4" name="Google Shape;1374;g34d9c7f49ce_2_1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949" y="1893099"/>
            <a:ext cx="696600" cy="86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g34d9c7f49ce_2_1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75" y="1893100"/>
            <a:ext cx="800275" cy="8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6" name="Google Shape;1376;g34d9c7f49ce_2_1196"/>
          <p:cNvCxnSpPr/>
          <p:nvPr/>
        </p:nvCxnSpPr>
        <p:spPr>
          <a:xfrm rot="10800000">
            <a:off x="3169356" y="2519365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7" name="Google Shape;1377;g34d9c7f49ce_2_1196"/>
          <p:cNvCxnSpPr/>
          <p:nvPr/>
        </p:nvCxnSpPr>
        <p:spPr>
          <a:xfrm>
            <a:off x="3169342" y="2113876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78" name="Google Shape;1378;g34d9c7f49ce_2_1196"/>
          <p:cNvSpPr txBox="1"/>
          <p:nvPr/>
        </p:nvSpPr>
        <p:spPr>
          <a:xfrm>
            <a:off x="3660150" y="1616200"/>
            <a:ext cx="1632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localhost:5162/admin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g34d9c7f49ce_2_1196"/>
          <p:cNvSpPr txBox="1"/>
          <p:nvPr/>
        </p:nvSpPr>
        <p:spPr>
          <a:xfrm>
            <a:off x="4106700" y="2624125"/>
            <a:ext cx="6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g34d9c7f49ce_2_1196"/>
          <p:cNvSpPr/>
          <p:nvPr/>
        </p:nvSpPr>
        <p:spPr>
          <a:xfrm>
            <a:off x="7314400" y="2142175"/>
            <a:ext cx="413700" cy="302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34d9c7f49ce_2_1209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g34d9c7f49ce_2_1209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Based 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8" name="Google Shape;1388;g34d9c7f49ce_2_1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949" y="1893099"/>
            <a:ext cx="696600" cy="86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g34d9c7f49ce_2_1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75" y="1893100"/>
            <a:ext cx="800275" cy="8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0" name="Google Shape;1390;g34d9c7f49ce_2_1209"/>
          <p:cNvCxnSpPr/>
          <p:nvPr/>
        </p:nvCxnSpPr>
        <p:spPr>
          <a:xfrm rot="10800000">
            <a:off x="3169356" y="2519365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1" name="Google Shape;1391;g34d9c7f49ce_2_1209"/>
          <p:cNvCxnSpPr/>
          <p:nvPr/>
        </p:nvCxnSpPr>
        <p:spPr>
          <a:xfrm>
            <a:off x="3169342" y="2113876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392" name="Google Shape;1392;g34d9c7f49ce_2_1209"/>
          <p:cNvSpPr txBox="1"/>
          <p:nvPr/>
        </p:nvSpPr>
        <p:spPr>
          <a:xfrm>
            <a:off x="3822900" y="1580675"/>
            <a:ext cx="149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+ Password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g34d9c7f49ce_2_1209"/>
          <p:cNvSpPr txBox="1"/>
          <p:nvPr/>
        </p:nvSpPr>
        <p:spPr>
          <a:xfrm>
            <a:off x="4106700" y="2624125"/>
            <a:ext cx="6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34d9c7f49ce_2_1209"/>
          <p:cNvSpPr/>
          <p:nvPr/>
        </p:nvSpPr>
        <p:spPr>
          <a:xfrm>
            <a:off x="7314400" y="2142175"/>
            <a:ext cx="413700" cy="3021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d9c7f49ce_2_112"/>
          <p:cNvSpPr/>
          <p:nvPr/>
        </p:nvSpPr>
        <p:spPr>
          <a:xfrm>
            <a:off x="3847099" y="1347613"/>
            <a:ext cx="1080000" cy="2905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4d9c7f49ce_2_112"/>
          <p:cNvSpPr/>
          <p:nvPr/>
        </p:nvSpPr>
        <p:spPr>
          <a:xfrm>
            <a:off x="1116842" y="1347614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ASP.NET Core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4d9c7f49ce_2_112"/>
          <p:cNvSpPr/>
          <p:nvPr/>
        </p:nvSpPr>
        <p:spPr>
          <a:xfrm>
            <a:off x="1116842" y="2522762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4d9c7f49ce_2_11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4d9c7f49ce_2_112"/>
          <p:cNvSpPr/>
          <p:nvPr/>
        </p:nvSpPr>
        <p:spPr>
          <a:xfrm>
            <a:off x="1125312" y="3098826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Razor Pages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Google Shape;214;g34d9c7f49ce_2_112"/>
          <p:cNvCxnSpPr/>
          <p:nvPr/>
        </p:nvCxnSpPr>
        <p:spPr>
          <a:xfrm>
            <a:off x="3127019" y="1607589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5" name="Google Shape;215;g34d9c7f49ce_2_112"/>
          <p:cNvCxnSpPr/>
          <p:nvPr/>
        </p:nvCxnSpPr>
        <p:spPr>
          <a:xfrm>
            <a:off x="5220072" y="2735842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16" name="Google Shape;216;g34d9c7f49ce_2_112"/>
          <p:cNvCxnSpPr/>
          <p:nvPr/>
        </p:nvCxnSpPr>
        <p:spPr>
          <a:xfrm>
            <a:off x="2046899" y="2018706"/>
            <a:ext cx="0" cy="216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pic>
        <p:nvPicPr>
          <p:cNvPr id="217" name="Google Shape;217;g34d9c7f49ce_2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2833" y="1776885"/>
            <a:ext cx="693498" cy="86687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d9c7f49ce_2_112"/>
          <p:cNvSpPr/>
          <p:nvPr/>
        </p:nvSpPr>
        <p:spPr>
          <a:xfrm>
            <a:off x="1131821" y="3733296"/>
            <a:ext cx="1830300" cy="519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APIs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g34d9c7f49ce_2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849" y="2859775"/>
            <a:ext cx="1561450" cy="108571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34d9c7f49ce_2_112"/>
          <p:cNvSpPr txBox="1"/>
          <p:nvPr/>
        </p:nvSpPr>
        <p:spPr>
          <a:xfrm>
            <a:off x="101075" y="195486"/>
            <a:ext cx="168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 Core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g34d9c7f49ce_2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78675" y="2968538"/>
            <a:ext cx="783850" cy="783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g34d9c7f49ce_2_112"/>
          <p:cNvCxnSpPr/>
          <p:nvPr/>
        </p:nvCxnSpPr>
        <p:spPr>
          <a:xfrm>
            <a:off x="7172397" y="3360467"/>
            <a:ext cx="360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4d9c7f49ce_2_122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g34d9c7f49ce_2_1222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Based 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2" name="Google Shape;1402;g34d9c7f49ce_2_1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949" y="1893099"/>
            <a:ext cx="696600" cy="86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3" name="Google Shape;1403;g34d9c7f49ce_2_1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75" y="1893100"/>
            <a:ext cx="800275" cy="8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4" name="Google Shape;1404;g34d9c7f49ce_2_1222"/>
          <p:cNvCxnSpPr/>
          <p:nvPr/>
        </p:nvCxnSpPr>
        <p:spPr>
          <a:xfrm rot="10800000">
            <a:off x="3169356" y="2519365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5" name="Google Shape;1405;g34d9c7f49ce_2_1222"/>
          <p:cNvCxnSpPr/>
          <p:nvPr/>
        </p:nvCxnSpPr>
        <p:spPr>
          <a:xfrm>
            <a:off x="3169342" y="2113876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06" name="Google Shape;1406;g34d9c7f49ce_2_1222"/>
          <p:cNvSpPr txBox="1"/>
          <p:nvPr/>
        </p:nvSpPr>
        <p:spPr>
          <a:xfrm>
            <a:off x="3822900" y="1580675"/>
            <a:ext cx="149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+ Password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7" name="Google Shape;1407;g34d9c7f49ce_2_1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5425" y="2262913"/>
            <a:ext cx="361201" cy="3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g34d9c7f49ce_2_1222"/>
          <p:cNvSpPr txBox="1"/>
          <p:nvPr/>
        </p:nvSpPr>
        <p:spPr>
          <a:xfrm>
            <a:off x="4106700" y="2624125"/>
            <a:ext cx="6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4d9c7f49ce_2_123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g34d9c7f49ce_2_1235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Based 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6" name="Google Shape;1416;g34d9c7f49ce_2_1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4949" y="1893099"/>
            <a:ext cx="696600" cy="86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7" name="Google Shape;1417;g34d9c7f49ce_2_12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7375" y="1893100"/>
            <a:ext cx="800275" cy="8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8" name="Google Shape;1418;g34d9c7f49ce_2_1235"/>
          <p:cNvCxnSpPr/>
          <p:nvPr/>
        </p:nvCxnSpPr>
        <p:spPr>
          <a:xfrm rot="10800000">
            <a:off x="3169356" y="2519365"/>
            <a:ext cx="2613600" cy="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9" name="Google Shape;1419;g34d9c7f49ce_2_1235"/>
          <p:cNvCxnSpPr/>
          <p:nvPr/>
        </p:nvCxnSpPr>
        <p:spPr>
          <a:xfrm>
            <a:off x="3169342" y="2113876"/>
            <a:ext cx="26136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420" name="Google Shape;1420;g34d9c7f49ce_2_1235"/>
          <p:cNvSpPr txBox="1"/>
          <p:nvPr/>
        </p:nvSpPr>
        <p:spPr>
          <a:xfrm>
            <a:off x="3609900" y="1616200"/>
            <a:ext cx="173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localhost:5162/admin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1" name="Google Shape;1421;g34d9c7f49ce_2_12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5425" y="2262913"/>
            <a:ext cx="361201" cy="36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g34d9c7f49ce_2_1235"/>
          <p:cNvSpPr txBox="1"/>
          <p:nvPr/>
        </p:nvSpPr>
        <p:spPr>
          <a:xfrm>
            <a:off x="3957900" y="2624125"/>
            <a:ext cx="107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urunler.html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g34d9c7f49ce_2_1235"/>
          <p:cNvSpPr txBox="1"/>
          <p:nvPr/>
        </p:nvSpPr>
        <p:spPr>
          <a:xfrm>
            <a:off x="1399212" y="2797375"/>
            <a:ext cx="6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g34d9c7f49ce_2_1235"/>
          <p:cNvSpPr txBox="1"/>
          <p:nvPr/>
        </p:nvSpPr>
        <p:spPr>
          <a:xfrm>
            <a:off x="6633762" y="2797375"/>
            <a:ext cx="696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34d9c7f49ce_2_125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g34d9c7f49ce_2_1250"/>
          <p:cNvSpPr txBox="1"/>
          <p:nvPr/>
        </p:nvSpPr>
        <p:spPr>
          <a:xfrm>
            <a:off x="1563157" y="1314125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g34d9c7f49ce_2_1250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g34d9c7f49ce_2_1250"/>
          <p:cNvSpPr txBox="1"/>
          <p:nvPr/>
        </p:nvSpPr>
        <p:spPr>
          <a:xfrm>
            <a:off x="1649782" y="1899650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Based Authentication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g34d9c7f49ce_2_1250"/>
          <p:cNvSpPr txBox="1"/>
          <p:nvPr/>
        </p:nvSpPr>
        <p:spPr>
          <a:xfrm>
            <a:off x="1649782" y="2260188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Based Authentication - JWT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g34d9c7f49ce_2_1250"/>
          <p:cNvSpPr txBox="1"/>
          <p:nvPr/>
        </p:nvSpPr>
        <p:spPr>
          <a:xfrm>
            <a:off x="1649782" y="2620725"/>
            <a:ext cx="460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Provider Authentication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34d9c7f49ce_2_1260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g34d9c7f49ce_2_1260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Tanımlama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34d9c7f49ce_2_1266"/>
          <p:cNvSpPr/>
          <p:nvPr/>
        </p:nvSpPr>
        <p:spPr>
          <a:xfrm>
            <a:off x="746600" y="2757335"/>
            <a:ext cx="7569000" cy="14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g34d9c7f49ce_2_1266"/>
          <p:cNvSpPr/>
          <p:nvPr/>
        </p:nvSpPr>
        <p:spPr>
          <a:xfrm>
            <a:off x="787500" y="618650"/>
            <a:ext cx="7569000" cy="14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g34d9c7f49ce_2_126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g34d9c7f49ce_2_1266"/>
          <p:cNvSpPr txBox="1"/>
          <p:nvPr/>
        </p:nvSpPr>
        <p:spPr>
          <a:xfrm>
            <a:off x="7" y="0"/>
            <a:ext cx="4603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g34d9c7f49ce_2_1266"/>
          <p:cNvSpPr/>
          <p:nvPr/>
        </p:nvSpPr>
        <p:spPr>
          <a:xfrm>
            <a:off x="1197850" y="841225"/>
            <a:ext cx="13089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g34d9c7f49ce_2_1266"/>
          <p:cNvSpPr/>
          <p:nvPr/>
        </p:nvSpPr>
        <p:spPr>
          <a:xfrm>
            <a:off x="1197850" y="1494376"/>
            <a:ext cx="13089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g34d9c7f49ce_2_1266"/>
          <p:cNvSpPr txBox="1"/>
          <p:nvPr/>
        </p:nvSpPr>
        <p:spPr>
          <a:xfrm>
            <a:off x="3005875" y="907375"/>
            <a:ext cx="173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localhost:5162/admin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g34d9c7f49ce_2_1266"/>
          <p:cNvSpPr txBox="1"/>
          <p:nvPr/>
        </p:nvSpPr>
        <p:spPr>
          <a:xfrm>
            <a:off x="3005875" y="1560525"/>
            <a:ext cx="173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localhost:5162/admin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g34d9c7f49ce_2_1266"/>
          <p:cNvSpPr/>
          <p:nvPr/>
        </p:nvSpPr>
        <p:spPr>
          <a:xfrm>
            <a:off x="1156950" y="2911139"/>
            <a:ext cx="13089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C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7" name="Google Shape;1457;g34d9c7f49ce_2_1266"/>
          <p:cNvSpPr txBox="1"/>
          <p:nvPr/>
        </p:nvSpPr>
        <p:spPr>
          <a:xfrm>
            <a:off x="2964975" y="2977288"/>
            <a:ext cx="173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localhost:5162/admin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8" name="Google Shape;1458;g34d9c7f49ce_2_1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684" y="907373"/>
            <a:ext cx="338282" cy="33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59" name="Google Shape;1459;g34d9c7f49ce_2_1266"/>
          <p:cNvSpPr/>
          <p:nvPr/>
        </p:nvSpPr>
        <p:spPr>
          <a:xfrm>
            <a:off x="5002275" y="2974284"/>
            <a:ext cx="387300" cy="28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0" name="Google Shape;1460;g34d9c7f49ce_2_1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684" y="1529828"/>
            <a:ext cx="338282" cy="33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1" name="Google Shape;1461;g34d9c7f49ce_2_1266"/>
          <p:cNvSpPr txBox="1"/>
          <p:nvPr/>
        </p:nvSpPr>
        <p:spPr>
          <a:xfrm>
            <a:off x="5694375" y="2977288"/>
            <a:ext cx="1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localhost:5162/customer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2" name="Google Shape;1462;g34d9c7f49ce_2_1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309" y="2946603"/>
            <a:ext cx="338282" cy="33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63" name="Google Shape;1463;g34d9c7f49ce_2_1266"/>
          <p:cNvSpPr txBox="1"/>
          <p:nvPr/>
        </p:nvSpPr>
        <p:spPr>
          <a:xfrm>
            <a:off x="5735275" y="907363"/>
            <a:ext cx="1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localhost:5162/customer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4" name="Google Shape;1464;g34d9c7f49ce_2_1266"/>
          <p:cNvSpPr txBox="1"/>
          <p:nvPr/>
        </p:nvSpPr>
        <p:spPr>
          <a:xfrm>
            <a:off x="5735275" y="1575863"/>
            <a:ext cx="1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localhost:5162/customer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g34d9c7f49ce_2_1266"/>
          <p:cNvSpPr/>
          <p:nvPr/>
        </p:nvSpPr>
        <p:spPr>
          <a:xfrm>
            <a:off x="7711700" y="904371"/>
            <a:ext cx="387300" cy="28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6" name="Google Shape;1466;g34d9c7f49ce_2_1266"/>
          <p:cNvSpPr/>
          <p:nvPr/>
        </p:nvSpPr>
        <p:spPr>
          <a:xfrm>
            <a:off x="7711700" y="1572871"/>
            <a:ext cx="387300" cy="28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g34d9c7f49ce_2_1266"/>
          <p:cNvSpPr/>
          <p:nvPr/>
        </p:nvSpPr>
        <p:spPr>
          <a:xfrm>
            <a:off x="1156950" y="3564289"/>
            <a:ext cx="1308900" cy="4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-TR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D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g34d9c7f49ce_2_1266"/>
          <p:cNvSpPr txBox="1"/>
          <p:nvPr/>
        </p:nvSpPr>
        <p:spPr>
          <a:xfrm>
            <a:off x="2964975" y="3630438"/>
            <a:ext cx="1732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localhost:5162/admin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9" name="Google Shape;1469;g34d9c7f49ce_2_1266"/>
          <p:cNvSpPr/>
          <p:nvPr/>
        </p:nvSpPr>
        <p:spPr>
          <a:xfrm>
            <a:off x="5002275" y="3627434"/>
            <a:ext cx="387300" cy="282900"/>
          </a:xfrm>
          <a:prstGeom prst="mathMultiply">
            <a:avLst>
              <a:gd fmla="val 23520" name="adj1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g34d9c7f49ce_2_1266"/>
          <p:cNvSpPr txBox="1"/>
          <p:nvPr/>
        </p:nvSpPr>
        <p:spPr>
          <a:xfrm>
            <a:off x="5694375" y="3630438"/>
            <a:ext cx="1886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localhost:5162/customer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1" name="Google Shape;1471;g34d9c7f49ce_2_12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5309" y="3599753"/>
            <a:ext cx="338282" cy="3382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g34d9c7f49ce_2_1266"/>
          <p:cNvSpPr txBox="1"/>
          <p:nvPr/>
        </p:nvSpPr>
        <p:spPr>
          <a:xfrm>
            <a:off x="7212201" y="226275"/>
            <a:ext cx="122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g34d9c7f49ce_2_1266"/>
          <p:cNvSpPr txBox="1"/>
          <p:nvPr/>
        </p:nvSpPr>
        <p:spPr>
          <a:xfrm>
            <a:off x="7171301" y="2423788"/>
            <a:ext cx="1226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tr-T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34d9c7f49ce_2_1296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g34d9c7f49ce_2_1296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34d9c7f49ce_2_1302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g34d9c7f49ce_2_1302"/>
          <p:cNvSpPr txBox="1"/>
          <p:nvPr/>
        </p:nvSpPr>
        <p:spPr>
          <a:xfrm>
            <a:off x="1552003" y="843550"/>
            <a:ext cx="28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 Yönetimi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g34d9c7f49ce_2_1302"/>
          <p:cNvSpPr txBox="1"/>
          <p:nvPr/>
        </p:nvSpPr>
        <p:spPr>
          <a:xfrm>
            <a:off x="1543671" y="1275606"/>
            <a:ext cx="2664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Nedir?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Framework 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 Oluşturma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 Listesi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Authentication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Identity Ayarları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Roller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Kullanıcı Rol İlişkilendirmesi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Parola Güncelleme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Şifremi Unuttum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Gönderme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34d9c7f49ce_2_1309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g34d9c7f49ce_2_1309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 Entities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4d9c7f49ce_2_1315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g34d9c7f49ce_2_1315"/>
          <p:cNvSpPr txBox="1"/>
          <p:nvPr/>
        </p:nvSpPr>
        <p:spPr>
          <a:xfrm>
            <a:off x="7" y="0"/>
            <a:ext cx="460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 Entities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3" name="Google Shape;1503;g34d9c7f49ce_2_1315"/>
          <p:cNvGraphicFramePr/>
          <p:nvPr/>
        </p:nvGraphicFramePr>
        <p:xfrm>
          <a:off x="4071144" y="985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900"/>
                <a:gridCol w="1288850"/>
                <a:gridCol w="1288850"/>
                <a:gridCol w="128885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CartId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UrunId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Miktar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4" name="Google Shape;1504;g34d9c7f49ce_2_1315"/>
          <p:cNvSpPr txBox="1"/>
          <p:nvPr/>
        </p:nvSpPr>
        <p:spPr>
          <a:xfrm>
            <a:off x="747220" y="531550"/>
            <a:ext cx="460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g34d9c7f49ce_2_1315"/>
          <p:cNvSpPr txBox="1"/>
          <p:nvPr/>
        </p:nvSpPr>
        <p:spPr>
          <a:xfrm>
            <a:off x="3991743" y="624875"/>
            <a:ext cx="89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CartItem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6" name="Google Shape;1506;g34d9c7f49ce_2_1315"/>
          <p:cNvGraphicFramePr/>
          <p:nvPr/>
        </p:nvGraphicFramePr>
        <p:xfrm>
          <a:off x="848822" y="932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325"/>
                <a:gridCol w="196490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CustomerId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Ahmet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Mehmet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Ayşe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507" name="Google Shape;1507;g34d9c7f49ce_2_1315"/>
          <p:cNvGraphicFramePr/>
          <p:nvPr/>
        </p:nvGraphicFramePr>
        <p:xfrm>
          <a:off x="4071147" y="301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{D8E05731-FCFF-4729-A756-EEB3CBF0600F}</a:tableStyleId>
              </a:tblPr>
              <a:tblGrid>
                <a:gridCol w="382325"/>
                <a:gridCol w="1964900"/>
              </a:tblGrid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UrunAdi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Ürün 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Ürün 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6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-TR" sz="1400" u="none" cap="none" strike="noStrike">
                          <a:solidFill>
                            <a:schemeClr val="dk1"/>
                          </a:solidFill>
                        </a:rPr>
                        <a:t>Ürün 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8" name="Google Shape;1508;g34d9c7f49ce_2_1315"/>
          <p:cNvSpPr txBox="1"/>
          <p:nvPr/>
        </p:nvSpPr>
        <p:spPr>
          <a:xfrm>
            <a:off x="3991743" y="2621175"/>
            <a:ext cx="890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4d9c7f49ce_2_1327"/>
          <p:cNvSpPr txBox="1"/>
          <p:nvPr/>
        </p:nvSpPr>
        <p:spPr>
          <a:xfrm>
            <a:off x="6948264" y="4587974"/>
            <a:ext cx="21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g34d9c7f49ce_2_1327"/>
          <p:cNvSpPr txBox="1"/>
          <p:nvPr/>
        </p:nvSpPr>
        <p:spPr>
          <a:xfrm>
            <a:off x="900657" y="2257400"/>
            <a:ext cx="460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tr-TR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 Öğreniyoruz?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2017-06-18T12:02:11Z</dcterms:created>
  <dc:creator>sadikturan</dc:creator>
</cp:coreProperties>
</file>