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c3622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c3622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forbes.com/sites/audemarspiguet/2019/12/06/the-craftmans-code-an-exclusive-window-into-the-code-1159-by-audemars-piguet-collection/?sh=1ea46b012590" TargetMode="External"/><Relationship Id="rId5" Type="http://schemas.openxmlformats.org/officeDocument/2006/relationships/hyperlink" Target="https://www.forbes.com/sites/atlassian/2021/11/16/your-open-collaboration-blueprint-4-steps-to-stronger-teamwork/?sh=4b7ce076977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Macallan - </a:t>
            </a:r>
            <a:r>
              <a:rPr lang="en"/>
              <a:t>Forbes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/>
              <a:t>E</a:t>
            </a:r>
            <a:r>
              <a:rPr lang="en" sz="2040"/>
              <a:t>-Magazine | 12.May</a:t>
            </a:r>
            <a:endParaRPr sz="204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/>
              <a:t>Animation Notes</a:t>
            </a:r>
            <a:endParaRPr sz="2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61069" l="0" r="0" t="0"/>
          <a:stretch/>
        </p:blipFill>
        <p:spPr>
          <a:xfrm>
            <a:off x="1695775" y="34188"/>
            <a:ext cx="2227900" cy="507512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672450" y="487425"/>
            <a:ext cx="253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Video làm background: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Ref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Video playback automatically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4672450" y="2571750"/>
            <a:ext cx="27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Khi scroll thì Heading, text và hình ảnh của bài sẽ appear theo hướng từ dưới lên: như text trong -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Ref</a:t>
            </a:r>
            <a:endParaRPr sz="1200"/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4085125" y="764475"/>
            <a:ext cx="63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4085125" y="2830325"/>
            <a:ext cx="63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1534275" y="1834100"/>
            <a:ext cx="2550900" cy="330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