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2" d="100"/>
          <a:sy n="82" d="100"/>
        </p:scale>
        <p:origin x="10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73298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Muhammed </a:t>
            </a:r>
            <a:r>
              <a:rPr lang="en-US" sz="1100" dirty="0" err="1">
                <a:solidFill>
                  <a:schemeClr val="tx1"/>
                </a:solidFill>
              </a:rPr>
              <a:t>Habinsha</a:t>
            </a:r>
            <a:r>
              <a:rPr lang="en-US" sz="1100" dirty="0">
                <a:solidFill>
                  <a:schemeClr val="tx1"/>
                </a:solidFil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:720921104061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5" y="1069436"/>
            <a:ext cx="7451610"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rcRect/>
          <a:stretch/>
        </p:blipFill>
        <p:spPr>
          <a:xfrm>
            <a:off x="1219315" y="1181325"/>
            <a:ext cx="6704918" cy="35689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184</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13</cp:revision>
  <dcterms:modified xsi:type="dcterms:W3CDTF">2024-04-09T16:21:07Z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