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5"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93EC58-B9C2-4284-9F01-CA954CFE23D2}">
  <a:tblStyle styleId="{1793EC58-B9C2-4284-9F01-CA954CFE23D2}"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304800" algn="l" rtl="0">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rtl="0">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chemeClr val="dk1"/>
              </a:buClr>
              <a:buSzPts val="1400"/>
              <a:buFont typeface="Arial"/>
              <a:buChar char="​"/>
              <a:defRPr sz="1400" b="1" i="0" u="none" strike="noStrike" cap="none">
                <a:solidFill>
                  <a:schemeClr val="dk1"/>
                </a:solidFill>
                <a:latin typeface="Arial"/>
                <a:ea typeface="Arial"/>
                <a:cs typeface="Arial"/>
                <a:sym typeface="Arial"/>
              </a:defRPr>
            </a:lvl4pPr>
            <a:lvl5pPr marL="2286000" marR="0" lvl="4" indent="-304800" algn="l" rtl="0">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800" b="0" i="0" u="none" strike="noStrike" cap="none">
                <a:solidFill>
                  <a:schemeClr val="dk1"/>
                </a:solidFill>
                <a:latin typeface="Arial"/>
                <a:ea typeface="Arial"/>
                <a:cs typeface="Arial"/>
                <a:sym typeface="Arial"/>
              </a:defRPr>
            </a:lvl6pPr>
            <a:lvl7pPr marL="3200400" marR="0" lvl="6" indent="-279400" algn="l" rtl="0">
              <a:lnSpc>
                <a:spcPct val="100000"/>
              </a:lnSpc>
              <a:spcBef>
                <a:spcPts val="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7pPr>
            <a:lvl8pPr marL="3657600" marR="0" lvl="7" indent="-279400" algn="l" rtl="0">
              <a:lnSpc>
                <a:spcPct val="100000"/>
              </a:lnSpc>
              <a:spcBef>
                <a:spcPts val="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8pPr>
            <a:lvl9pPr marL="4114800" marR="0" lvl="8" indent="-279400" algn="l" rtl="0">
              <a:lnSpc>
                <a:spcPct val="100000"/>
              </a:lnSpc>
              <a:spcBef>
                <a:spcPts val="0"/>
              </a:spcBef>
              <a:spcAft>
                <a:spcPts val="0"/>
              </a:spcAft>
              <a:buClr>
                <a:schemeClr val="dk1"/>
              </a:buClr>
              <a:buSzPts val="800"/>
              <a:buFont typeface="Arial"/>
              <a:buChar char="​"/>
              <a:defRPr sz="800" b="1"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
        <p:nvSpPr>
          <p:cNvPr id="6" name="Google Shape;6;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 name="Google Shape;8;n"/>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200"/>
              <a:buNone/>
            </a:pPr>
            <a:endParaRPr/>
          </a:p>
        </p:txBody>
      </p:sp>
      <p:sp>
        <p:nvSpPr>
          <p:cNvPr id="354" name="Google Shape;35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200"/>
              <a:buNone/>
            </a:pPr>
            <a:endParaRPr/>
          </a:p>
        </p:txBody>
      </p:sp>
      <p:sp>
        <p:nvSpPr>
          <p:cNvPr id="493" name="Google Shape;49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200"/>
              <a:buNone/>
            </a:pPr>
            <a:endParaRPr/>
          </a:p>
        </p:txBody>
      </p:sp>
      <p:sp>
        <p:nvSpPr>
          <p:cNvPr id="508" name="Google Shape;508;p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11</a:t>
            </a:fld>
            <a:endParaRPr/>
          </a:p>
        </p:txBody>
      </p:sp>
      <p:sp>
        <p:nvSpPr>
          <p:cNvPr id="509" name="Google Shape;50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2f7e4111d9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g2f7e4111d9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12</a:t>
            </a:fld>
            <a:endParaRPr/>
          </a:p>
        </p:txBody>
      </p:sp>
      <p:sp>
        <p:nvSpPr>
          <p:cNvPr id="528" name="Google Shape;528;g2f7e4111d9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200"/>
              <a:buNone/>
            </a:pPr>
            <a:endParaRPr/>
          </a:p>
        </p:txBody>
      </p:sp>
      <p:sp>
        <p:nvSpPr>
          <p:cNvPr id="364" name="Google Shape;364;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2</a:t>
            </a:fld>
            <a:endParaRPr/>
          </a:p>
        </p:txBody>
      </p:sp>
      <p:sp>
        <p:nvSpPr>
          <p:cNvPr id="365" name="Google Shape;36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200"/>
              <a:buNone/>
            </a:pPr>
            <a:endParaRPr/>
          </a:p>
        </p:txBody>
      </p:sp>
      <p:sp>
        <p:nvSpPr>
          <p:cNvPr id="387" name="Google Shape;387;p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a:t>
            </a:fld>
            <a:endParaRPr/>
          </a:p>
        </p:txBody>
      </p:sp>
      <p:sp>
        <p:nvSpPr>
          <p:cNvPr id="388" name="Google Shape;38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200"/>
              <a:buNone/>
            </a:pPr>
            <a:endParaRPr/>
          </a:p>
        </p:txBody>
      </p:sp>
      <p:sp>
        <p:nvSpPr>
          <p:cNvPr id="398" name="Google Shape;398;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a:t>
            </a:fld>
            <a:endParaRPr/>
          </a:p>
        </p:txBody>
      </p:sp>
      <p:sp>
        <p:nvSpPr>
          <p:cNvPr id="399" name="Google Shape;39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200"/>
              <a:buNone/>
            </a:pPr>
            <a:endParaRPr/>
          </a:p>
        </p:txBody>
      </p:sp>
      <p:sp>
        <p:nvSpPr>
          <p:cNvPr id="429" name="Google Shape;429;p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5</a:t>
            </a:fld>
            <a:endParaRPr/>
          </a:p>
        </p:txBody>
      </p:sp>
      <p:sp>
        <p:nvSpPr>
          <p:cNvPr id="430" name="Google Shape;43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200"/>
              <a:buNone/>
            </a:pPr>
            <a:endParaRPr/>
          </a:p>
        </p:txBody>
      </p:sp>
      <p:sp>
        <p:nvSpPr>
          <p:cNvPr id="438" name="Google Shape;438;p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6</a:t>
            </a:fld>
            <a:endParaRPr/>
          </a:p>
        </p:txBody>
      </p:sp>
      <p:sp>
        <p:nvSpPr>
          <p:cNvPr id="439" name="Google Shape;4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200"/>
              <a:buNone/>
            </a:pPr>
            <a:endParaRPr/>
          </a:p>
        </p:txBody>
      </p:sp>
      <p:sp>
        <p:nvSpPr>
          <p:cNvPr id="448" name="Google Shape;448;p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7</a:t>
            </a:fld>
            <a:endParaRPr/>
          </a:p>
        </p:txBody>
      </p:sp>
      <p:sp>
        <p:nvSpPr>
          <p:cNvPr id="449" name="Google Shape;44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200"/>
              <a:buNone/>
            </a:pPr>
            <a:endParaRPr/>
          </a:p>
        </p:txBody>
      </p:sp>
      <p:sp>
        <p:nvSpPr>
          <p:cNvPr id="464" name="Google Shape;464;p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8</a:t>
            </a:fld>
            <a:endParaRPr/>
          </a:p>
        </p:txBody>
      </p:sp>
      <p:sp>
        <p:nvSpPr>
          <p:cNvPr id="465" name="Google Shape;46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200"/>
              <a:buNone/>
            </a:pPr>
            <a:endParaRPr/>
          </a:p>
        </p:txBody>
      </p:sp>
      <p:sp>
        <p:nvSpPr>
          <p:cNvPr id="478" name="Google Shape;478;p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9</a:t>
            </a:fld>
            <a:endParaRPr/>
          </a:p>
        </p:txBody>
      </p:sp>
      <p:sp>
        <p:nvSpPr>
          <p:cNvPr id="479" name="Google Shape;47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 Cover">
  <p:cSld name="D. Cover">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5136356" y="2163600"/>
            <a:ext cx="6408844" cy="2379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4400"/>
              <a:buFont typeface="Arial"/>
              <a:buNone/>
              <a:defRPr sz="4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body" idx="1"/>
          </p:nvPr>
        </p:nvSpPr>
        <p:spPr>
          <a:xfrm>
            <a:off x="5136000" y="5799507"/>
            <a:ext cx="1920000" cy="1548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300"/>
              </a:spcBef>
              <a:spcAft>
                <a:spcPts val="0"/>
              </a:spcAft>
              <a:buClr>
                <a:schemeClr val="dk2"/>
              </a:buClr>
              <a:buSzPts val="1000"/>
              <a:buNone/>
              <a:defRPr sz="1000" b="1">
                <a:solidFill>
                  <a:schemeClr val="dk2"/>
                </a:solidFill>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20" name="Google Shape;20;p2"/>
          <p:cNvSpPr txBox="1">
            <a:spLocks noGrp="1"/>
          </p:cNvSpPr>
          <p:nvPr>
            <p:ph type="dt" idx="10"/>
          </p:nvPr>
        </p:nvSpPr>
        <p:spPr>
          <a:xfrm>
            <a:off x="5136000" y="6055200"/>
            <a:ext cx="1920001" cy="154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10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a:spLocks noGrp="1"/>
          </p:cNvSpPr>
          <p:nvPr>
            <p:ph type="pic" idx="2"/>
          </p:nvPr>
        </p:nvSpPr>
        <p:spPr>
          <a:xfrm>
            <a:off x="324000" y="324000"/>
            <a:ext cx="4488000" cy="6210000"/>
          </a:xfrm>
          <a:prstGeom prst="rect">
            <a:avLst/>
          </a:prstGeom>
          <a:noFill/>
          <a:ln>
            <a:noFill/>
          </a:ln>
        </p:spPr>
      </p:sp>
      <p:sp>
        <p:nvSpPr>
          <p:cNvPr id="22" name="Google Shape;22;p2"/>
          <p:cNvSpPr/>
          <p:nvPr/>
        </p:nvSpPr>
        <p:spPr>
          <a:xfrm>
            <a:off x="11172825" y="321618"/>
            <a:ext cx="701251" cy="499913"/>
          </a:xfrm>
          <a:custGeom>
            <a:avLst/>
            <a:gdLst/>
            <a:ahLst/>
            <a:cxnLst/>
            <a:rect l="l" t="t" r="r" b="b"/>
            <a:pathLst>
              <a:path w="5293529" h="3773692" extrusionOk="0">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 name="Google Shape;23;p2" descr="{&quot;templafy&quot;:{&quot;type&quot;:&quot;image&quot;,&quot;inheritDimensions&quot;:&quot;inheritNone&quot;,&quot;width&quot;:&quot;7.67 cm&quot;,&quot;binding&quot;:&quot;Form.PLogoChoice.PLogoInsertion&quot;}}"/>
          <p:cNvSpPr/>
          <p:nvPr/>
        </p:nvSpPr>
        <p:spPr>
          <a:xfrm>
            <a:off x="9240653" y="5336922"/>
            <a:ext cx="2760847" cy="1309148"/>
          </a:xfrm>
          <a:prstGeom prst="rect">
            <a:avLst/>
          </a:prstGeom>
          <a:noFill/>
          <a:ln>
            <a:noFill/>
          </a:ln>
        </p:spPr>
        <p:txBody>
          <a:bodyPr spcFirstLastPara="1" wrap="square" lIns="72000" tIns="36000" rIns="72000" bIns="36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24" name="Google Shape;24;p2"/>
          <p:cNvSpPr txBox="1">
            <a:spLocks noGrp="1"/>
          </p:cNvSpPr>
          <p:nvPr>
            <p:ph type="ftr" idx="11"/>
          </p:nvPr>
        </p:nvSpPr>
        <p:spPr>
          <a:xfrm>
            <a:off x="0" y="6876000"/>
            <a:ext cx="0" cy="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
          <p:cNvSpPr txBox="1">
            <a:spLocks noGrp="1"/>
          </p:cNvSpPr>
          <p:nvPr>
            <p:ph type="sldNum" idx="12"/>
          </p:nvPr>
        </p:nvSpPr>
        <p:spPr>
          <a:xfrm>
            <a:off x="0" y="6876000"/>
            <a:ext cx="0" cy="0"/>
          </a:xfrm>
          <a:prstGeom prst="rect">
            <a:avLst/>
          </a:prstGeom>
          <a:noFill/>
          <a:ln>
            <a:noFill/>
          </a:ln>
        </p:spPr>
        <p:txBody>
          <a:bodyPr spcFirstLastPara="1" wrap="square" lIns="0" tIns="0" rIns="0" bIns="0" anchor="b" anchorCtr="0">
            <a:noAutofit/>
          </a:bodyPr>
          <a:lstStyle>
            <a:lvl1pPr marL="0" marR="0" lvl="0"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randed Agenda">
  <p:cSld name="Branded Agenda">
    <p:bg>
      <p:bgPr>
        <a:solidFill>
          <a:srgbClr val="F7F6F5"/>
        </a:solidFill>
        <a:effectLst/>
      </p:bgPr>
    </p:bg>
    <p:spTree>
      <p:nvGrpSpPr>
        <p:cNvPr id="1" name="Shape 93"/>
        <p:cNvGrpSpPr/>
        <p:nvPr/>
      </p:nvGrpSpPr>
      <p:grpSpPr>
        <a:xfrm>
          <a:off x="0" y="0"/>
          <a:ext cx="0" cy="0"/>
          <a:chOff x="0" y="0"/>
          <a:chExt cx="0" cy="0"/>
        </a:xfrm>
      </p:grpSpPr>
      <p:sp>
        <p:nvSpPr>
          <p:cNvPr id="94" name="Google Shape;94;p11"/>
          <p:cNvSpPr/>
          <p:nvPr/>
        </p:nvSpPr>
        <p:spPr>
          <a:xfrm>
            <a:off x="0" y="0"/>
            <a:ext cx="12192000" cy="6858000"/>
          </a:xfrm>
          <a:prstGeom prst="rect">
            <a:avLst/>
          </a:prstGeom>
          <a:solidFill>
            <a:srgbClr val="F5F3F2"/>
          </a:solidFill>
          <a:ln>
            <a:noFill/>
          </a:ln>
        </p:spPr>
        <p:txBody>
          <a:bodyPr spcFirstLastPara="1" wrap="square" lIns="72000" tIns="36000" rIns="72000" bIns="36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95" name="Google Shape;95;p11"/>
          <p:cNvSpPr txBox="1">
            <a:spLocks noGrp="1"/>
          </p:cNvSpPr>
          <p:nvPr>
            <p:ph type="dt" idx="10"/>
          </p:nvPr>
        </p:nvSpPr>
        <p:spPr>
          <a:xfrm>
            <a:off x="648000" y="324000"/>
            <a:ext cx="1920000" cy="12585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1"/>
          <p:cNvSpPr txBox="1">
            <a:spLocks noGrp="1"/>
          </p:cNvSpPr>
          <p:nvPr>
            <p:ph type="ftr" idx="11"/>
          </p:nvPr>
        </p:nvSpPr>
        <p:spPr>
          <a:xfrm>
            <a:off x="2892712" y="323850"/>
            <a:ext cx="4162138" cy="12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1"/>
          <p:cNvSpPr txBox="1">
            <a:spLocks noGrp="1"/>
          </p:cNvSpPr>
          <p:nvPr>
            <p:ph type="sldNum" idx="12"/>
          </p:nvPr>
        </p:nvSpPr>
        <p:spPr>
          <a:xfrm>
            <a:off x="324000" y="324000"/>
            <a:ext cx="324000" cy="12585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98" name="Google Shape;98;p11"/>
          <p:cNvSpPr/>
          <p:nvPr/>
        </p:nvSpPr>
        <p:spPr>
          <a:xfrm>
            <a:off x="11172825" y="321618"/>
            <a:ext cx="701251" cy="499913"/>
          </a:xfrm>
          <a:custGeom>
            <a:avLst/>
            <a:gdLst/>
            <a:ahLst/>
            <a:cxnLst/>
            <a:rect l="l" t="t" r="r" b="b"/>
            <a:pathLst>
              <a:path w="5293529" h="3773692" extrusionOk="0">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99" name="Google Shape;99;p11"/>
          <p:cNvPicPr preferRelativeResize="0"/>
          <p:nvPr/>
        </p:nvPicPr>
        <p:blipFill rotWithShape="1">
          <a:blip r:embed="rId2">
            <a:alphaModFix/>
          </a:blip>
          <a:srcRect l="11082" t="20310" r="8216" b="23548"/>
          <a:stretch/>
        </p:blipFill>
        <p:spPr>
          <a:xfrm>
            <a:off x="190500" y="2105535"/>
            <a:ext cx="10292105" cy="2989020"/>
          </a:xfrm>
          <a:prstGeom prst="rect">
            <a:avLst/>
          </a:prstGeom>
          <a:noFill/>
          <a:ln>
            <a:noFill/>
          </a:ln>
        </p:spPr>
      </p:pic>
      <p:sp>
        <p:nvSpPr>
          <p:cNvPr id="100" name="Google Shape;100;p11" descr="{&quot;templafy&quot;:{&quot;type&quot;:&quot;image&quot;,&quot;inheritDimensions&quot;:&quot;inheritNone&quot;,&quot;width&quot;:&quot;7.67 cm&quot;,&quot;binding&quot;:&quot;Form.PLogoChoice.PLogoInsertion&quot;}}"/>
          <p:cNvSpPr/>
          <p:nvPr/>
        </p:nvSpPr>
        <p:spPr>
          <a:xfrm>
            <a:off x="9240653" y="5336922"/>
            <a:ext cx="2760847" cy="1309148"/>
          </a:xfrm>
          <a:prstGeom prst="rect">
            <a:avLst/>
          </a:prstGeom>
          <a:noFill/>
          <a:ln>
            <a:noFill/>
          </a:ln>
        </p:spPr>
        <p:txBody>
          <a:bodyPr spcFirstLastPara="1" wrap="square" lIns="72000" tIns="36000" rIns="72000" bIns="36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C. Agenda">
  <p:cSld name="C. Agenda">
    <p:bg>
      <p:bgPr>
        <a:solidFill>
          <a:srgbClr val="F7F6F5"/>
        </a:solidFill>
        <a:effectLst/>
      </p:bgPr>
    </p:bg>
    <p:spTree>
      <p:nvGrpSpPr>
        <p:cNvPr id="1" name="Shape 101"/>
        <p:cNvGrpSpPr/>
        <p:nvPr/>
      </p:nvGrpSpPr>
      <p:grpSpPr>
        <a:xfrm>
          <a:off x="0" y="0"/>
          <a:ext cx="0" cy="0"/>
          <a:chOff x="0" y="0"/>
          <a:chExt cx="0" cy="0"/>
        </a:xfrm>
      </p:grpSpPr>
      <p:sp>
        <p:nvSpPr>
          <p:cNvPr id="102" name="Google Shape;102;p12"/>
          <p:cNvSpPr/>
          <p:nvPr/>
        </p:nvSpPr>
        <p:spPr>
          <a:xfrm>
            <a:off x="0" y="0"/>
            <a:ext cx="12192000" cy="6858000"/>
          </a:xfrm>
          <a:prstGeom prst="rect">
            <a:avLst/>
          </a:prstGeom>
          <a:solidFill>
            <a:srgbClr val="F5F3F2"/>
          </a:solidFill>
          <a:ln>
            <a:noFill/>
          </a:ln>
        </p:spPr>
        <p:txBody>
          <a:bodyPr spcFirstLastPara="1" wrap="square" lIns="72000" tIns="36000" rIns="72000" bIns="36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pic>
        <p:nvPicPr>
          <p:cNvPr id="103" name="Google Shape;103;p12"/>
          <p:cNvPicPr preferRelativeResize="0"/>
          <p:nvPr/>
        </p:nvPicPr>
        <p:blipFill rotWithShape="1">
          <a:blip r:embed="rId2">
            <a:alphaModFix/>
          </a:blip>
          <a:srcRect l="11082" t="20310" r="8216" b="23548"/>
          <a:stretch/>
        </p:blipFill>
        <p:spPr>
          <a:xfrm>
            <a:off x="190500" y="2105535"/>
            <a:ext cx="10292105" cy="2989020"/>
          </a:xfrm>
          <a:prstGeom prst="rect">
            <a:avLst/>
          </a:prstGeom>
          <a:noFill/>
          <a:ln>
            <a:noFill/>
          </a:ln>
        </p:spPr>
      </p:pic>
      <p:sp>
        <p:nvSpPr>
          <p:cNvPr id="104" name="Google Shape;104;p12"/>
          <p:cNvSpPr txBox="1">
            <a:spLocks noGrp="1"/>
          </p:cNvSpPr>
          <p:nvPr>
            <p:ph type="body" idx="1"/>
          </p:nvPr>
        </p:nvSpPr>
        <p:spPr>
          <a:xfrm>
            <a:off x="2892000" y="648000"/>
            <a:ext cx="6408000" cy="5562000"/>
          </a:xfrm>
          <a:prstGeom prst="rect">
            <a:avLst/>
          </a:prstGeom>
          <a:noFill/>
          <a:ln>
            <a:noFill/>
          </a:ln>
        </p:spPr>
        <p:txBody>
          <a:bodyPr spcFirstLastPara="1" wrap="square" lIns="0" tIns="0" rIns="0" bIns="0" anchor="ctr" anchorCtr="0">
            <a:noAutofit/>
          </a:bodyPr>
          <a:lstStyle>
            <a:lvl1pPr marL="457200" lvl="0" indent="-355600" algn="l">
              <a:lnSpc>
                <a:spcPct val="130000"/>
              </a:lnSpc>
              <a:spcBef>
                <a:spcPts val="0"/>
              </a:spcBef>
              <a:spcAft>
                <a:spcPts val="0"/>
              </a:spcAft>
              <a:buClr>
                <a:schemeClr val="dk2"/>
              </a:buClr>
              <a:buSzPts val="2000"/>
              <a:buFont typeface="Arial"/>
              <a:buChar char="​"/>
              <a:defRPr>
                <a:solidFill>
                  <a:schemeClr val="dk2"/>
                </a:solidFill>
              </a:defRPr>
            </a:lvl1pPr>
            <a:lvl2pPr marL="914400" lvl="1" indent="-355600" algn="l">
              <a:lnSpc>
                <a:spcPct val="130000"/>
              </a:lnSpc>
              <a:spcBef>
                <a:spcPts val="0"/>
              </a:spcBef>
              <a:spcAft>
                <a:spcPts val="0"/>
              </a:spcAft>
              <a:buClr>
                <a:schemeClr val="dk2"/>
              </a:buClr>
              <a:buSzPts val="2000"/>
              <a:buFont typeface="Arial"/>
              <a:buChar char="•"/>
              <a:defRPr sz="2000" b="0">
                <a:solidFill>
                  <a:schemeClr val="dk2"/>
                </a:solidFill>
              </a:defRPr>
            </a:lvl2pPr>
            <a:lvl3pPr marL="1371600" lvl="2" indent="-355600" algn="l">
              <a:lnSpc>
                <a:spcPct val="130000"/>
              </a:lnSpc>
              <a:spcBef>
                <a:spcPts val="0"/>
              </a:spcBef>
              <a:spcAft>
                <a:spcPts val="0"/>
              </a:spcAft>
              <a:buClr>
                <a:schemeClr val="dk2"/>
              </a:buClr>
              <a:buSzPts val="2000"/>
              <a:buFont typeface="Arial"/>
              <a:buChar char="​"/>
              <a:defRPr sz="2000">
                <a:solidFill>
                  <a:schemeClr val="dk2"/>
                </a:solidFill>
              </a:defRPr>
            </a:lvl3pPr>
            <a:lvl4pPr marL="1828800" lvl="3" indent="-355600" algn="l">
              <a:lnSpc>
                <a:spcPct val="130000"/>
              </a:lnSpc>
              <a:spcBef>
                <a:spcPts val="0"/>
              </a:spcBef>
              <a:spcAft>
                <a:spcPts val="0"/>
              </a:spcAft>
              <a:buClr>
                <a:schemeClr val="dk2"/>
              </a:buClr>
              <a:buSzPts val="2000"/>
              <a:buFont typeface="Arial"/>
              <a:buChar char="​"/>
              <a:defRPr sz="2000" b="0">
                <a:solidFill>
                  <a:schemeClr val="dk2"/>
                </a:solidFill>
                <a:latin typeface="Arial"/>
                <a:ea typeface="Arial"/>
                <a:cs typeface="Arial"/>
                <a:sym typeface="Arial"/>
              </a:defRPr>
            </a:lvl4pPr>
            <a:lvl5pPr marL="2286000" lvl="4" indent="-355600" algn="l">
              <a:lnSpc>
                <a:spcPct val="130000"/>
              </a:lnSpc>
              <a:spcBef>
                <a:spcPts val="0"/>
              </a:spcBef>
              <a:spcAft>
                <a:spcPts val="0"/>
              </a:spcAft>
              <a:buClr>
                <a:schemeClr val="dk2"/>
              </a:buClr>
              <a:buSzPts val="2000"/>
              <a:buFont typeface="Arial"/>
              <a:buChar char="​"/>
              <a:defRPr sz="2000">
                <a:solidFill>
                  <a:schemeClr val="dk2"/>
                </a:solidFill>
              </a:defRPr>
            </a:lvl5pPr>
            <a:lvl6pPr marL="2743200" lvl="5" indent="-355600" algn="l">
              <a:lnSpc>
                <a:spcPct val="130000"/>
              </a:lnSpc>
              <a:spcBef>
                <a:spcPts val="0"/>
              </a:spcBef>
              <a:spcAft>
                <a:spcPts val="0"/>
              </a:spcAft>
              <a:buClr>
                <a:schemeClr val="dk2"/>
              </a:buClr>
              <a:buSzPts val="2000"/>
              <a:buFont typeface="Arial"/>
              <a:buChar char="​"/>
              <a:defRPr sz="2000" b="0">
                <a:solidFill>
                  <a:schemeClr val="dk2"/>
                </a:solidFill>
                <a:latin typeface="Arial"/>
                <a:ea typeface="Arial"/>
                <a:cs typeface="Arial"/>
                <a:sym typeface="Arial"/>
              </a:defRPr>
            </a:lvl6pPr>
            <a:lvl7pPr marL="3200400" lvl="6" indent="-355600" algn="l">
              <a:lnSpc>
                <a:spcPct val="130000"/>
              </a:lnSpc>
              <a:spcBef>
                <a:spcPts val="0"/>
              </a:spcBef>
              <a:spcAft>
                <a:spcPts val="0"/>
              </a:spcAft>
              <a:buClr>
                <a:schemeClr val="dk2"/>
              </a:buClr>
              <a:buSzPts val="2000"/>
              <a:buFont typeface="Arial"/>
              <a:buChar char="​"/>
              <a:defRPr sz="2000">
                <a:solidFill>
                  <a:schemeClr val="dk2"/>
                </a:solidFill>
              </a:defRPr>
            </a:lvl7pPr>
            <a:lvl8pPr marL="3657600" lvl="7" indent="-355600" algn="l">
              <a:lnSpc>
                <a:spcPct val="130000"/>
              </a:lnSpc>
              <a:spcBef>
                <a:spcPts val="0"/>
              </a:spcBef>
              <a:spcAft>
                <a:spcPts val="0"/>
              </a:spcAft>
              <a:buClr>
                <a:schemeClr val="dk2"/>
              </a:buClr>
              <a:buSzPts val="2000"/>
              <a:buFont typeface="Arial"/>
              <a:buChar char="​"/>
              <a:defRPr sz="2000" b="0">
                <a:solidFill>
                  <a:schemeClr val="dk2"/>
                </a:solidFill>
                <a:latin typeface="Arial"/>
                <a:ea typeface="Arial"/>
                <a:cs typeface="Arial"/>
                <a:sym typeface="Arial"/>
              </a:defRPr>
            </a:lvl8pPr>
            <a:lvl9pPr marL="4114800" lvl="8" indent="-355600" algn="l">
              <a:lnSpc>
                <a:spcPct val="130000"/>
              </a:lnSpc>
              <a:spcBef>
                <a:spcPts val="0"/>
              </a:spcBef>
              <a:spcAft>
                <a:spcPts val="0"/>
              </a:spcAft>
              <a:buClr>
                <a:schemeClr val="dk2"/>
              </a:buClr>
              <a:buSzPts val="2000"/>
              <a:buFont typeface="Arial"/>
              <a:buChar char="​"/>
              <a:defRPr sz="2000">
                <a:solidFill>
                  <a:schemeClr val="dk2"/>
                </a:solidFill>
              </a:defRPr>
            </a:lvl9pPr>
          </a:lstStyle>
          <a:p>
            <a:endParaRPr/>
          </a:p>
        </p:txBody>
      </p:sp>
      <p:sp>
        <p:nvSpPr>
          <p:cNvPr id="105" name="Google Shape;105;p12"/>
          <p:cNvSpPr txBox="1">
            <a:spLocks noGrp="1"/>
          </p:cNvSpPr>
          <p:nvPr>
            <p:ph type="body" idx="2"/>
          </p:nvPr>
        </p:nvSpPr>
        <p:spPr>
          <a:xfrm>
            <a:off x="647999" y="648000"/>
            <a:ext cx="1920001" cy="5562000"/>
          </a:xfrm>
          <a:prstGeom prst="rect">
            <a:avLst/>
          </a:prstGeom>
          <a:noFill/>
          <a:ln>
            <a:noFill/>
          </a:ln>
        </p:spPr>
        <p:txBody>
          <a:bodyPr spcFirstLastPara="1" wrap="square" lIns="0" tIns="0" rIns="0" bIns="0" anchor="ctr" anchorCtr="0">
            <a:noAutofit/>
          </a:bodyPr>
          <a:lstStyle>
            <a:lvl1pPr marL="457200" lvl="0" indent="-355600" algn="l">
              <a:lnSpc>
                <a:spcPct val="130000"/>
              </a:lnSpc>
              <a:spcBef>
                <a:spcPts val="0"/>
              </a:spcBef>
              <a:spcAft>
                <a:spcPts val="0"/>
              </a:spcAft>
              <a:buClr>
                <a:schemeClr val="dk2"/>
              </a:buClr>
              <a:buSzPts val="2000"/>
              <a:buFont typeface="Arial"/>
              <a:buChar char="​"/>
              <a:defRPr sz="2000">
                <a:solidFill>
                  <a:schemeClr val="dk2"/>
                </a:solidFill>
              </a:defRPr>
            </a:lvl1pPr>
            <a:lvl2pPr marL="914400" lvl="1" indent="-355600" algn="l">
              <a:lnSpc>
                <a:spcPct val="130000"/>
              </a:lnSpc>
              <a:spcBef>
                <a:spcPts val="0"/>
              </a:spcBef>
              <a:spcAft>
                <a:spcPts val="0"/>
              </a:spcAft>
              <a:buClr>
                <a:schemeClr val="dk2"/>
              </a:buClr>
              <a:buSzPts val="2000"/>
              <a:buFont typeface="Arial"/>
              <a:buChar char="•"/>
              <a:defRPr sz="2000" b="0">
                <a:solidFill>
                  <a:schemeClr val="dk2"/>
                </a:solidFill>
              </a:defRPr>
            </a:lvl2pPr>
            <a:lvl3pPr marL="1371600" lvl="2" indent="-355600" algn="l">
              <a:lnSpc>
                <a:spcPct val="130000"/>
              </a:lnSpc>
              <a:spcBef>
                <a:spcPts val="0"/>
              </a:spcBef>
              <a:spcAft>
                <a:spcPts val="0"/>
              </a:spcAft>
              <a:buClr>
                <a:schemeClr val="dk2"/>
              </a:buClr>
              <a:buSzPts val="2000"/>
              <a:buFont typeface="Arial"/>
              <a:buChar char="​"/>
              <a:defRPr sz="2000">
                <a:solidFill>
                  <a:schemeClr val="dk2"/>
                </a:solidFill>
              </a:defRPr>
            </a:lvl3pPr>
            <a:lvl4pPr marL="1828800" lvl="3" indent="-355600" algn="l">
              <a:lnSpc>
                <a:spcPct val="130000"/>
              </a:lnSpc>
              <a:spcBef>
                <a:spcPts val="0"/>
              </a:spcBef>
              <a:spcAft>
                <a:spcPts val="0"/>
              </a:spcAft>
              <a:buClr>
                <a:schemeClr val="dk2"/>
              </a:buClr>
              <a:buSzPts val="2000"/>
              <a:buFont typeface="Arial"/>
              <a:buChar char="​"/>
              <a:defRPr sz="2000" b="0">
                <a:solidFill>
                  <a:schemeClr val="dk2"/>
                </a:solidFill>
                <a:latin typeface="Arial"/>
                <a:ea typeface="Arial"/>
                <a:cs typeface="Arial"/>
                <a:sym typeface="Arial"/>
              </a:defRPr>
            </a:lvl4pPr>
            <a:lvl5pPr marL="2286000" lvl="4" indent="-355600" algn="l">
              <a:lnSpc>
                <a:spcPct val="130000"/>
              </a:lnSpc>
              <a:spcBef>
                <a:spcPts val="0"/>
              </a:spcBef>
              <a:spcAft>
                <a:spcPts val="0"/>
              </a:spcAft>
              <a:buClr>
                <a:schemeClr val="dk2"/>
              </a:buClr>
              <a:buSzPts val="2000"/>
              <a:buFont typeface="Arial"/>
              <a:buChar char="​"/>
              <a:defRPr sz="2000">
                <a:solidFill>
                  <a:schemeClr val="dk2"/>
                </a:solidFill>
              </a:defRPr>
            </a:lvl5pPr>
            <a:lvl6pPr marL="2743200" lvl="5" indent="-355600" algn="l">
              <a:lnSpc>
                <a:spcPct val="130000"/>
              </a:lnSpc>
              <a:spcBef>
                <a:spcPts val="0"/>
              </a:spcBef>
              <a:spcAft>
                <a:spcPts val="0"/>
              </a:spcAft>
              <a:buClr>
                <a:schemeClr val="dk2"/>
              </a:buClr>
              <a:buSzPts val="2000"/>
              <a:buFont typeface="Arial"/>
              <a:buChar char="​"/>
              <a:defRPr sz="2000" b="0">
                <a:solidFill>
                  <a:schemeClr val="dk2"/>
                </a:solidFill>
                <a:latin typeface="Arial"/>
                <a:ea typeface="Arial"/>
                <a:cs typeface="Arial"/>
                <a:sym typeface="Arial"/>
              </a:defRPr>
            </a:lvl6pPr>
            <a:lvl7pPr marL="3200400" lvl="6" indent="-355600" algn="l">
              <a:lnSpc>
                <a:spcPct val="130000"/>
              </a:lnSpc>
              <a:spcBef>
                <a:spcPts val="0"/>
              </a:spcBef>
              <a:spcAft>
                <a:spcPts val="0"/>
              </a:spcAft>
              <a:buClr>
                <a:schemeClr val="dk2"/>
              </a:buClr>
              <a:buSzPts val="2000"/>
              <a:buFont typeface="Arial"/>
              <a:buChar char="​"/>
              <a:defRPr sz="2000">
                <a:solidFill>
                  <a:schemeClr val="dk2"/>
                </a:solidFill>
              </a:defRPr>
            </a:lvl7pPr>
            <a:lvl8pPr marL="3657600" lvl="7" indent="-355600" algn="l">
              <a:lnSpc>
                <a:spcPct val="130000"/>
              </a:lnSpc>
              <a:spcBef>
                <a:spcPts val="0"/>
              </a:spcBef>
              <a:spcAft>
                <a:spcPts val="0"/>
              </a:spcAft>
              <a:buClr>
                <a:schemeClr val="dk2"/>
              </a:buClr>
              <a:buSzPts val="2000"/>
              <a:buFont typeface="Arial"/>
              <a:buChar char="​"/>
              <a:defRPr sz="2000" b="0">
                <a:solidFill>
                  <a:schemeClr val="dk2"/>
                </a:solidFill>
                <a:latin typeface="Arial"/>
                <a:ea typeface="Arial"/>
                <a:cs typeface="Arial"/>
                <a:sym typeface="Arial"/>
              </a:defRPr>
            </a:lvl8pPr>
            <a:lvl9pPr marL="4114800" lvl="8" indent="-355600" algn="l">
              <a:lnSpc>
                <a:spcPct val="130000"/>
              </a:lnSpc>
              <a:spcBef>
                <a:spcPts val="0"/>
              </a:spcBef>
              <a:spcAft>
                <a:spcPts val="0"/>
              </a:spcAft>
              <a:buClr>
                <a:schemeClr val="dk2"/>
              </a:buClr>
              <a:buSzPts val="2000"/>
              <a:buFont typeface="Arial"/>
              <a:buChar char="​"/>
              <a:defRPr sz="2000">
                <a:solidFill>
                  <a:schemeClr val="dk2"/>
                </a:solidFill>
              </a:defRPr>
            </a:lvl9pPr>
          </a:lstStyle>
          <a:p>
            <a:endParaRPr/>
          </a:p>
        </p:txBody>
      </p:sp>
      <p:sp>
        <p:nvSpPr>
          <p:cNvPr id="106" name="Google Shape;106;p12"/>
          <p:cNvSpPr txBox="1">
            <a:spLocks noGrp="1"/>
          </p:cNvSpPr>
          <p:nvPr>
            <p:ph type="dt" idx="10"/>
          </p:nvPr>
        </p:nvSpPr>
        <p:spPr>
          <a:xfrm>
            <a:off x="648000" y="324000"/>
            <a:ext cx="1920000" cy="12585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2"/>
          <p:cNvSpPr txBox="1">
            <a:spLocks noGrp="1"/>
          </p:cNvSpPr>
          <p:nvPr>
            <p:ph type="ftr" idx="11"/>
          </p:nvPr>
        </p:nvSpPr>
        <p:spPr>
          <a:xfrm>
            <a:off x="2892712" y="323850"/>
            <a:ext cx="4162138" cy="12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2"/>
          <p:cNvSpPr txBox="1">
            <a:spLocks noGrp="1"/>
          </p:cNvSpPr>
          <p:nvPr>
            <p:ph type="sldNum" idx="12"/>
          </p:nvPr>
        </p:nvSpPr>
        <p:spPr>
          <a:xfrm>
            <a:off x="324000" y="324000"/>
            <a:ext cx="324000" cy="12585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109" name="Google Shape;109;p12"/>
          <p:cNvSpPr/>
          <p:nvPr/>
        </p:nvSpPr>
        <p:spPr>
          <a:xfrm>
            <a:off x="11172825" y="321618"/>
            <a:ext cx="701251" cy="499913"/>
          </a:xfrm>
          <a:custGeom>
            <a:avLst/>
            <a:gdLst/>
            <a:ahLst/>
            <a:cxnLst/>
            <a:rect l="l" t="t" r="r" b="b"/>
            <a:pathLst>
              <a:path w="5293529" h="3773692" extrusionOk="0">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 name="Google Shape;110;p12" descr="{&quot;templafy&quot;:{&quot;type&quot;:&quot;image&quot;,&quot;inheritDimensions&quot;:&quot;inheritNone&quot;,&quot;width&quot;:&quot;7.67 cm&quot;,&quot;binding&quot;:&quot;Form.PLogoChoice.PLogoInsertion&quot;}}"/>
          <p:cNvSpPr/>
          <p:nvPr/>
        </p:nvSpPr>
        <p:spPr>
          <a:xfrm>
            <a:off x="9240653" y="5336922"/>
            <a:ext cx="2760847" cy="1309148"/>
          </a:xfrm>
          <a:prstGeom prst="rect">
            <a:avLst/>
          </a:prstGeom>
          <a:noFill/>
          <a:ln>
            <a:noFill/>
          </a:ln>
        </p:spPr>
        <p:txBody>
          <a:bodyPr spcFirstLastPara="1" wrap="square" lIns="72000" tIns="36000" rIns="72000" bIns="36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B. Divider">
  <p:cSld name="B. Divider">
    <p:bg>
      <p:bgPr>
        <a:solidFill>
          <a:srgbClr val="F7F6F5"/>
        </a:solidFill>
        <a:effectLst/>
      </p:bgPr>
    </p:bg>
    <p:spTree>
      <p:nvGrpSpPr>
        <p:cNvPr id="1" name="Shape 111"/>
        <p:cNvGrpSpPr/>
        <p:nvPr/>
      </p:nvGrpSpPr>
      <p:grpSpPr>
        <a:xfrm>
          <a:off x="0" y="0"/>
          <a:ext cx="0" cy="0"/>
          <a:chOff x="0" y="0"/>
          <a:chExt cx="0" cy="0"/>
        </a:xfrm>
      </p:grpSpPr>
      <p:sp>
        <p:nvSpPr>
          <p:cNvPr id="112" name="Google Shape;112;p13"/>
          <p:cNvSpPr/>
          <p:nvPr/>
        </p:nvSpPr>
        <p:spPr>
          <a:xfrm>
            <a:off x="0" y="0"/>
            <a:ext cx="12192000" cy="6858000"/>
          </a:xfrm>
          <a:prstGeom prst="rect">
            <a:avLst/>
          </a:prstGeom>
          <a:solidFill>
            <a:srgbClr val="F5F3F2"/>
          </a:solidFill>
          <a:ln>
            <a:noFill/>
          </a:ln>
        </p:spPr>
        <p:txBody>
          <a:bodyPr spcFirstLastPara="1" wrap="square" lIns="72000" tIns="36000" rIns="72000" bIns="36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113" name="Google Shape;113;p13"/>
          <p:cNvSpPr txBox="1">
            <a:spLocks noGrp="1"/>
          </p:cNvSpPr>
          <p:nvPr>
            <p:ph type="body" idx="1"/>
          </p:nvPr>
        </p:nvSpPr>
        <p:spPr>
          <a:xfrm>
            <a:off x="397164" y="647700"/>
            <a:ext cx="8902835" cy="55623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00"/>
              </a:spcBef>
              <a:spcAft>
                <a:spcPts val="0"/>
              </a:spcAft>
              <a:buClr>
                <a:srgbClr val="EBE8E5"/>
              </a:buClr>
              <a:buSzPts val="41300"/>
              <a:buNone/>
              <a:defRPr sz="41300">
                <a:solidFill>
                  <a:srgbClr val="EBE8E5"/>
                </a:solidFill>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114" name="Google Shape;114;p13"/>
          <p:cNvSpPr txBox="1">
            <a:spLocks noGrp="1"/>
          </p:cNvSpPr>
          <p:nvPr>
            <p:ph type="ctrTitle"/>
          </p:nvPr>
        </p:nvSpPr>
        <p:spPr>
          <a:xfrm>
            <a:off x="1623601" y="648000"/>
            <a:ext cx="7675974" cy="55620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4400"/>
              <a:buFont typeface="Arial"/>
              <a:buNone/>
              <a:defRPr sz="44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13"/>
          <p:cNvSpPr txBox="1">
            <a:spLocks noGrp="1"/>
          </p:cNvSpPr>
          <p:nvPr>
            <p:ph type="body" idx="2"/>
          </p:nvPr>
        </p:nvSpPr>
        <p:spPr>
          <a:xfrm>
            <a:off x="648000" y="6210000"/>
            <a:ext cx="8652000" cy="3240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300"/>
              </a:spcBef>
              <a:spcAft>
                <a:spcPts val="0"/>
              </a:spcAft>
              <a:buClr>
                <a:schemeClr val="dk2"/>
              </a:buClr>
              <a:buSzPts val="800"/>
              <a:buNone/>
              <a:defRPr sz="800" i="1">
                <a:solidFill>
                  <a:schemeClr val="dk2"/>
                </a:solidFill>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116" name="Google Shape;116;p13"/>
          <p:cNvSpPr txBox="1">
            <a:spLocks noGrp="1"/>
          </p:cNvSpPr>
          <p:nvPr>
            <p:ph type="dt" idx="10"/>
          </p:nvPr>
        </p:nvSpPr>
        <p:spPr>
          <a:xfrm>
            <a:off x="648000" y="324000"/>
            <a:ext cx="1920000" cy="12585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13"/>
          <p:cNvSpPr txBox="1">
            <a:spLocks noGrp="1"/>
          </p:cNvSpPr>
          <p:nvPr>
            <p:ph type="ftr" idx="11"/>
          </p:nvPr>
        </p:nvSpPr>
        <p:spPr>
          <a:xfrm>
            <a:off x="2892712" y="323850"/>
            <a:ext cx="4162138" cy="12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13"/>
          <p:cNvSpPr txBox="1">
            <a:spLocks noGrp="1"/>
          </p:cNvSpPr>
          <p:nvPr>
            <p:ph type="sldNum" idx="12"/>
          </p:nvPr>
        </p:nvSpPr>
        <p:spPr>
          <a:xfrm>
            <a:off x="324000" y="324000"/>
            <a:ext cx="324000" cy="12585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119" name="Google Shape;119;p13"/>
          <p:cNvSpPr/>
          <p:nvPr/>
        </p:nvSpPr>
        <p:spPr>
          <a:xfrm>
            <a:off x="11172825" y="321618"/>
            <a:ext cx="701251" cy="499913"/>
          </a:xfrm>
          <a:custGeom>
            <a:avLst/>
            <a:gdLst/>
            <a:ahLst/>
            <a:cxnLst/>
            <a:rect l="l" t="t" r="r" b="b"/>
            <a:pathLst>
              <a:path w="5293529" h="3773692" extrusionOk="0">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 name="Google Shape;120;p13" descr="{&quot;templafy&quot;:{&quot;type&quot;:&quot;image&quot;,&quot;inheritDimensions&quot;:&quot;inheritNone&quot;,&quot;width&quot;:&quot;7.67 cm&quot;,&quot;binding&quot;:&quot;Form.PLogoChoice.PLogoInsertion&quot;}}"/>
          <p:cNvSpPr/>
          <p:nvPr/>
        </p:nvSpPr>
        <p:spPr>
          <a:xfrm>
            <a:off x="9240653" y="5336922"/>
            <a:ext cx="2760847" cy="1309148"/>
          </a:xfrm>
          <a:prstGeom prst="rect">
            <a:avLst/>
          </a:prstGeom>
          <a:noFill/>
          <a:ln>
            <a:noFill/>
          </a:ln>
        </p:spPr>
        <p:txBody>
          <a:bodyPr spcFirstLastPara="1" wrap="square" lIns="72000" tIns="36000" rIns="72000" bIns="36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 Divider">
  <p:cSld name="C. Divider">
    <p:spTree>
      <p:nvGrpSpPr>
        <p:cNvPr id="1" name="Shape 121"/>
        <p:cNvGrpSpPr/>
        <p:nvPr/>
      </p:nvGrpSpPr>
      <p:grpSpPr>
        <a:xfrm>
          <a:off x="0" y="0"/>
          <a:ext cx="0" cy="0"/>
          <a:chOff x="0" y="0"/>
          <a:chExt cx="0" cy="0"/>
        </a:xfrm>
      </p:grpSpPr>
      <p:sp>
        <p:nvSpPr>
          <p:cNvPr id="122" name="Google Shape;122;p14"/>
          <p:cNvSpPr txBox="1">
            <a:spLocks noGrp="1"/>
          </p:cNvSpPr>
          <p:nvPr>
            <p:ph type="body" idx="1"/>
          </p:nvPr>
        </p:nvSpPr>
        <p:spPr>
          <a:xfrm>
            <a:off x="2892000" y="647700"/>
            <a:ext cx="8976150" cy="5886300"/>
          </a:xfrm>
          <a:prstGeom prst="rect">
            <a:avLst/>
          </a:prstGeom>
          <a:solidFill>
            <a:srgbClr val="D8EAF8"/>
          </a:solidFill>
          <a:ln>
            <a:noFill/>
          </a:ln>
        </p:spPr>
        <p:txBody>
          <a:bodyPr spcFirstLastPara="1" wrap="square" lIns="0" tIns="0" rIns="0" bIns="0" anchor="t" anchorCtr="0">
            <a:noAutofit/>
          </a:bodyPr>
          <a:lstStyle>
            <a:lvl1pPr marL="457200" lvl="0" indent="-228600" algn="l">
              <a:lnSpc>
                <a:spcPct val="100000"/>
              </a:lnSpc>
              <a:spcBef>
                <a:spcPts val="300"/>
              </a:spcBef>
              <a:spcAft>
                <a:spcPts val="0"/>
              </a:spcAft>
              <a:buSzPts val="100"/>
              <a:buNone/>
              <a:defRPr sz="100"/>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123" name="Google Shape;123;p14"/>
          <p:cNvSpPr txBox="1">
            <a:spLocks noGrp="1"/>
          </p:cNvSpPr>
          <p:nvPr>
            <p:ph type="title"/>
          </p:nvPr>
        </p:nvSpPr>
        <p:spPr>
          <a:xfrm>
            <a:off x="648000" y="970713"/>
            <a:ext cx="6406850" cy="52380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4400"/>
              <a:buFont typeface="Arial"/>
              <a:buNone/>
              <a:defRPr sz="4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14"/>
          <p:cNvSpPr txBox="1">
            <a:spLocks noGrp="1"/>
          </p:cNvSpPr>
          <p:nvPr>
            <p:ph type="body" idx="2"/>
          </p:nvPr>
        </p:nvSpPr>
        <p:spPr>
          <a:xfrm>
            <a:off x="648000" y="6210000"/>
            <a:ext cx="4164000" cy="3240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300"/>
              </a:spcBef>
              <a:spcAft>
                <a:spcPts val="0"/>
              </a:spcAft>
              <a:buClr>
                <a:schemeClr val="accent6"/>
              </a:buClr>
              <a:buSzPts val="800"/>
              <a:buNone/>
              <a:defRPr sz="800" i="1">
                <a:solidFill>
                  <a:schemeClr val="accent6"/>
                </a:solidFill>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125" name="Google Shape;125;p14"/>
          <p:cNvSpPr txBox="1">
            <a:spLocks noGrp="1"/>
          </p:cNvSpPr>
          <p:nvPr>
            <p:ph type="dt" idx="10"/>
          </p:nvPr>
        </p:nvSpPr>
        <p:spPr>
          <a:xfrm>
            <a:off x="648000" y="324000"/>
            <a:ext cx="1920000" cy="12585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14"/>
          <p:cNvSpPr txBox="1">
            <a:spLocks noGrp="1"/>
          </p:cNvSpPr>
          <p:nvPr>
            <p:ph type="ftr" idx="11"/>
          </p:nvPr>
        </p:nvSpPr>
        <p:spPr>
          <a:xfrm>
            <a:off x="2892712" y="323850"/>
            <a:ext cx="4162138" cy="12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14"/>
          <p:cNvSpPr txBox="1">
            <a:spLocks noGrp="1"/>
          </p:cNvSpPr>
          <p:nvPr>
            <p:ph type="sldNum" idx="12"/>
          </p:nvPr>
        </p:nvSpPr>
        <p:spPr>
          <a:xfrm>
            <a:off x="324000" y="324000"/>
            <a:ext cx="324000" cy="12585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 Divider">
  <p:cSld name="D. Divider">
    <p:spTree>
      <p:nvGrpSpPr>
        <p:cNvPr id="1" name="Shape 128"/>
        <p:cNvGrpSpPr/>
        <p:nvPr/>
      </p:nvGrpSpPr>
      <p:grpSpPr>
        <a:xfrm>
          <a:off x="0" y="0"/>
          <a:ext cx="0" cy="0"/>
          <a:chOff x="0" y="0"/>
          <a:chExt cx="0" cy="0"/>
        </a:xfrm>
      </p:grpSpPr>
      <p:sp>
        <p:nvSpPr>
          <p:cNvPr id="129" name="Google Shape;129;p15"/>
          <p:cNvSpPr txBox="1">
            <a:spLocks noGrp="1"/>
          </p:cNvSpPr>
          <p:nvPr>
            <p:ph type="body" idx="1"/>
          </p:nvPr>
        </p:nvSpPr>
        <p:spPr>
          <a:xfrm>
            <a:off x="324000" y="3429000"/>
            <a:ext cx="11543999" cy="3104999"/>
          </a:xfrm>
          <a:prstGeom prst="rect">
            <a:avLst/>
          </a:prstGeom>
          <a:solidFill>
            <a:srgbClr val="D8EAF8"/>
          </a:solidFill>
          <a:ln>
            <a:noFill/>
          </a:ln>
        </p:spPr>
        <p:txBody>
          <a:bodyPr spcFirstLastPara="1" wrap="square" lIns="0" tIns="0" rIns="0" bIns="0" anchor="t" anchorCtr="0">
            <a:noAutofit/>
          </a:bodyPr>
          <a:lstStyle>
            <a:lvl1pPr marL="457200" lvl="0" indent="-228600" algn="l">
              <a:lnSpc>
                <a:spcPct val="100000"/>
              </a:lnSpc>
              <a:spcBef>
                <a:spcPts val="300"/>
              </a:spcBef>
              <a:spcAft>
                <a:spcPts val="0"/>
              </a:spcAft>
              <a:buSzPts val="100"/>
              <a:buNone/>
              <a:defRPr sz="100"/>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130" name="Google Shape;130;p15"/>
          <p:cNvSpPr txBox="1">
            <a:spLocks noGrp="1"/>
          </p:cNvSpPr>
          <p:nvPr>
            <p:ph type="title"/>
          </p:nvPr>
        </p:nvSpPr>
        <p:spPr>
          <a:xfrm>
            <a:off x="648000" y="970713"/>
            <a:ext cx="6406850" cy="52380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4400"/>
              <a:buFont typeface="Arial"/>
              <a:buNone/>
              <a:defRPr sz="4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15"/>
          <p:cNvSpPr txBox="1">
            <a:spLocks noGrp="1"/>
          </p:cNvSpPr>
          <p:nvPr>
            <p:ph type="body" idx="2"/>
          </p:nvPr>
        </p:nvSpPr>
        <p:spPr>
          <a:xfrm>
            <a:off x="648000" y="6210000"/>
            <a:ext cx="4164000" cy="3240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300"/>
              </a:spcBef>
              <a:spcAft>
                <a:spcPts val="0"/>
              </a:spcAft>
              <a:buClr>
                <a:schemeClr val="accent6"/>
              </a:buClr>
              <a:buSzPts val="800"/>
              <a:buNone/>
              <a:defRPr sz="800" i="1">
                <a:solidFill>
                  <a:schemeClr val="accent6"/>
                </a:solidFill>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132" name="Google Shape;132;p15"/>
          <p:cNvSpPr txBox="1">
            <a:spLocks noGrp="1"/>
          </p:cNvSpPr>
          <p:nvPr>
            <p:ph type="dt" idx="10"/>
          </p:nvPr>
        </p:nvSpPr>
        <p:spPr>
          <a:xfrm>
            <a:off x="648000" y="324000"/>
            <a:ext cx="1920000" cy="12585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15"/>
          <p:cNvSpPr txBox="1">
            <a:spLocks noGrp="1"/>
          </p:cNvSpPr>
          <p:nvPr>
            <p:ph type="ftr" idx="11"/>
          </p:nvPr>
        </p:nvSpPr>
        <p:spPr>
          <a:xfrm>
            <a:off x="2892712" y="323850"/>
            <a:ext cx="4162138" cy="12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15"/>
          <p:cNvSpPr txBox="1">
            <a:spLocks noGrp="1"/>
          </p:cNvSpPr>
          <p:nvPr>
            <p:ph type="sldNum" idx="12"/>
          </p:nvPr>
        </p:nvSpPr>
        <p:spPr>
          <a:xfrm>
            <a:off x="324000" y="324000"/>
            <a:ext cx="324000" cy="12585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A. Content Trumpet">
  <p:cSld name="A. Content Trumpet">
    <p:spTree>
      <p:nvGrpSpPr>
        <p:cNvPr id="1" name="Shape 135"/>
        <p:cNvGrpSpPr/>
        <p:nvPr/>
      </p:nvGrpSpPr>
      <p:grpSpPr>
        <a:xfrm>
          <a:off x="0" y="0"/>
          <a:ext cx="0" cy="0"/>
          <a:chOff x="0" y="0"/>
          <a:chExt cx="0" cy="0"/>
        </a:xfrm>
      </p:grpSpPr>
      <p:sp>
        <p:nvSpPr>
          <p:cNvPr id="136" name="Google Shape;136;p16"/>
          <p:cNvSpPr txBox="1">
            <a:spLocks noGrp="1"/>
          </p:cNvSpPr>
          <p:nvPr>
            <p:ph type="title"/>
          </p:nvPr>
        </p:nvSpPr>
        <p:spPr>
          <a:xfrm>
            <a:off x="648000" y="972000"/>
            <a:ext cx="10896000" cy="972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16"/>
          <p:cNvSpPr txBox="1">
            <a:spLocks noGrp="1"/>
          </p:cNvSpPr>
          <p:nvPr>
            <p:ph type="body" idx="1"/>
          </p:nvPr>
        </p:nvSpPr>
        <p:spPr>
          <a:xfrm>
            <a:off x="648000" y="1944000"/>
            <a:ext cx="10896000" cy="4269600"/>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300"/>
              </a:spcBef>
              <a:spcAft>
                <a:spcPts val="0"/>
              </a:spcAft>
              <a:buClr>
                <a:schemeClr val="dk2"/>
              </a:buClr>
              <a:buSzPts val="2000"/>
              <a:buChar char="•"/>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138" name="Google Shape;138;p16"/>
          <p:cNvSpPr txBox="1">
            <a:spLocks noGrp="1"/>
          </p:cNvSpPr>
          <p:nvPr>
            <p:ph type="body" idx="2"/>
          </p:nvPr>
        </p:nvSpPr>
        <p:spPr>
          <a:xfrm>
            <a:off x="647999" y="6210000"/>
            <a:ext cx="8652000" cy="3240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300"/>
              </a:spcBef>
              <a:spcAft>
                <a:spcPts val="0"/>
              </a:spcAft>
              <a:buClr>
                <a:schemeClr val="accent6"/>
              </a:buClr>
              <a:buSzPts val="800"/>
              <a:buNone/>
              <a:defRPr sz="800" i="1">
                <a:solidFill>
                  <a:schemeClr val="accent6"/>
                </a:solidFill>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139" name="Google Shape;139;p16"/>
          <p:cNvSpPr txBox="1">
            <a:spLocks noGrp="1"/>
          </p:cNvSpPr>
          <p:nvPr>
            <p:ph type="dt" idx="10"/>
          </p:nvPr>
        </p:nvSpPr>
        <p:spPr>
          <a:xfrm>
            <a:off x="648000" y="324000"/>
            <a:ext cx="1920000" cy="12585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16"/>
          <p:cNvSpPr txBox="1">
            <a:spLocks noGrp="1"/>
          </p:cNvSpPr>
          <p:nvPr>
            <p:ph type="ftr" idx="11"/>
          </p:nvPr>
        </p:nvSpPr>
        <p:spPr>
          <a:xfrm>
            <a:off x="2892712" y="323850"/>
            <a:ext cx="4162138" cy="12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16"/>
          <p:cNvSpPr txBox="1">
            <a:spLocks noGrp="1"/>
          </p:cNvSpPr>
          <p:nvPr>
            <p:ph type="sldNum" idx="12"/>
          </p:nvPr>
        </p:nvSpPr>
        <p:spPr>
          <a:xfrm>
            <a:off x="324000" y="324000"/>
            <a:ext cx="324000" cy="12585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142" name="Google Shape;142;p16"/>
          <p:cNvSpPr txBox="1">
            <a:spLocks noGrp="1"/>
          </p:cNvSpPr>
          <p:nvPr>
            <p:ph type="body" idx="3"/>
          </p:nvPr>
        </p:nvSpPr>
        <p:spPr>
          <a:xfrm>
            <a:off x="647999" y="648000"/>
            <a:ext cx="10896001" cy="324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00"/>
              </a:spcBef>
              <a:spcAft>
                <a:spcPts val="0"/>
              </a:spcAft>
              <a:buClr>
                <a:schemeClr val="dk2"/>
              </a:buClr>
              <a:buSzPts val="1400"/>
              <a:buNone/>
              <a:defRPr sz="1400" b="1" cap="none"/>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 Content">
  <p:cSld name="B. Content">
    <p:spTree>
      <p:nvGrpSpPr>
        <p:cNvPr id="1" name="Shape 143"/>
        <p:cNvGrpSpPr/>
        <p:nvPr/>
      </p:nvGrpSpPr>
      <p:grpSpPr>
        <a:xfrm>
          <a:off x="0" y="0"/>
          <a:ext cx="0" cy="0"/>
          <a:chOff x="0" y="0"/>
          <a:chExt cx="0" cy="0"/>
        </a:xfrm>
      </p:grpSpPr>
      <p:sp>
        <p:nvSpPr>
          <p:cNvPr id="144" name="Google Shape;144;p17"/>
          <p:cNvSpPr txBox="1">
            <a:spLocks noGrp="1"/>
          </p:cNvSpPr>
          <p:nvPr>
            <p:ph type="title"/>
          </p:nvPr>
        </p:nvSpPr>
        <p:spPr>
          <a:xfrm>
            <a:off x="648000" y="648000"/>
            <a:ext cx="10896000" cy="129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17"/>
          <p:cNvSpPr txBox="1">
            <a:spLocks noGrp="1"/>
          </p:cNvSpPr>
          <p:nvPr>
            <p:ph type="body" idx="1"/>
          </p:nvPr>
        </p:nvSpPr>
        <p:spPr>
          <a:xfrm>
            <a:off x="648000" y="1944000"/>
            <a:ext cx="6408000" cy="4266166"/>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300"/>
              </a:spcBef>
              <a:spcAft>
                <a:spcPts val="0"/>
              </a:spcAft>
              <a:buClr>
                <a:schemeClr val="dk2"/>
              </a:buClr>
              <a:buSzPts val="2000"/>
              <a:buChar char="•"/>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146" name="Google Shape;146;p17"/>
          <p:cNvSpPr txBox="1">
            <a:spLocks noGrp="1"/>
          </p:cNvSpPr>
          <p:nvPr>
            <p:ph type="body" idx="2"/>
          </p:nvPr>
        </p:nvSpPr>
        <p:spPr>
          <a:xfrm>
            <a:off x="7380000" y="1944000"/>
            <a:ext cx="4164000" cy="4266166"/>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300"/>
              </a:spcBef>
              <a:spcAft>
                <a:spcPts val="0"/>
              </a:spcAft>
              <a:buClr>
                <a:schemeClr val="dk2"/>
              </a:buClr>
              <a:buSzPts val="2000"/>
              <a:buChar char="•"/>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147" name="Google Shape;147;p17"/>
          <p:cNvSpPr txBox="1">
            <a:spLocks noGrp="1"/>
          </p:cNvSpPr>
          <p:nvPr>
            <p:ph type="dt" idx="10"/>
          </p:nvPr>
        </p:nvSpPr>
        <p:spPr>
          <a:xfrm>
            <a:off x="648000" y="324000"/>
            <a:ext cx="1920000" cy="12585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17"/>
          <p:cNvSpPr txBox="1">
            <a:spLocks noGrp="1"/>
          </p:cNvSpPr>
          <p:nvPr>
            <p:ph type="ftr" idx="11"/>
          </p:nvPr>
        </p:nvSpPr>
        <p:spPr>
          <a:xfrm>
            <a:off x="2892712" y="323850"/>
            <a:ext cx="4162138" cy="12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17"/>
          <p:cNvSpPr txBox="1">
            <a:spLocks noGrp="1"/>
          </p:cNvSpPr>
          <p:nvPr>
            <p:ph type="sldNum" idx="12"/>
          </p:nvPr>
        </p:nvSpPr>
        <p:spPr>
          <a:xfrm>
            <a:off x="324000" y="324000"/>
            <a:ext cx="324000" cy="12585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150" name="Google Shape;150;p17"/>
          <p:cNvSpPr txBox="1">
            <a:spLocks noGrp="1"/>
          </p:cNvSpPr>
          <p:nvPr>
            <p:ph type="body" idx="3"/>
          </p:nvPr>
        </p:nvSpPr>
        <p:spPr>
          <a:xfrm>
            <a:off x="647999" y="6210000"/>
            <a:ext cx="8652000" cy="3240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300"/>
              </a:spcBef>
              <a:spcAft>
                <a:spcPts val="0"/>
              </a:spcAft>
              <a:buClr>
                <a:schemeClr val="accent6"/>
              </a:buClr>
              <a:buSzPts val="800"/>
              <a:buNone/>
              <a:defRPr sz="800" i="1">
                <a:solidFill>
                  <a:schemeClr val="accent6"/>
                </a:solidFill>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 Content">
  <p:cSld name="C. Content">
    <p:spTree>
      <p:nvGrpSpPr>
        <p:cNvPr id="1" name="Shape 151"/>
        <p:cNvGrpSpPr/>
        <p:nvPr/>
      </p:nvGrpSpPr>
      <p:grpSpPr>
        <a:xfrm>
          <a:off x="0" y="0"/>
          <a:ext cx="0" cy="0"/>
          <a:chOff x="0" y="0"/>
          <a:chExt cx="0" cy="0"/>
        </a:xfrm>
      </p:grpSpPr>
      <p:sp>
        <p:nvSpPr>
          <p:cNvPr id="152" name="Google Shape;152;p18"/>
          <p:cNvSpPr txBox="1">
            <a:spLocks noGrp="1"/>
          </p:cNvSpPr>
          <p:nvPr>
            <p:ph type="title"/>
          </p:nvPr>
        </p:nvSpPr>
        <p:spPr>
          <a:xfrm>
            <a:off x="648000" y="648000"/>
            <a:ext cx="10896000" cy="129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18"/>
          <p:cNvSpPr txBox="1">
            <a:spLocks noGrp="1"/>
          </p:cNvSpPr>
          <p:nvPr>
            <p:ph type="body" idx="1"/>
          </p:nvPr>
        </p:nvSpPr>
        <p:spPr>
          <a:xfrm>
            <a:off x="648000" y="1944000"/>
            <a:ext cx="4163713" cy="4266000"/>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300"/>
              </a:spcBef>
              <a:spcAft>
                <a:spcPts val="0"/>
              </a:spcAft>
              <a:buClr>
                <a:schemeClr val="dk2"/>
              </a:buClr>
              <a:buSzPts val="2000"/>
              <a:buChar char="•"/>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154" name="Google Shape;154;p18"/>
          <p:cNvSpPr txBox="1">
            <a:spLocks noGrp="1"/>
          </p:cNvSpPr>
          <p:nvPr>
            <p:ph type="body" idx="2"/>
          </p:nvPr>
        </p:nvSpPr>
        <p:spPr>
          <a:xfrm>
            <a:off x="5136000" y="1944000"/>
            <a:ext cx="1920000" cy="4266000"/>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300"/>
              </a:spcBef>
              <a:spcAft>
                <a:spcPts val="0"/>
              </a:spcAft>
              <a:buClr>
                <a:schemeClr val="dk2"/>
              </a:buClr>
              <a:buSzPts val="2000"/>
              <a:buChar char="•"/>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155" name="Google Shape;155;p18"/>
          <p:cNvSpPr txBox="1">
            <a:spLocks noGrp="1"/>
          </p:cNvSpPr>
          <p:nvPr>
            <p:ph type="body" idx="3"/>
          </p:nvPr>
        </p:nvSpPr>
        <p:spPr>
          <a:xfrm>
            <a:off x="7380000" y="1944000"/>
            <a:ext cx="4164000" cy="4265999"/>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300"/>
              </a:spcBef>
              <a:spcAft>
                <a:spcPts val="0"/>
              </a:spcAft>
              <a:buClr>
                <a:schemeClr val="dk2"/>
              </a:buClr>
              <a:buSzPts val="2000"/>
              <a:buChar char="•"/>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156" name="Google Shape;156;p18"/>
          <p:cNvSpPr txBox="1">
            <a:spLocks noGrp="1"/>
          </p:cNvSpPr>
          <p:nvPr>
            <p:ph type="dt" idx="10"/>
          </p:nvPr>
        </p:nvSpPr>
        <p:spPr>
          <a:xfrm>
            <a:off x="648000" y="324000"/>
            <a:ext cx="1920000" cy="12585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18"/>
          <p:cNvSpPr txBox="1">
            <a:spLocks noGrp="1"/>
          </p:cNvSpPr>
          <p:nvPr>
            <p:ph type="ftr" idx="11"/>
          </p:nvPr>
        </p:nvSpPr>
        <p:spPr>
          <a:xfrm>
            <a:off x="2892712" y="323850"/>
            <a:ext cx="4162138" cy="12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18"/>
          <p:cNvSpPr txBox="1">
            <a:spLocks noGrp="1"/>
          </p:cNvSpPr>
          <p:nvPr>
            <p:ph type="sldNum" idx="12"/>
          </p:nvPr>
        </p:nvSpPr>
        <p:spPr>
          <a:xfrm>
            <a:off x="324000" y="324000"/>
            <a:ext cx="324000" cy="12585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159" name="Google Shape;159;p18"/>
          <p:cNvSpPr txBox="1">
            <a:spLocks noGrp="1"/>
          </p:cNvSpPr>
          <p:nvPr>
            <p:ph type="body" idx="4"/>
          </p:nvPr>
        </p:nvSpPr>
        <p:spPr>
          <a:xfrm>
            <a:off x="647999" y="6210000"/>
            <a:ext cx="8652000" cy="3240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300"/>
              </a:spcBef>
              <a:spcAft>
                <a:spcPts val="0"/>
              </a:spcAft>
              <a:buClr>
                <a:schemeClr val="accent6"/>
              </a:buClr>
              <a:buSzPts val="800"/>
              <a:buNone/>
              <a:defRPr sz="800" i="1">
                <a:solidFill>
                  <a:schemeClr val="accent6"/>
                </a:solidFill>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D. Content">
  <p:cSld name="D. Content">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648000" y="648000"/>
            <a:ext cx="10896000" cy="129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19"/>
          <p:cNvSpPr txBox="1">
            <a:spLocks noGrp="1"/>
          </p:cNvSpPr>
          <p:nvPr>
            <p:ph type="body" idx="1"/>
          </p:nvPr>
        </p:nvSpPr>
        <p:spPr>
          <a:xfrm>
            <a:off x="648000" y="1944000"/>
            <a:ext cx="4164000" cy="4266000"/>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300"/>
              </a:spcBef>
              <a:spcAft>
                <a:spcPts val="0"/>
              </a:spcAft>
              <a:buClr>
                <a:schemeClr val="dk2"/>
              </a:buClr>
              <a:buSzPts val="2000"/>
              <a:buChar char="•"/>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163" name="Google Shape;163;p19"/>
          <p:cNvSpPr txBox="1">
            <a:spLocks noGrp="1"/>
          </p:cNvSpPr>
          <p:nvPr>
            <p:ph type="body" idx="2"/>
          </p:nvPr>
        </p:nvSpPr>
        <p:spPr>
          <a:xfrm>
            <a:off x="5135999" y="1944000"/>
            <a:ext cx="4164001" cy="4266000"/>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300"/>
              </a:spcBef>
              <a:spcAft>
                <a:spcPts val="0"/>
              </a:spcAft>
              <a:buClr>
                <a:schemeClr val="dk2"/>
              </a:buClr>
              <a:buSzPts val="2000"/>
              <a:buChar char="•"/>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164" name="Google Shape;164;p19"/>
          <p:cNvSpPr txBox="1">
            <a:spLocks noGrp="1"/>
          </p:cNvSpPr>
          <p:nvPr>
            <p:ph type="body" idx="3"/>
          </p:nvPr>
        </p:nvSpPr>
        <p:spPr>
          <a:xfrm>
            <a:off x="9624000" y="1944000"/>
            <a:ext cx="1920000" cy="4266000"/>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300"/>
              </a:spcBef>
              <a:spcAft>
                <a:spcPts val="0"/>
              </a:spcAft>
              <a:buClr>
                <a:schemeClr val="dk2"/>
              </a:buClr>
              <a:buSzPts val="2000"/>
              <a:buChar char="•"/>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165" name="Google Shape;165;p19"/>
          <p:cNvSpPr txBox="1">
            <a:spLocks noGrp="1"/>
          </p:cNvSpPr>
          <p:nvPr>
            <p:ph type="dt" idx="10"/>
          </p:nvPr>
        </p:nvSpPr>
        <p:spPr>
          <a:xfrm>
            <a:off x="648000" y="324000"/>
            <a:ext cx="1920000" cy="12585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19"/>
          <p:cNvSpPr txBox="1">
            <a:spLocks noGrp="1"/>
          </p:cNvSpPr>
          <p:nvPr>
            <p:ph type="ftr" idx="11"/>
          </p:nvPr>
        </p:nvSpPr>
        <p:spPr>
          <a:xfrm>
            <a:off x="2892712" y="323850"/>
            <a:ext cx="4162138" cy="12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19"/>
          <p:cNvSpPr txBox="1">
            <a:spLocks noGrp="1"/>
          </p:cNvSpPr>
          <p:nvPr>
            <p:ph type="sldNum" idx="12"/>
          </p:nvPr>
        </p:nvSpPr>
        <p:spPr>
          <a:xfrm>
            <a:off x="324000" y="324000"/>
            <a:ext cx="324000" cy="12585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168" name="Google Shape;168;p19"/>
          <p:cNvSpPr txBox="1">
            <a:spLocks noGrp="1"/>
          </p:cNvSpPr>
          <p:nvPr>
            <p:ph type="body" idx="4"/>
          </p:nvPr>
        </p:nvSpPr>
        <p:spPr>
          <a:xfrm>
            <a:off x="647999" y="6210000"/>
            <a:ext cx="8652000" cy="3240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300"/>
              </a:spcBef>
              <a:spcAft>
                <a:spcPts val="0"/>
              </a:spcAft>
              <a:buClr>
                <a:schemeClr val="accent6"/>
              </a:buClr>
              <a:buSzPts val="800"/>
              <a:buNone/>
              <a:defRPr sz="800" i="1">
                <a:solidFill>
                  <a:schemeClr val="accent6"/>
                </a:solidFill>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E. Content">
  <p:cSld name="E. Content">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647700" y="647700"/>
            <a:ext cx="6408300" cy="1292866"/>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20"/>
          <p:cNvSpPr txBox="1">
            <a:spLocks noGrp="1"/>
          </p:cNvSpPr>
          <p:nvPr>
            <p:ph type="body" idx="1"/>
          </p:nvPr>
        </p:nvSpPr>
        <p:spPr>
          <a:xfrm>
            <a:off x="648000" y="1940566"/>
            <a:ext cx="1920000" cy="4269434"/>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300"/>
              </a:spcBef>
              <a:spcAft>
                <a:spcPts val="0"/>
              </a:spcAft>
              <a:buClr>
                <a:schemeClr val="dk2"/>
              </a:buClr>
              <a:buSzPts val="2000"/>
              <a:buChar char="•"/>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172" name="Google Shape;172;p20"/>
          <p:cNvSpPr txBox="1">
            <a:spLocks noGrp="1"/>
          </p:cNvSpPr>
          <p:nvPr>
            <p:ph type="body" idx="2"/>
          </p:nvPr>
        </p:nvSpPr>
        <p:spPr>
          <a:xfrm>
            <a:off x="2892000" y="1940566"/>
            <a:ext cx="4164000" cy="4269434"/>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300"/>
              </a:spcBef>
              <a:spcAft>
                <a:spcPts val="0"/>
              </a:spcAft>
              <a:buClr>
                <a:schemeClr val="dk2"/>
              </a:buClr>
              <a:buSzPts val="2000"/>
              <a:buChar char="•"/>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173" name="Google Shape;173;p20"/>
          <p:cNvSpPr txBox="1">
            <a:spLocks noGrp="1"/>
          </p:cNvSpPr>
          <p:nvPr>
            <p:ph type="body" idx="3"/>
          </p:nvPr>
        </p:nvSpPr>
        <p:spPr>
          <a:xfrm>
            <a:off x="647999" y="6210000"/>
            <a:ext cx="1920000" cy="3240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300"/>
              </a:spcBef>
              <a:spcAft>
                <a:spcPts val="0"/>
              </a:spcAft>
              <a:buClr>
                <a:schemeClr val="accent6"/>
              </a:buClr>
              <a:buSzPts val="800"/>
              <a:buNone/>
              <a:defRPr sz="800" i="1">
                <a:solidFill>
                  <a:schemeClr val="accent6"/>
                </a:solidFill>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174" name="Google Shape;174;p20"/>
          <p:cNvSpPr txBox="1">
            <a:spLocks noGrp="1"/>
          </p:cNvSpPr>
          <p:nvPr>
            <p:ph type="dt" idx="10"/>
          </p:nvPr>
        </p:nvSpPr>
        <p:spPr>
          <a:xfrm>
            <a:off x="648000" y="324000"/>
            <a:ext cx="1920000" cy="12585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p20"/>
          <p:cNvSpPr txBox="1">
            <a:spLocks noGrp="1"/>
          </p:cNvSpPr>
          <p:nvPr>
            <p:ph type="ftr" idx="11"/>
          </p:nvPr>
        </p:nvSpPr>
        <p:spPr>
          <a:xfrm>
            <a:off x="2892712" y="323850"/>
            <a:ext cx="4162138" cy="12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20"/>
          <p:cNvSpPr txBox="1">
            <a:spLocks noGrp="1"/>
          </p:cNvSpPr>
          <p:nvPr>
            <p:ph type="sldNum" idx="12"/>
          </p:nvPr>
        </p:nvSpPr>
        <p:spPr>
          <a:xfrm>
            <a:off x="324000" y="324000"/>
            <a:ext cx="324000" cy="12585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177" name="Google Shape;177;p20"/>
          <p:cNvSpPr>
            <a:spLocks noGrp="1"/>
          </p:cNvSpPr>
          <p:nvPr>
            <p:ph type="pic" idx="4"/>
          </p:nvPr>
        </p:nvSpPr>
        <p:spPr>
          <a:xfrm>
            <a:off x="7380000" y="647700"/>
            <a:ext cx="4488000" cy="5886299"/>
          </a:xfrm>
          <a:prstGeom prst="rect">
            <a:avLst/>
          </a:prstGeom>
          <a:solidFill>
            <a:schemeClr val="lt1"/>
          </a:solidFill>
          <a:ln>
            <a:noFill/>
          </a:ln>
        </p:spPr>
      </p:sp>
      <p:sp>
        <p:nvSpPr>
          <p:cNvPr id="178" name="Google Shape;178;p20"/>
          <p:cNvSpPr txBox="1">
            <a:spLocks noGrp="1"/>
          </p:cNvSpPr>
          <p:nvPr>
            <p:ph type="body" idx="5"/>
          </p:nvPr>
        </p:nvSpPr>
        <p:spPr>
          <a:xfrm>
            <a:off x="5136000" y="6210000"/>
            <a:ext cx="1920000" cy="324000"/>
          </a:xfrm>
          <a:prstGeom prst="rect">
            <a:avLst/>
          </a:prstGeom>
          <a:noFill/>
          <a:ln>
            <a:noFill/>
          </a:ln>
        </p:spPr>
        <p:txBody>
          <a:bodyPr spcFirstLastPara="1" wrap="square" lIns="0" tIns="0" rIns="0" bIns="0" anchor="b" anchorCtr="0">
            <a:noAutofit/>
          </a:bodyPr>
          <a:lstStyle>
            <a:lvl1pPr marL="457200" lvl="0" indent="-228600" algn="r">
              <a:lnSpc>
                <a:spcPct val="100000"/>
              </a:lnSpc>
              <a:spcBef>
                <a:spcPts val="300"/>
              </a:spcBef>
              <a:spcAft>
                <a:spcPts val="0"/>
              </a:spcAft>
              <a:buClr>
                <a:schemeClr val="dk2"/>
              </a:buClr>
              <a:buSzPts val="700"/>
              <a:buNone/>
              <a:defRPr sz="700">
                <a:solidFill>
                  <a:schemeClr val="dk2"/>
                </a:solidFill>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179" name="Google Shape;179;p20" descr="{&quot;templafy&quot;:{&quot;type&quot;:&quot;image&quot;,&quot;inheritDimensions&quot;:&quot;inheritNone&quot;,&quot;width&quot;:&quot;7.67 cm&quot;,&quot;binding&quot;:&quot;Form.PLogoChoice.PLogoInsertion&quot;}}"/>
          <p:cNvSpPr/>
          <p:nvPr/>
        </p:nvSpPr>
        <p:spPr>
          <a:xfrm>
            <a:off x="9240653" y="5336922"/>
            <a:ext cx="2760847" cy="1309148"/>
          </a:xfrm>
          <a:prstGeom prst="rect">
            <a:avLst/>
          </a:prstGeom>
          <a:noFill/>
          <a:ln>
            <a:noFill/>
          </a:ln>
        </p:spPr>
        <p:txBody>
          <a:bodyPr spcFirstLastPara="1" wrap="square" lIns="72000" tIns="36000" rIns="72000" bIns="36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 Divider">
  <p:cSld name="A. Divider">
    <p:bg>
      <p:bgPr>
        <a:solidFill>
          <a:schemeClr val="dk2"/>
        </a:solidFill>
        <a:effectLst/>
      </p:bgPr>
    </p:bg>
    <p:spTree>
      <p:nvGrpSpPr>
        <p:cNvPr id="1" name="Shape 26"/>
        <p:cNvGrpSpPr/>
        <p:nvPr/>
      </p:nvGrpSpPr>
      <p:grpSpPr>
        <a:xfrm>
          <a:off x="0" y="0"/>
          <a:ext cx="0" cy="0"/>
          <a:chOff x="0" y="0"/>
          <a:chExt cx="0" cy="0"/>
        </a:xfrm>
      </p:grpSpPr>
      <p:sp>
        <p:nvSpPr>
          <p:cNvPr id="27" name="Google Shape;27;p3"/>
          <p:cNvSpPr/>
          <p:nvPr/>
        </p:nvSpPr>
        <p:spPr>
          <a:xfrm>
            <a:off x="0" y="0"/>
            <a:ext cx="12192000" cy="6858000"/>
          </a:xfrm>
          <a:prstGeom prst="rect">
            <a:avLst/>
          </a:prstGeom>
          <a:solidFill>
            <a:schemeClr val="accent1"/>
          </a:solidFill>
          <a:ln>
            <a:noFill/>
          </a:ln>
        </p:spPr>
        <p:txBody>
          <a:bodyPr spcFirstLastPara="1" wrap="square" lIns="72000" tIns="36000" rIns="72000" bIns="36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28" name="Google Shape;28;p3"/>
          <p:cNvSpPr txBox="1">
            <a:spLocks noGrp="1"/>
          </p:cNvSpPr>
          <p:nvPr>
            <p:ph type="ctrTitle"/>
          </p:nvPr>
        </p:nvSpPr>
        <p:spPr>
          <a:xfrm>
            <a:off x="647999" y="648000"/>
            <a:ext cx="8652001" cy="55620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4400"/>
              <a:buFont typeface="Arial"/>
              <a:buNone/>
              <a:defRPr sz="44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
          <p:cNvSpPr txBox="1">
            <a:spLocks noGrp="1"/>
          </p:cNvSpPr>
          <p:nvPr>
            <p:ph type="body" idx="1"/>
          </p:nvPr>
        </p:nvSpPr>
        <p:spPr>
          <a:xfrm>
            <a:off x="648000" y="6210000"/>
            <a:ext cx="8652000" cy="3240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300"/>
              </a:spcBef>
              <a:spcAft>
                <a:spcPts val="0"/>
              </a:spcAft>
              <a:buClr>
                <a:schemeClr val="lt1"/>
              </a:buClr>
              <a:buSzPts val="800"/>
              <a:buNone/>
              <a:defRPr sz="800" i="1">
                <a:solidFill>
                  <a:schemeClr val="lt1"/>
                </a:solidFill>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30" name="Google Shape;30;p3"/>
          <p:cNvSpPr txBox="1">
            <a:spLocks noGrp="1"/>
          </p:cNvSpPr>
          <p:nvPr>
            <p:ph type="dt" idx="10"/>
          </p:nvPr>
        </p:nvSpPr>
        <p:spPr>
          <a:xfrm>
            <a:off x="648000" y="324000"/>
            <a:ext cx="1920000" cy="12585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
          <p:cNvSpPr txBox="1">
            <a:spLocks noGrp="1"/>
          </p:cNvSpPr>
          <p:nvPr>
            <p:ph type="ftr" idx="11"/>
          </p:nvPr>
        </p:nvSpPr>
        <p:spPr>
          <a:xfrm>
            <a:off x="2892712" y="323850"/>
            <a:ext cx="4162138" cy="12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
          <p:cNvSpPr txBox="1">
            <a:spLocks noGrp="1"/>
          </p:cNvSpPr>
          <p:nvPr>
            <p:ph type="sldNum" idx="12"/>
          </p:nvPr>
        </p:nvSpPr>
        <p:spPr>
          <a:xfrm>
            <a:off x="324000" y="324000"/>
            <a:ext cx="324000" cy="12585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33" name="Google Shape;33;p3"/>
          <p:cNvSpPr/>
          <p:nvPr/>
        </p:nvSpPr>
        <p:spPr>
          <a:xfrm>
            <a:off x="11172825" y="321618"/>
            <a:ext cx="701251" cy="499913"/>
          </a:xfrm>
          <a:custGeom>
            <a:avLst/>
            <a:gdLst/>
            <a:ahLst/>
            <a:cxnLst/>
            <a:rect l="l" t="t" r="r" b="b"/>
            <a:pathLst>
              <a:path w="5293529" h="3773692" extrusionOk="0">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 name="Google Shape;34;p3" descr="{&quot;templafy&quot;:{&quot;type&quot;:&quot;image&quot;,&quot;inheritDimensions&quot;:&quot;inheritNone&quot;,&quot;width&quot;:&quot;7.67 cm&quot;,&quot;binding&quot;:&quot;Form.PLogoChoice.PLogoInsertionWhite&quot;}}"/>
          <p:cNvSpPr/>
          <p:nvPr/>
        </p:nvSpPr>
        <p:spPr>
          <a:xfrm>
            <a:off x="9240653" y="5336922"/>
            <a:ext cx="2760847" cy="1309148"/>
          </a:xfrm>
          <a:prstGeom prst="rect">
            <a:avLst/>
          </a:prstGeom>
          <a:noFill/>
          <a:ln>
            <a:noFill/>
          </a:ln>
        </p:spPr>
        <p:txBody>
          <a:bodyPr spcFirstLastPara="1" wrap="square" lIns="72000" tIns="36000" rIns="72000" bIns="36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F. Content">
  <p:cSld name="F. Content">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647700" y="647700"/>
            <a:ext cx="4164000" cy="1292866"/>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21"/>
          <p:cNvSpPr txBox="1">
            <a:spLocks noGrp="1"/>
          </p:cNvSpPr>
          <p:nvPr>
            <p:ph type="body" idx="1"/>
          </p:nvPr>
        </p:nvSpPr>
        <p:spPr>
          <a:xfrm>
            <a:off x="648000" y="1940566"/>
            <a:ext cx="4164000" cy="4269434"/>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300"/>
              </a:spcBef>
              <a:spcAft>
                <a:spcPts val="0"/>
              </a:spcAft>
              <a:buClr>
                <a:schemeClr val="dk2"/>
              </a:buClr>
              <a:buSzPts val="2000"/>
              <a:buChar char="•"/>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183" name="Google Shape;183;p21"/>
          <p:cNvSpPr txBox="1">
            <a:spLocks noGrp="1"/>
          </p:cNvSpPr>
          <p:nvPr>
            <p:ph type="body" idx="2"/>
          </p:nvPr>
        </p:nvSpPr>
        <p:spPr>
          <a:xfrm>
            <a:off x="647999" y="6210000"/>
            <a:ext cx="1920000" cy="3240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300"/>
              </a:spcBef>
              <a:spcAft>
                <a:spcPts val="0"/>
              </a:spcAft>
              <a:buClr>
                <a:schemeClr val="accent6"/>
              </a:buClr>
              <a:buSzPts val="800"/>
              <a:buNone/>
              <a:defRPr sz="800" i="1">
                <a:solidFill>
                  <a:schemeClr val="accent6"/>
                </a:solidFill>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184" name="Google Shape;184;p21"/>
          <p:cNvSpPr txBox="1">
            <a:spLocks noGrp="1"/>
          </p:cNvSpPr>
          <p:nvPr>
            <p:ph type="dt" idx="10"/>
          </p:nvPr>
        </p:nvSpPr>
        <p:spPr>
          <a:xfrm>
            <a:off x="648000" y="324000"/>
            <a:ext cx="1920000" cy="12585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21"/>
          <p:cNvSpPr txBox="1">
            <a:spLocks noGrp="1"/>
          </p:cNvSpPr>
          <p:nvPr>
            <p:ph type="ftr" idx="11"/>
          </p:nvPr>
        </p:nvSpPr>
        <p:spPr>
          <a:xfrm>
            <a:off x="2892712" y="323850"/>
            <a:ext cx="4162138" cy="12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6" name="Google Shape;186;p21"/>
          <p:cNvSpPr txBox="1">
            <a:spLocks noGrp="1"/>
          </p:cNvSpPr>
          <p:nvPr>
            <p:ph type="sldNum" idx="12"/>
          </p:nvPr>
        </p:nvSpPr>
        <p:spPr>
          <a:xfrm>
            <a:off x="324000" y="324000"/>
            <a:ext cx="324000" cy="12585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187" name="Google Shape;187;p21"/>
          <p:cNvSpPr>
            <a:spLocks noGrp="1"/>
          </p:cNvSpPr>
          <p:nvPr>
            <p:ph type="pic" idx="3"/>
          </p:nvPr>
        </p:nvSpPr>
        <p:spPr>
          <a:xfrm>
            <a:off x="5135999" y="647700"/>
            <a:ext cx="6732001" cy="5886300"/>
          </a:xfrm>
          <a:prstGeom prst="rect">
            <a:avLst/>
          </a:prstGeom>
          <a:solidFill>
            <a:schemeClr val="lt1"/>
          </a:solidFill>
          <a:ln>
            <a:noFill/>
          </a:ln>
        </p:spPr>
      </p:sp>
      <p:sp>
        <p:nvSpPr>
          <p:cNvPr id="188" name="Google Shape;188;p21"/>
          <p:cNvSpPr txBox="1">
            <a:spLocks noGrp="1"/>
          </p:cNvSpPr>
          <p:nvPr>
            <p:ph type="body" idx="4"/>
          </p:nvPr>
        </p:nvSpPr>
        <p:spPr>
          <a:xfrm>
            <a:off x="2892000" y="6210000"/>
            <a:ext cx="1920000" cy="324000"/>
          </a:xfrm>
          <a:prstGeom prst="rect">
            <a:avLst/>
          </a:prstGeom>
          <a:noFill/>
          <a:ln>
            <a:noFill/>
          </a:ln>
        </p:spPr>
        <p:txBody>
          <a:bodyPr spcFirstLastPara="1" wrap="square" lIns="0" tIns="0" rIns="0" bIns="0" anchor="b" anchorCtr="0">
            <a:noAutofit/>
          </a:bodyPr>
          <a:lstStyle>
            <a:lvl1pPr marL="457200" lvl="0" indent="-228600" algn="r">
              <a:lnSpc>
                <a:spcPct val="100000"/>
              </a:lnSpc>
              <a:spcBef>
                <a:spcPts val="300"/>
              </a:spcBef>
              <a:spcAft>
                <a:spcPts val="0"/>
              </a:spcAft>
              <a:buClr>
                <a:schemeClr val="dk2"/>
              </a:buClr>
              <a:buSzPts val="700"/>
              <a:buNone/>
              <a:defRPr sz="700">
                <a:solidFill>
                  <a:schemeClr val="dk2"/>
                </a:solidFill>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189" name="Google Shape;189;p21" descr="{&quot;templafy&quot;:{&quot;type&quot;:&quot;image&quot;,&quot;inheritDimensions&quot;:&quot;inheritNone&quot;,&quot;width&quot;:&quot;7.67 cm&quot;,&quot;binding&quot;:&quot;Form.PLogoChoice.PLogoInsertion&quot;}}"/>
          <p:cNvSpPr/>
          <p:nvPr/>
        </p:nvSpPr>
        <p:spPr>
          <a:xfrm>
            <a:off x="9240653" y="5336922"/>
            <a:ext cx="2760847" cy="1309148"/>
          </a:xfrm>
          <a:prstGeom prst="rect">
            <a:avLst/>
          </a:prstGeom>
          <a:noFill/>
          <a:ln>
            <a:noFill/>
          </a:ln>
        </p:spPr>
        <p:txBody>
          <a:bodyPr spcFirstLastPara="1" wrap="square" lIns="72000" tIns="36000" rIns="72000" bIns="36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G. Content">
  <p:cSld name="G. Content">
    <p:spTree>
      <p:nvGrpSpPr>
        <p:cNvPr id="1" name="Shape 190"/>
        <p:cNvGrpSpPr/>
        <p:nvPr/>
      </p:nvGrpSpPr>
      <p:grpSpPr>
        <a:xfrm>
          <a:off x="0" y="0"/>
          <a:ext cx="0" cy="0"/>
          <a:chOff x="0" y="0"/>
          <a:chExt cx="0" cy="0"/>
        </a:xfrm>
      </p:grpSpPr>
      <p:sp>
        <p:nvSpPr>
          <p:cNvPr id="191" name="Google Shape;191;p22"/>
          <p:cNvSpPr txBox="1">
            <a:spLocks noGrp="1"/>
          </p:cNvSpPr>
          <p:nvPr>
            <p:ph type="title"/>
          </p:nvPr>
        </p:nvSpPr>
        <p:spPr>
          <a:xfrm>
            <a:off x="647700" y="647700"/>
            <a:ext cx="4164000" cy="1292866"/>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2" name="Google Shape;192;p22"/>
          <p:cNvSpPr txBox="1">
            <a:spLocks noGrp="1"/>
          </p:cNvSpPr>
          <p:nvPr>
            <p:ph type="body" idx="1"/>
          </p:nvPr>
        </p:nvSpPr>
        <p:spPr>
          <a:xfrm>
            <a:off x="648000" y="1940566"/>
            <a:ext cx="4164000" cy="4269434"/>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300"/>
              </a:spcBef>
              <a:spcAft>
                <a:spcPts val="0"/>
              </a:spcAft>
              <a:buClr>
                <a:schemeClr val="dk2"/>
              </a:buClr>
              <a:buSzPts val="2000"/>
              <a:buChar char="•"/>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193" name="Google Shape;193;p22"/>
          <p:cNvSpPr txBox="1">
            <a:spLocks noGrp="1"/>
          </p:cNvSpPr>
          <p:nvPr>
            <p:ph type="body" idx="2"/>
          </p:nvPr>
        </p:nvSpPr>
        <p:spPr>
          <a:xfrm>
            <a:off x="9624000" y="648000"/>
            <a:ext cx="1920000" cy="5562000"/>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300"/>
              </a:spcBef>
              <a:spcAft>
                <a:spcPts val="0"/>
              </a:spcAft>
              <a:buClr>
                <a:schemeClr val="dk2"/>
              </a:buClr>
              <a:buSzPts val="2000"/>
              <a:buChar char="•"/>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194" name="Google Shape;194;p22"/>
          <p:cNvSpPr txBox="1">
            <a:spLocks noGrp="1"/>
          </p:cNvSpPr>
          <p:nvPr>
            <p:ph type="body" idx="3"/>
          </p:nvPr>
        </p:nvSpPr>
        <p:spPr>
          <a:xfrm>
            <a:off x="647999" y="6210000"/>
            <a:ext cx="1920000" cy="3240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300"/>
              </a:spcBef>
              <a:spcAft>
                <a:spcPts val="0"/>
              </a:spcAft>
              <a:buClr>
                <a:schemeClr val="accent6"/>
              </a:buClr>
              <a:buSzPts val="800"/>
              <a:buNone/>
              <a:defRPr sz="800" i="1">
                <a:solidFill>
                  <a:schemeClr val="accent6"/>
                </a:solidFill>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195" name="Google Shape;195;p22"/>
          <p:cNvSpPr txBox="1">
            <a:spLocks noGrp="1"/>
          </p:cNvSpPr>
          <p:nvPr>
            <p:ph type="dt" idx="10"/>
          </p:nvPr>
        </p:nvSpPr>
        <p:spPr>
          <a:xfrm>
            <a:off x="648000" y="324000"/>
            <a:ext cx="1920000" cy="12585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p22"/>
          <p:cNvSpPr txBox="1">
            <a:spLocks noGrp="1"/>
          </p:cNvSpPr>
          <p:nvPr>
            <p:ph type="ftr" idx="11"/>
          </p:nvPr>
        </p:nvSpPr>
        <p:spPr>
          <a:xfrm>
            <a:off x="2892712" y="323850"/>
            <a:ext cx="4162138" cy="12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7" name="Google Shape;197;p22"/>
          <p:cNvSpPr txBox="1">
            <a:spLocks noGrp="1"/>
          </p:cNvSpPr>
          <p:nvPr>
            <p:ph type="sldNum" idx="12"/>
          </p:nvPr>
        </p:nvSpPr>
        <p:spPr>
          <a:xfrm>
            <a:off x="324000" y="324000"/>
            <a:ext cx="324000" cy="12585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198" name="Google Shape;198;p22"/>
          <p:cNvSpPr>
            <a:spLocks noGrp="1"/>
          </p:cNvSpPr>
          <p:nvPr>
            <p:ph type="pic" idx="4"/>
          </p:nvPr>
        </p:nvSpPr>
        <p:spPr>
          <a:xfrm>
            <a:off x="5135999" y="647700"/>
            <a:ext cx="4164001" cy="5886300"/>
          </a:xfrm>
          <a:prstGeom prst="rect">
            <a:avLst/>
          </a:prstGeom>
          <a:noFill/>
          <a:ln>
            <a:noFill/>
          </a:ln>
        </p:spPr>
      </p:sp>
      <p:sp>
        <p:nvSpPr>
          <p:cNvPr id="199" name="Google Shape;199;p22"/>
          <p:cNvSpPr txBox="1">
            <a:spLocks noGrp="1"/>
          </p:cNvSpPr>
          <p:nvPr>
            <p:ph type="body" idx="5"/>
          </p:nvPr>
        </p:nvSpPr>
        <p:spPr>
          <a:xfrm>
            <a:off x="2892000" y="6210000"/>
            <a:ext cx="1920000" cy="324000"/>
          </a:xfrm>
          <a:prstGeom prst="rect">
            <a:avLst/>
          </a:prstGeom>
          <a:noFill/>
          <a:ln>
            <a:noFill/>
          </a:ln>
        </p:spPr>
        <p:txBody>
          <a:bodyPr spcFirstLastPara="1" wrap="square" lIns="0" tIns="0" rIns="0" bIns="0" anchor="b" anchorCtr="0">
            <a:noAutofit/>
          </a:bodyPr>
          <a:lstStyle>
            <a:lvl1pPr marL="457200" lvl="0" indent="-228600" algn="r">
              <a:lnSpc>
                <a:spcPct val="100000"/>
              </a:lnSpc>
              <a:spcBef>
                <a:spcPts val="300"/>
              </a:spcBef>
              <a:spcAft>
                <a:spcPts val="0"/>
              </a:spcAft>
              <a:buClr>
                <a:schemeClr val="dk2"/>
              </a:buClr>
              <a:buSzPts val="700"/>
              <a:buNone/>
              <a:defRPr sz="700">
                <a:solidFill>
                  <a:schemeClr val="dk2"/>
                </a:solidFill>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H. Content">
  <p:cSld name="H. Content">
    <p:spTree>
      <p:nvGrpSpPr>
        <p:cNvPr id="1" name="Shape 200"/>
        <p:cNvGrpSpPr/>
        <p:nvPr/>
      </p:nvGrpSpPr>
      <p:grpSpPr>
        <a:xfrm>
          <a:off x="0" y="0"/>
          <a:ext cx="0" cy="0"/>
          <a:chOff x="0" y="0"/>
          <a:chExt cx="0" cy="0"/>
        </a:xfrm>
      </p:grpSpPr>
      <p:sp>
        <p:nvSpPr>
          <p:cNvPr id="201" name="Google Shape;201;p23"/>
          <p:cNvSpPr txBox="1">
            <a:spLocks noGrp="1"/>
          </p:cNvSpPr>
          <p:nvPr>
            <p:ph type="title"/>
          </p:nvPr>
        </p:nvSpPr>
        <p:spPr>
          <a:xfrm>
            <a:off x="647700" y="647700"/>
            <a:ext cx="6408300" cy="1292866"/>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23"/>
          <p:cNvSpPr txBox="1">
            <a:spLocks noGrp="1"/>
          </p:cNvSpPr>
          <p:nvPr>
            <p:ph type="body" idx="1"/>
          </p:nvPr>
        </p:nvSpPr>
        <p:spPr>
          <a:xfrm>
            <a:off x="648000" y="1940566"/>
            <a:ext cx="1920000" cy="4269434"/>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300"/>
              </a:spcBef>
              <a:spcAft>
                <a:spcPts val="0"/>
              </a:spcAft>
              <a:buClr>
                <a:schemeClr val="dk2"/>
              </a:buClr>
              <a:buSzPts val="2000"/>
              <a:buChar char="•"/>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203" name="Google Shape;203;p23"/>
          <p:cNvSpPr txBox="1">
            <a:spLocks noGrp="1"/>
          </p:cNvSpPr>
          <p:nvPr>
            <p:ph type="body" idx="2"/>
          </p:nvPr>
        </p:nvSpPr>
        <p:spPr>
          <a:xfrm>
            <a:off x="2892000" y="1940566"/>
            <a:ext cx="4164000" cy="4269434"/>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300"/>
              </a:spcBef>
              <a:spcAft>
                <a:spcPts val="0"/>
              </a:spcAft>
              <a:buClr>
                <a:schemeClr val="dk2"/>
              </a:buClr>
              <a:buSzPts val="2000"/>
              <a:buChar char="•"/>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204" name="Google Shape;204;p23"/>
          <p:cNvSpPr txBox="1">
            <a:spLocks noGrp="1"/>
          </p:cNvSpPr>
          <p:nvPr>
            <p:ph type="body" idx="3"/>
          </p:nvPr>
        </p:nvSpPr>
        <p:spPr>
          <a:xfrm>
            <a:off x="9624000" y="648000"/>
            <a:ext cx="1920000" cy="5562000"/>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300"/>
              </a:spcBef>
              <a:spcAft>
                <a:spcPts val="0"/>
              </a:spcAft>
              <a:buClr>
                <a:schemeClr val="dk2"/>
              </a:buClr>
              <a:buSzPts val="2000"/>
              <a:buChar char="•"/>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205" name="Google Shape;205;p23"/>
          <p:cNvSpPr txBox="1">
            <a:spLocks noGrp="1"/>
          </p:cNvSpPr>
          <p:nvPr>
            <p:ph type="body" idx="4"/>
          </p:nvPr>
        </p:nvSpPr>
        <p:spPr>
          <a:xfrm>
            <a:off x="647999" y="6210000"/>
            <a:ext cx="1920000" cy="3240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300"/>
              </a:spcBef>
              <a:spcAft>
                <a:spcPts val="0"/>
              </a:spcAft>
              <a:buClr>
                <a:schemeClr val="accent6"/>
              </a:buClr>
              <a:buSzPts val="800"/>
              <a:buNone/>
              <a:defRPr sz="800" i="1">
                <a:solidFill>
                  <a:schemeClr val="accent6"/>
                </a:solidFill>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206" name="Google Shape;206;p23"/>
          <p:cNvSpPr txBox="1">
            <a:spLocks noGrp="1"/>
          </p:cNvSpPr>
          <p:nvPr>
            <p:ph type="dt" idx="10"/>
          </p:nvPr>
        </p:nvSpPr>
        <p:spPr>
          <a:xfrm>
            <a:off x="648000" y="324000"/>
            <a:ext cx="1920000" cy="12585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23"/>
          <p:cNvSpPr txBox="1">
            <a:spLocks noGrp="1"/>
          </p:cNvSpPr>
          <p:nvPr>
            <p:ph type="ftr" idx="11"/>
          </p:nvPr>
        </p:nvSpPr>
        <p:spPr>
          <a:xfrm>
            <a:off x="2892712" y="323850"/>
            <a:ext cx="4162138" cy="12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8" name="Google Shape;208;p23"/>
          <p:cNvSpPr txBox="1">
            <a:spLocks noGrp="1"/>
          </p:cNvSpPr>
          <p:nvPr>
            <p:ph type="sldNum" idx="12"/>
          </p:nvPr>
        </p:nvSpPr>
        <p:spPr>
          <a:xfrm>
            <a:off x="324000" y="324000"/>
            <a:ext cx="324000" cy="12585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209" name="Google Shape;209;p23"/>
          <p:cNvSpPr>
            <a:spLocks noGrp="1"/>
          </p:cNvSpPr>
          <p:nvPr>
            <p:ph type="pic" idx="5"/>
          </p:nvPr>
        </p:nvSpPr>
        <p:spPr>
          <a:xfrm>
            <a:off x="7380000" y="647700"/>
            <a:ext cx="1920000" cy="5886300"/>
          </a:xfrm>
          <a:prstGeom prst="rect">
            <a:avLst/>
          </a:prstGeom>
          <a:noFill/>
          <a:ln>
            <a:noFill/>
          </a:ln>
        </p:spPr>
      </p:sp>
      <p:sp>
        <p:nvSpPr>
          <p:cNvPr id="210" name="Google Shape;210;p23"/>
          <p:cNvSpPr txBox="1">
            <a:spLocks noGrp="1"/>
          </p:cNvSpPr>
          <p:nvPr>
            <p:ph type="body" idx="6"/>
          </p:nvPr>
        </p:nvSpPr>
        <p:spPr>
          <a:xfrm>
            <a:off x="5136000" y="6210000"/>
            <a:ext cx="1920000" cy="324000"/>
          </a:xfrm>
          <a:prstGeom prst="rect">
            <a:avLst/>
          </a:prstGeom>
          <a:noFill/>
          <a:ln>
            <a:noFill/>
          </a:ln>
        </p:spPr>
        <p:txBody>
          <a:bodyPr spcFirstLastPara="1" wrap="square" lIns="0" tIns="0" rIns="0" bIns="0" anchor="b" anchorCtr="0">
            <a:noAutofit/>
          </a:bodyPr>
          <a:lstStyle>
            <a:lvl1pPr marL="457200" lvl="0" indent="-228600" algn="r">
              <a:lnSpc>
                <a:spcPct val="100000"/>
              </a:lnSpc>
              <a:spcBef>
                <a:spcPts val="300"/>
              </a:spcBef>
              <a:spcAft>
                <a:spcPts val="0"/>
              </a:spcAft>
              <a:buClr>
                <a:schemeClr val="dk2"/>
              </a:buClr>
              <a:buSzPts val="700"/>
              <a:buNone/>
              <a:defRPr sz="700">
                <a:solidFill>
                  <a:schemeClr val="dk2"/>
                </a:solidFill>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I. Content">
  <p:cSld name="I. Content">
    <p:spTree>
      <p:nvGrpSpPr>
        <p:cNvPr id="1" name="Shape 211"/>
        <p:cNvGrpSpPr/>
        <p:nvPr/>
      </p:nvGrpSpPr>
      <p:grpSpPr>
        <a:xfrm>
          <a:off x="0" y="0"/>
          <a:ext cx="0" cy="0"/>
          <a:chOff x="0" y="0"/>
          <a:chExt cx="0" cy="0"/>
        </a:xfrm>
      </p:grpSpPr>
      <p:sp>
        <p:nvSpPr>
          <p:cNvPr id="212" name="Google Shape;212;p24"/>
          <p:cNvSpPr txBox="1">
            <a:spLocks noGrp="1"/>
          </p:cNvSpPr>
          <p:nvPr>
            <p:ph type="title"/>
          </p:nvPr>
        </p:nvSpPr>
        <p:spPr>
          <a:xfrm>
            <a:off x="647999" y="647700"/>
            <a:ext cx="5286220" cy="1651119"/>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2"/>
              </a:buClr>
              <a:buSzPts val="3600"/>
              <a:buFont typeface="Arial"/>
              <a:buNone/>
              <a:defRPr sz="36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24"/>
          <p:cNvSpPr txBox="1">
            <a:spLocks noGrp="1"/>
          </p:cNvSpPr>
          <p:nvPr>
            <p:ph type="body" idx="1"/>
          </p:nvPr>
        </p:nvSpPr>
        <p:spPr>
          <a:xfrm>
            <a:off x="647700" y="2488123"/>
            <a:ext cx="5286375" cy="3713631"/>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300"/>
              </a:spcBef>
              <a:spcAft>
                <a:spcPts val="0"/>
              </a:spcAft>
              <a:buClr>
                <a:schemeClr val="dk2"/>
              </a:buClr>
              <a:buSzPts val="1800"/>
              <a:buChar char="•"/>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214" name="Google Shape;214;p24"/>
          <p:cNvSpPr txBox="1">
            <a:spLocks noGrp="1"/>
          </p:cNvSpPr>
          <p:nvPr>
            <p:ph type="body" idx="2"/>
          </p:nvPr>
        </p:nvSpPr>
        <p:spPr>
          <a:xfrm>
            <a:off x="6257782" y="647700"/>
            <a:ext cx="5610217" cy="5886300"/>
          </a:xfrm>
          <a:prstGeom prst="rect">
            <a:avLst/>
          </a:prstGeom>
          <a:solidFill>
            <a:srgbClr val="D8EAF8"/>
          </a:solidFill>
          <a:ln>
            <a:noFill/>
          </a:ln>
        </p:spPr>
        <p:txBody>
          <a:bodyPr spcFirstLastPara="1" wrap="square" lIns="0" tIns="0" rIns="0" bIns="0" anchor="t" anchorCtr="0">
            <a:noAutofit/>
          </a:bodyPr>
          <a:lstStyle>
            <a:lvl1pPr marL="457200" lvl="0" indent="-228600" algn="l">
              <a:lnSpc>
                <a:spcPct val="100000"/>
              </a:lnSpc>
              <a:spcBef>
                <a:spcPts val="300"/>
              </a:spcBef>
              <a:spcAft>
                <a:spcPts val="0"/>
              </a:spcAft>
              <a:buSzPts val="100"/>
              <a:buNone/>
              <a:defRPr sz="100"/>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215" name="Google Shape;215;p24"/>
          <p:cNvSpPr txBox="1">
            <a:spLocks noGrp="1"/>
          </p:cNvSpPr>
          <p:nvPr>
            <p:ph type="body" idx="3"/>
          </p:nvPr>
        </p:nvSpPr>
        <p:spPr>
          <a:xfrm>
            <a:off x="6578600" y="968516"/>
            <a:ext cx="4965401" cy="5241483"/>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300"/>
              </a:spcBef>
              <a:spcAft>
                <a:spcPts val="0"/>
              </a:spcAft>
              <a:buClr>
                <a:schemeClr val="dk2"/>
              </a:buClr>
              <a:buSzPts val="2000"/>
              <a:buChar char="•"/>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216" name="Google Shape;216;p24"/>
          <p:cNvSpPr txBox="1">
            <a:spLocks noGrp="1"/>
          </p:cNvSpPr>
          <p:nvPr>
            <p:ph type="dt" idx="10"/>
          </p:nvPr>
        </p:nvSpPr>
        <p:spPr>
          <a:xfrm>
            <a:off x="648000" y="324000"/>
            <a:ext cx="1920000" cy="12585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24"/>
          <p:cNvSpPr txBox="1">
            <a:spLocks noGrp="1"/>
          </p:cNvSpPr>
          <p:nvPr>
            <p:ph type="body" idx="4"/>
          </p:nvPr>
        </p:nvSpPr>
        <p:spPr>
          <a:xfrm>
            <a:off x="647999" y="6210000"/>
            <a:ext cx="1920000" cy="3240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300"/>
              </a:spcBef>
              <a:spcAft>
                <a:spcPts val="0"/>
              </a:spcAft>
              <a:buClr>
                <a:schemeClr val="accent6"/>
              </a:buClr>
              <a:buSzPts val="800"/>
              <a:buNone/>
              <a:defRPr sz="800" i="1">
                <a:solidFill>
                  <a:schemeClr val="accent6"/>
                </a:solidFill>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218" name="Google Shape;218;p24"/>
          <p:cNvSpPr txBox="1">
            <a:spLocks noGrp="1"/>
          </p:cNvSpPr>
          <p:nvPr>
            <p:ph type="ftr" idx="11"/>
          </p:nvPr>
        </p:nvSpPr>
        <p:spPr>
          <a:xfrm>
            <a:off x="2892712" y="323850"/>
            <a:ext cx="4162138" cy="12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24"/>
          <p:cNvSpPr txBox="1">
            <a:spLocks noGrp="1"/>
          </p:cNvSpPr>
          <p:nvPr>
            <p:ph type="sldNum" idx="12"/>
          </p:nvPr>
        </p:nvSpPr>
        <p:spPr>
          <a:xfrm>
            <a:off x="324000" y="324000"/>
            <a:ext cx="324000" cy="12585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2 placeholders">
  <p:cSld name="2 placeholders">
    <p:spTree>
      <p:nvGrpSpPr>
        <p:cNvPr id="1" name="Shape 220"/>
        <p:cNvGrpSpPr/>
        <p:nvPr/>
      </p:nvGrpSpPr>
      <p:grpSpPr>
        <a:xfrm>
          <a:off x="0" y="0"/>
          <a:ext cx="0" cy="0"/>
          <a:chOff x="0" y="0"/>
          <a:chExt cx="0" cy="0"/>
        </a:xfrm>
      </p:grpSpPr>
      <p:sp>
        <p:nvSpPr>
          <p:cNvPr id="221" name="Google Shape;221;p25"/>
          <p:cNvSpPr txBox="1">
            <a:spLocks noGrp="1"/>
          </p:cNvSpPr>
          <p:nvPr>
            <p:ph type="title"/>
          </p:nvPr>
        </p:nvSpPr>
        <p:spPr>
          <a:xfrm>
            <a:off x="647700" y="647700"/>
            <a:ext cx="10895014" cy="1292866"/>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2"/>
              </a:buClr>
              <a:buSzPts val="36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2" name="Google Shape;222;p25"/>
          <p:cNvSpPr txBox="1">
            <a:spLocks noGrp="1"/>
          </p:cNvSpPr>
          <p:nvPr>
            <p:ph type="body" idx="1"/>
          </p:nvPr>
        </p:nvSpPr>
        <p:spPr>
          <a:xfrm>
            <a:off x="648000" y="1944000"/>
            <a:ext cx="5286000" cy="4266000"/>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300"/>
              </a:spcBef>
              <a:spcAft>
                <a:spcPts val="0"/>
              </a:spcAft>
              <a:buClr>
                <a:schemeClr val="dk2"/>
              </a:buClr>
              <a:buSzPts val="2000"/>
              <a:buChar char="•"/>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223" name="Google Shape;223;p25"/>
          <p:cNvSpPr txBox="1">
            <a:spLocks noGrp="1"/>
          </p:cNvSpPr>
          <p:nvPr>
            <p:ph type="body" idx="2"/>
          </p:nvPr>
        </p:nvSpPr>
        <p:spPr>
          <a:xfrm>
            <a:off x="6257914" y="1944000"/>
            <a:ext cx="5286000" cy="4266000"/>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300"/>
              </a:spcBef>
              <a:spcAft>
                <a:spcPts val="0"/>
              </a:spcAft>
              <a:buClr>
                <a:schemeClr val="dk2"/>
              </a:buClr>
              <a:buSzPts val="2000"/>
              <a:buChar char="•"/>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224" name="Google Shape;224;p25"/>
          <p:cNvSpPr txBox="1">
            <a:spLocks noGrp="1"/>
          </p:cNvSpPr>
          <p:nvPr>
            <p:ph type="dt" idx="10"/>
          </p:nvPr>
        </p:nvSpPr>
        <p:spPr>
          <a:xfrm>
            <a:off x="648000" y="324000"/>
            <a:ext cx="1920000" cy="12585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25"/>
          <p:cNvSpPr txBox="1">
            <a:spLocks noGrp="1"/>
          </p:cNvSpPr>
          <p:nvPr>
            <p:ph type="ftr" idx="11"/>
          </p:nvPr>
        </p:nvSpPr>
        <p:spPr>
          <a:xfrm>
            <a:off x="2892712" y="323850"/>
            <a:ext cx="4162138" cy="12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6" name="Google Shape;226;p25"/>
          <p:cNvSpPr txBox="1">
            <a:spLocks noGrp="1"/>
          </p:cNvSpPr>
          <p:nvPr>
            <p:ph type="sldNum" idx="12"/>
          </p:nvPr>
        </p:nvSpPr>
        <p:spPr>
          <a:xfrm>
            <a:off x="324000" y="324000"/>
            <a:ext cx="324000" cy="12585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227" name="Google Shape;227;p25"/>
          <p:cNvSpPr txBox="1">
            <a:spLocks noGrp="1"/>
          </p:cNvSpPr>
          <p:nvPr>
            <p:ph type="body" idx="3"/>
          </p:nvPr>
        </p:nvSpPr>
        <p:spPr>
          <a:xfrm>
            <a:off x="647999" y="6210000"/>
            <a:ext cx="8652000" cy="3240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300"/>
              </a:spcBef>
              <a:spcAft>
                <a:spcPts val="0"/>
              </a:spcAft>
              <a:buClr>
                <a:schemeClr val="accent6"/>
              </a:buClr>
              <a:buSzPts val="800"/>
              <a:buNone/>
              <a:defRPr sz="800" i="1">
                <a:solidFill>
                  <a:schemeClr val="accent6"/>
                </a:solidFill>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3 placeholders">
  <p:cSld name="3 placeholders">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647700" y="647700"/>
            <a:ext cx="10895014" cy="1292866"/>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2"/>
              </a:buClr>
              <a:buSzPts val="36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26"/>
          <p:cNvSpPr txBox="1">
            <a:spLocks noGrp="1"/>
          </p:cNvSpPr>
          <p:nvPr>
            <p:ph type="body" idx="1"/>
          </p:nvPr>
        </p:nvSpPr>
        <p:spPr>
          <a:xfrm>
            <a:off x="648000" y="1944000"/>
            <a:ext cx="3412800" cy="4266000"/>
          </a:xfrm>
          <a:prstGeom prst="rect">
            <a:avLst/>
          </a:prstGeom>
          <a:noFill/>
          <a:ln>
            <a:noFill/>
          </a:ln>
        </p:spPr>
        <p:txBody>
          <a:bodyPr spcFirstLastPara="1" wrap="square" lIns="0" tIns="0" rIns="0" bIns="0" anchor="t" anchorCtr="0">
            <a:noAutofit/>
          </a:bodyPr>
          <a:lstStyle>
            <a:lvl1pPr marL="457200" lvl="0" indent="-317500" algn="l">
              <a:lnSpc>
                <a:spcPct val="100000"/>
              </a:lnSpc>
              <a:spcBef>
                <a:spcPts val="300"/>
              </a:spcBef>
              <a:spcAft>
                <a:spcPts val="0"/>
              </a:spcAft>
              <a:buClr>
                <a:schemeClr val="dk2"/>
              </a:buClr>
              <a:buSzPts val="1400"/>
              <a:buChar char="•"/>
              <a:defRPr sz="1400"/>
            </a:lvl1pPr>
            <a:lvl2pPr marL="914400" lvl="1" indent="-317500" algn="l">
              <a:lnSpc>
                <a:spcPct val="100000"/>
              </a:lnSpc>
              <a:spcBef>
                <a:spcPts val="600"/>
              </a:spcBef>
              <a:spcAft>
                <a:spcPts val="0"/>
              </a:spcAft>
              <a:buClr>
                <a:schemeClr val="dk2"/>
              </a:buClr>
              <a:buSzPts val="1400"/>
              <a:buChar char="•"/>
              <a:defRPr sz="1400"/>
            </a:lvl2pPr>
            <a:lvl3pPr marL="1371600" lvl="2" indent="-317500" algn="l">
              <a:lnSpc>
                <a:spcPct val="100000"/>
              </a:lnSpc>
              <a:spcBef>
                <a:spcPts val="600"/>
              </a:spcBef>
              <a:spcAft>
                <a:spcPts val="0"/>
              </a:spcAft>
              <a:buClr>
                <a:schemeClr val="dk2"/>
              </a:buClr>
              <a:buSzPts val="1400"/>
              <a:buChar char="•"/>
              <a:defRPr sz="1400"/>
            </a:lvl3pPr>
            <a:lvl4pPr marL="1828800" lvl="3" indent="-317500" algn="l">
              <a:lnSpc>
                <a:spcPct val="100000"/>
              </a:lnSpc>
              <a:spcBef>
                <a:spcPts val="1200"/>
              </a:spcBef>
              <a:spcAft>
                <a:spcPts val="0"/>
              </a:spcAft>
              <a:buClr>
                <a:schemeClr val="dk2"/>
              </a:buClr>
              <a:buSzPts val="1400"/>
              <a:buChar char="​"/>
              <a:defRPr sz="1400"/>
            </a:lvl4pPr>
            <a:lvl5pPr marL="2286000" lvl="4" indent="-317500" algn="l">
              <a:lnSpc>
                <a:spcPct val="100000"/>
              </a:lnSpc>
              <a:spcBef>
                <a:spcPts val="1200"/>
              </a:spcBef>
              <a:spcAft>
                <a:spcPts val="0"/>
              </a:spcAft>
              <a:buClr>
                <a:schemeClr val="dk2"/>
              </a:buClr>
              <a:buSzPts val="1400"/>
              <a:buChar char="​"/>
              <a:defRPr sz="1400"/>
            </a:lvl5pPr>
            <a:lvl6pPr marL="2743200" lvl="5" indent="-292100" algn="l">
              <a:lnSpc>
                <a:spcPct val="100000"/>
              </a:lnSpc>
              <a:spcBef>
                <a:spcPts val="1200"/>
              </a:spcBef>
              <a:spcAft>
                <a:spcPts val="0"/>
              </a:spcAft>
              <a:buClr>
                <a:schemeClr val="dk2"/>
              </a:buClr>
              <a:buSzPts val="1000"/>
              <a:buChar char="​"/>
              <a:defRPr/>
            </a:lvl6pPr>
            <a:lvl7pPr marL="3200400" lvl="6" indent="-292100" algn="l">
              <a:lnSpc>
                <a:spcPct val="100000"/>
              </a:lnSpc>
              <a:spcBef>
                <a:spcPts val="1200"/>
              </a:spcBef>
              <a:spcAft>
                <a:spcPts val="0"/>
              </a:spcAft>
              <a:buClr>
                <a:schemeClr val="dk2"/>
              </a:buClr>
              <a:buSzPts val="1000"/>
              <a:buChar char="​"/>
              <a:defRPr/>
            </a:lvl7pPr>
            <a:lvl8pPr marL="3657600" lvl="7" indent="-266700" algn="l">
              <a:lnSpc>
                <a:spcPct val="100000"/>
              </a:lnSpc>
              <a:spcBef>
                <a:spcPts val="600"/>
              </a:spcBef>
              <a:spcAft>
                <a:spcPts val="0"/>
              </a:spcAft>
              <a:buClr>
                <a:schemeClr val="dk2"/>
              </a:buClr>
              <a:buSzPts val="600"/>
              <a:buChar char="•"/>
              <a:defRPr sz="600"/>
            </a:lvl8pPr>
            <a:lvl9pPr marL="4114800" lvl="8" indent="-431800" algn="l">
              <a:lnSpc>
                <a:spcPct val="100000"/>
              </a:lnSpc>
              <a:spcBef>
                <a:spcPts val="600"/>
              </a:spcBef>
              <a:spcAft>
                <a:spcPts val="1200"/>
              </a:spcAft>
              <a:buClr>
                <a:schemeClr val="dk2"/>
              </a:buClr>
              <a:buSzPts val="3200"/>
              <a:buChar char="​"/>
              <a:defRPr sz="3200"/>
            </a:lvl9pPr>
          </a:lstStyle>
          <a:p>
            <a:endParaRPr/>
          </a:p>
        </p:txBody>
      </p:sp>
      <p:sp>
        <p:nvSpPr>
          <p:cNvPr id="231" name="Google Shape;231;p26"/>
          <p:cNvSpPr txBox="1">
            <a:spLocks noGrp="1"/>
          </p:cNvSpPr>
          <p:nvPr>
            <p:ph type="body" idx="2"/>
          </p:nvPr>
        </p:nvSpPr>
        <p:spPr>
          <a:xfrm>
            <a:off x="4389600" y="1944000"/>
            <a:ext cx="3412800" cy="4266000"/>
          </a:xfrm>
          <a:prstGeom prst="rect">
            <a:avLst/>
          </a:prstGeom>
          <a:noFill/>
          <a:ln>
            <a:noFill/>
          </a:ln>
        </p:spPr>
        <p:txBody>
          <a:bodyPr spcFirstLastPara="1" wrap="square" lIns="0" tIns="0" rIns="0" bIns="0" anchor="t" anchorCtr="0">
            <a:noAutofit/>
          </a:bodyPr>
          <a:lstStyle>
            <a:lvl1pPr marL="457200" lvl="0" indent="-317500" algn="l">
              <a:lnSpc>
                <a:spcPct val="100000"/>
              </a:lnSpc>
              <a:spcBef>
                <a:spcPts val="300"/>
              </a:spcBef>
              <a:spcAft>
                <a:spcPts val="0"/>
              </a:spcAft>
              <a:buClr>
                <a:schemeClr val="dk2"/>
              </a:buClr>
              <a:buSzPts val="1400"/>
              <a:buChar char="•"/>
              <a:defRPr sz="1400"/>
            </a:lvl1pPr>
            <a:lvl2pPr marL="914400" lvl="1" indent="-317500" algn="l">
              <a:lnSpc>
                <a:spcPct val="100000"/>
              </a:lnSpc>
              <a:spcBef>
                <a:spcPts val="600"/>
              </a:spcBef>
              <a:spcAft>
                <a:spcPts val="0"/>
              </a:spcAft>
              <a:buClr>
                <a:schemeClr val="dk2"/>
              </a:buClr>
              <a:buSzPts val="1400"/>
              <a:buChar char="•"/>
              <a:defRPr sz="1400"/>
            </a:lvl2pPr>
            <a:lvl3pPr marL="1371600" lvl="2" indent="-317500" algn="l">
              <a:lnSpc>
                <a:spcPct val="100000"/>
              </a:lnSpc>
              <a:spcBef>
                <a:spcPts val="600"/>
              </a:spcBef>
              <a:spcAft>
                <a:spcPts val="0"/>
              </a:spcAft>
              <a:buClr>
                <a:schemeClr val="dk2"/>
              </a:buClr>
              <a:buSzPts val="1400"/>
              <a:buChar char="•"/>
              <a:defRPr sz="1400"/>
            </a:lvl3pPr>
            <a:lvl4pPr marL="1828800" lvl="3" indent="-317500" algn="l">
              <a:lnSpc>
                <a:spcPct val="100000"/>
              </a:lnSpc>
              <a:spcBef>
                <a:spcPts val="1200"/>
              </a:spcBef>
              <a:spcAft>
                <a:spcPts val="0"/>
              </a:spcAft>
              <a:buClr>
                <a:schemeClr val="dk2"/>
              </a:buClr>
              <a:buSzPts val="1400"/>
              <a:buChar char="​"/>
              <a:defRPr sz="1400"/>
            </a:lvl4pPr>
            <a:lvl5pPr marL="2286000" lvl="4" indent="-317500" algn="l">
              <a:lnSpc>
                <a:spcPct val="100000"/>
              </a:lnSpc>
              <a:spcBef>
                <a:spcPts val="1200"/>
              </a:spcBef>
              <a:spcAft>
                <a:spcPts val="0"/>
              </a:spcAft>
              <a:buClr>
                <a:schemeClr val="dk2"/>
              </a:buClr>
              <a:buSzPts val="1400"/>
              <a:buChar char="​"/>
              <a:defRPr sz="1400"/>
            </a:lvl5pPr>
            <a:lvl6pPr marL="2743200" lvl="5" indent="-292100" algn="l">
              <a:lnSpc>
                <a:spcPct val="100000"/>
              </a:lnSpc>
              <a:spcBef>
                <a:spcPts val="1200"/>
              </a:spcBef>
              <a:spcAft>
                <a:spcPts val="0"/>
              </a:spcAft>
              <a:buClr>
                <a:schemeClr val="dk2"/>
              </a:buClr>
              <a:buSzPts val="1000"/>
              <a:buChar char="​"/>
              <a:defRPr/>
            </a:lvl6pPr>
            <a:lvl7pPr marL="3200400" lvl="6" indent="-292100" algn="l">
              <a:lnSpc>
                <a:spcPct val="100000"/>
              </a:lnSpc>
              <a:spcBef>
                <a:spcPts val="1200"/>
              </a:spcBef>
              <a:spcAft>
                <a:spcPts val="0"/>
              </a:spcAft>
              <a:buClr>
                <a:schemeClr val="dk2"/>
              </a:buClr>
              <a:buSzPts val="1000"/>
              <a:buChar char="​"/>
              <a:defRPr/>
            </a:lvl7pPr>
            <a:lvl8pPr marL="3657600" lvl="7" indent="-266700" algn="l">
              <a:lnSpc>
                <a:spcPct val="100000"/>
              </a:lnSpc>
              <a:spcBef>
                <a:spcPts val="600"/>
              </a:spcBef>
              <a:spcAft>
                <a:spcPts val="0"/>
              </a:spcAft>
              <a:buClr>
                <a:schemeClr val="dk2"/>
              </a:buClr>
              <a:buSzPts val="600"/>
              <a:buChar char="•"/>
              <a:defRPr sz="600"/>
            </a:lvl8pPr>
            <a:lvl9pPr marL="4114800" lvl="8" indent="-431800" algn="l">
              <a:lnSpc>
                <a:spcPct val="100000"/>
              </a:lnSpc>
              <a:spcBef>
                <a:spcPts val="600"/>
              </a:spcBef>
              <a:spcAft>
                <a:spcPts val="1200"/>
              </a:spcAft>
              <a:buClr>
                <a:schemeClr val="dk2"/>
              </a:buClr>
              <a:buSzPts val="3200"/>
              <a:buChar char="​"/>
              <a:defRPr sz="3200"/>
            </a:lvl9pPr>
          </a:lstStyle>
          <a:p>
            <a:endParaRPr/>
          </a:p>
        </p:txBody>
      </p:sp>
      <p:sp>
        <p:nvSpPr>
          <p:cNvPr id="232" name="Google Shape;232;p26"/>
          <p:cNvSpPr txBox="1">
            <a:spLocks noGrp="1"/>
          </p:cNvSpPr>
          <p:nvPr>
            <p:ph type="body" idx="3"/>
          </p:nvPr>
        </p:nvSpPr>
        <p:spPr>
          <a:xfrm>
            <a:off x="8131500" y="1944000"/>
            <a:ext cx="3412800" cy="4266000"/>
          </a:xfrm>
          <a:prstGeom prst="rect">
            <a:avLst/>
          </a:prstGeom>
          <a:noFill/>
          <a:ln>
            <a:noFill/>
          </a:ln>
        </p:spPr>
        <p:txBody>
          <a:bodyPr spcFirstLastPara="1" wrap="square" lIns="0" tIns="0" rIns="0" bIns="0" anchor="t" anchorCtr="0">
            <a:noAutofit/>
          </a:bodyPr>
          <a:lstStyle>
            <a:lvl1pPr marL="457200" lvl="0" indent="-317500" algn="l">
              <a:lnSpc>
                <a:spcPct val="100000"/>
              </a:lnSpc>
              <a:spcBef>
                <a:spcPts val="300"/>
              </a:spcBef>
              <a:spcAft>
                <a:spcPts val="0"/>
              </a:spcAft>
              <a:buClr>
                <a:schemeClr val="dk2"/>
              </a:buClr>
              <a:buSzPts val="1400"/>
              <a:buChar char="•"/>
              <a:defRPr sz="1400"/>
            </a:lvl1pPr>
            <a:lvl2pPr marL="914400" lvl="1" indent="-317500" algn="l">
              <a:lnSpc>
                <a:spcPct val="100000"/>
              </a:lnSpc>
              <a:spcBef>
                <a:spcPts val="600"/>
              </a:spcBef>
              <a:spcAft>
                <a:spcPts val="0"/>
              </a:spcAft>
              <a:buClr>
                <a:schemeClr val="dk2"/>
              </a:buClr>
              <a:buSzPts val="1400"/>
              <a:buChar char="•"/>
              <a:defRPr sz="1400"/>
            </a:lvl2pPr>
            <a:lvl3pPr marL="1371600" lvl="2" indent="-317500" algn="l">
              <a:lnSpc>
                <a:spcPct val="100000"/>
              </a:lnSpc>
              <a:spcBef>
                <a:spcPts val="600"/>
              </a:spcBef>
              <a:spcAft>
                <a:spcPts val="0"/>
              </a:spcAft>
              <a:buClr>
                <a:schemeClr val="dk2"/>
              </a:buClr>
              <a:buSzPts val="1400"/>
              <a:buChar char="•"/>
              <a:defRPr sz="1400"/>
            </a:lvl3pPr>
            <a:lvl4pPr marL="1828800" lvl="3" indent="-317500" algn="l">
              <a:lnSpc>
                <a:spcPct val="100000"/>
              </a:lnSpc>
              <a:spcBef>
                <a:spcPts val="1200"/>
              </a:spcBef>
              <a:spcAft>
                <a:spcPts val="0"/>
              </a:spcAft>
              <a:buClr>
                <a:schemeClr val="dk2"/>
              </a:buClr>
              <a:buSzPts val="1400"/>
              <a:buChar char="​"/>
              <a:defRPr sz="1400"/>
            </a:lvl4pPr>
            <a:lvl5pPr marL="2286000" lvl="4" indent="-317500" algn="l">
              <a:lnSpc>
                <a:spcPct val="100000"/>
              </a:lnSpc>
              <a:spcBef>
                <a:spcPts val="1200"/>
              </a:spcBef>
              <a:spcAft>
                <a:spcPts val="0"/>
              </a:spcAft>
              <a:buClr>
                <a:schemeClr val="dk2"/>
              </a:buClr>
              <a:buSzPts val="1400"/>
              <a:buChar char="​"/>
              <a:defRPr sz="1400"/>
            </a:lvl5pPr>
            <a:lvl6pPr marL="2743200" lvl="5" indent="-292100" algn="l">
              <a:lnSpc>
                <a:spcPct val="100000"/>
              </a:lnSpc>
              <a:spcBef>
                <a:spcPts val="1200"/>
              </a:spcBef>
              <a:spcAft>
                <a:spcPts val="0"/>
              </a:spcAft>
              <a:buClr>
                <a:schemeClr val="dk2"/>
              </a:buClr>
              <a:buSzPts val="1000"/>
              <a:buChar char="​"/>
              <a:defRPr/>
            </a:lvl6pPr>
            <a:lvl7pPr marL="3200400" lvl="6" indent="-292100" algn="l">
              <a:lnSpc>
                <a:spcPct val="100000"/>
              </a:lnSpc>
              <a:spcBef>
                <a:spcPts val="1200"/>
              </a:spcBef>
              <a:spcAft>
                <a:spcPts val="0"/>
              </a:spcAft>
              <a:buClr>
                <a:schemeClr val="dk2"/>
              </a:buClr>
              <a:buSzPts val="1000"/>
              <a:buChar char="​"/>
              <a:defRPr/>
            </a:lvl7pPr>
            <a:lvl8pPr marL="3657600" lvl="7" indent="-266700" algn="l">
              <a:lnSpc>
                <a:spcPct val="100000"/>
              </a:lnSpc>
              <a:spcBef>
                <a:spcPts val="600"/>
              </a:spcBef>
              <a:spcAft>
                <a:spcPts val="0"/>
              </a:spcAft>
              <a:buClr>
                <a:schemeClr val="dk2"/>
              </a:buClr>
              <a:buSzPts val="600"/>
              <a:buChar char="•"/>
              <a:defRPr sz="600"/>
            </a:lvl8pPr>
            <a:lvl9pPr marL="4114800" lvl="8" indent="-431800" algn="l">
              <a:lnSpc>
                <a:spcPct val="100000"/>
              </a:lnSpc>
              <a:spcBef>
                <a:spcPts val="600"/>
              </a:spcBef>
              <a:spcAft>
                <a:spcPts val="1200"/>
              </a:spcAft>
              <a:buClr>
                <a:schemeClr val="dk2"/>
              </a:buClr>
              <a:buSzPts val="3200"/>
              <a:buChar char="​"/>
              <a:defRPr sz="3200"/>
            </a:lvl9pPr>
          </a:lstStyle>
          <a:p>
            <a:endParaRPr/>
          </a:p>
        </p:txBody>
      </p:sp>
      <p:sp>
        <p:nvSpPr>
          <p:cNvPr id="233" name="Google Shape;233;p26"/>
          <p:cNvSpPr txBox="1">
            <a:spLocks noGrp="1"/>
          </p:cNvSpPr>
          <p:nvPr>
            <p:ph type="dt" idx="10"/>
          </p:nvPr>
        </p:nvSpPr>
        <p:spPr>
          <a:xfrm>
            <a:off x="648000" y="324000"/>
            <a:ext cx="1920000" cy="12585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4" name="Google Shape;234;p26"/>
          <p:cNvSpPr txBox="1">
            <a:spLocks noGrp="1"/>
          </p:cNvSpPr>
          <p:nvPr>
            <p:ph type="ftr" idx="11"/>
          </p:nvPr>
        </p:nvSpPr>
        <p:spPr>
          <a:xfrm>
            <a:off x="2892712" y="323850"/>
            <a:ext cx="4162138" cy="12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5" name="Google Shape;235;p26"/>
          <p:cNvSpPr txBox="1">
            <a:spLocks noGrp="1"/>
          </p:cNvSpPr>
          <p:nvPr>
            <p:ph type="sldNum" idx="12"/>
          </p:nvPr>
        </p:nvSpPr>
        <p:spPr>
          <a:xfrm>
            <a:off x="324000" y="324000"/>
            <a:ext cx="324000" cy="12585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236" name="Google Shape;236;p26"/>
          <p:cNvSpPr txBox="1">
            <a:spLocks noGrp="1"/>
          </p:cNvSpPr>
          <p:nvPr>
            <p:ph type="body" idx="4"/>
          </p:nvPr>
        </p:nvSpPr>
        <p:spPr>
          <a:xfrm>
            <a:off x="647999" y="6210000"/>
            <a:ext cx="8652000" cy="3240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300"/>
              </a:spcBef>
              <a:spcAft>
                <a:spcPts val="0"/>
              </a:spcAft>
              <a:buClr>
                <a:schemeClr val="accent6"/>
              </a:buClr>
              <a:buSzPts val="800"/>
              <a:buNone/>
              <a:defRPr sz="800" i="1">
                <a:solidFill>
                  <a:schemeClr val="accent6"/>
                </a:solidFill>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4 placeholders">
  <p:cSld name="4 placeholders">
    <p:spTree>
      <p:nvGrpSpPr>
        <p:cNvPr id="1" name="Shape 237"/>
        <p:cNvGrpSpPr/>
        <p:nvPr/>
      </p:nvGrpSpPr>
      <p:grpSpPr>
        <a:xfrm>
          <a:off x="0" y="0"/>
          <a:ext cx="0" cy="0"/>
          <a:chOff x="0" y="0"/>
          <a:chExt cx="0" cy="0"/>
        </a:xfrm>
      </p:grpSpPr>
      <p:sp>
        <p:nvSpPr>
          <p:cNvPr id="238" name="Google Shape;238;p27"/>
          <p:cNvSpPr txBox="1">
            <a:spLocks noGrp="1"/>
          </p:cNvSpPr>
          <p:nvPr>
            <p:ph type="title"/>
          </p:nvPr>
        </p:nvSpPr>
        <p:spPr>
          <a:xfrm>
            <a:off x="647700" y="647700"/>
            <a:ext cx="10895014" cy="1292866"/>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2"/>
              </a:buClr>
              <a:buSzPts val="36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9" name="Google Shape;239;p27"/>
          <p:cNvSpPr txBox="1">
            <a:spLocks noGrp="1"/>
          </p:cNvSpPr>
          <p:nvPr>
            <p:ph type="body" idx="1"/>
          </p:nvPr>
        </p:nvSpPr>
        <p:spPr>
          <a:xfrm>
            <a:off x="648000" y="1944000"/>
            <a:ext cx="2481000" cy="4266000"/>
          </a:xfrm>
          <a:prstGeom prst="rect">
            <a:avLst/>
          </a:prstGeom>
          <a:noFill/>
          <a:ln>
            <a:noFill/>
          </a:ln>
        </p:spPr>
        <p:txBody>
          <a:bodyPr spcFirstLastPara="1" wrap="square" lIns="0" tIns="0" rIns="0" bIns="0" anchor="t" anchorCtr="0">
            <a:noAutofit/>
          </a:bodyPr>
          <a:lstStyle>
            <a:lvl1pPr marL="457200" lvl="0" indent="-317500" algn="l">
              <a:lnSpc>
                <a:spcPct val="100000"/>
              </a:lnSpc>
              <a:spcBef>
                <a:spcPts val="300"/>
              </a:spcBef>
              <a:spcAft>
                <a:spcPts val="0"/>
              </a:spcAft>
              <a:buClr>
                <a:schemeClr val="dk2"/>
              </a:buClr>
              <a:buSzPts val="1400"/>
              <a:buChar char="•"/>
              <a:defRPr sz="1400"/>
            </a:lvl1pPr>
            <a:lvl2pPr marL="914400" lvl="1" indent="-317500" algn="l">
              <a:lnSpc>
                <a:spcPct val="100000"/>
              </a:lnSpc>
              <a:spcBef>
                <a:spcPts val="600"/>
              </a:spcBef>
              <a:spcAft>
                <a:spcPts val="0"/>
              </a:spcAft>
              <a:buClr>
                <a:schemeClr val="dk2"/>
              </a:buClr>
              <a:buSzPts val="1400"/>
              <a:buChar char="•"/>
              <a:defRPr sz="1400"/>
            </a:lvl2pPr>
            <a:lvl3pPr marL="1371600" lvl="2" indent="-317500" algn="l">
              <a:lnSpc>
                <a:spcPct val="100000"/>
              </a:lnSpc>
              <a:spcBef>
                <a:spcPts val="600"/>
              </a:spcBef>
              <a:spcAft>
                <a:spcPts val="0"/>
              </a:spcAft>
              <a:buClr>
                <a:schemeClr val="dk2"/>
              </a:buClr>
              <a:buSzPts val="1400"/>
              <a:buChar char="•"/>
              <a:defRPr sz="1400"/>
            </a:lvl3pPr>
            <a:lvl4pPr marL="1828800" lvl="3" indent="-317500" algn="l">
              <a:lnSpc>
                <a:spcPct val="100000"/>
              </a:lnSpc>
              <a:spcBef>
                <a:spcPts val="1200"/>
              </a:spcBef>
              <a:spcAft>
                <a:spcPts val="0"/>
              </a:spcAft>
              <a:buClr>
                <a:schemeClr val="dk2"/>
              </a:buClr>
              <a:buSzPts val="1400"/>
              <a:buChar char="​"/>
              <a:defRPr sz="1400"/>
            </a:lvl4pPr>
            <a:lvl5pPr marL="2286000" lvl="4" indent="-317500" algn="l">
              <a:lnSpc>
                <a:spcPct val="100000"/>
              </a:lnSpc>
              <a:spcBef>
                <a:spcPts val="1200"/>
              </a:spcBef>
              <a:spcAft>
                <a:spcPts val="0"/>
              </a:spcAft>
              <a:buClr>
                <a:schemeClr val="dk2"/>
              </a:buClr>
              <a:buSzPts val="1400"/>
              <a:buChar char="​"/>
              <a:defRPr sz="1400"/>
            </a:lvl5pPr>
            <a:lvl6pPr marL="2743200" lvl="5" indent="-292100" algn="l">
              <a:lnSpc>
                <a:spcPct val="100000"/>
              </a:lnSpc>
              <a:spcBef>
                <a:spcPts val="1200"/>
              </a:spcBef>
              <a:spcAft>
                <a:spcPts val="0"/>
              </a:spcAft>
              <a:buClr>
                <a:schemeClr val="dk2"/>
              </a:buClr>
              <a:buSzPts val="1000"/>
              <a:buChar char="​"/>
              <a:defRPr/>
            </a:lvl6pPr>
            <a:lvl7pPr marL="3200400" lvl="6" indent="-292100" algn="l">
              <a:lnSpc>
                <a:spcPct val="100000"/>
              </a:lnSpc>
              <a:spcBef>
                <a:spcPts val="1200"/>
              </a:spcBef>
              <a:spcAft>
                <a:spcPts val="0"/>
              </a:spcAft>
              <a:buClr>
                <a:schemeClr val="dk2"/>
              </a:buClr>
              <a:buSzPts val="1000"/>
              <a:buChar char="​"/>
              <a:defRPr/>
            </a:lvl7pPr>
            <a:lvl8pPr marL="3657600" lvl="7" indent="-266700" algn="l">
              <a:lnSpc>
                <a:spcPct val="100000"/>
              </a:lnSpc>
              <a:spcBef>
                <a:spcPts val="600"/>
              </a:spcBef>
              <a:spcAft>
                <a:spcPts val="0"/>
              </a:spcAft>
              <a:buClr>
                <a:schemeClr val="dk2"/>
              </a:buClr>
              <a:buSzPts val="600"/>
              <a:buChar char="•"/>
              <a:defRPr sz="600"/>
            </a:lvl8pPr>
            <a:lvl9pPr marL="4114800" lvl="8" indent="-431800" algn="l">
              <a:lnSpc>
                <a:spcPct val="100000"/>
              </a:lnSpc>
              <a:spcBef>
                <a:spcPts val="600"/>
              </a:spcBef>
              <a:spcAft>
                <a:spcPts val="1200"/>
              </a:spcAft>
              <a:buClr>
                <a:schemeClr val="dk2"/>
              </a:buClr>
              <a:buSzPts val="3200"/>
              <a:buChar char="​"/>
              <a:defRPr sz="3200"/>
            </a:lvl9pPr>
          </a:lstStyle>
          <a:p>
            <a:endParaRPr/>
          </a:p>
        </p:txBody>
      </p:sp>
      <p:sp>
        <p:nvSpPr>
          <p:cNvPr id="240" name="Google Shape;240;p27"/>
          <p:cNvSpPr txBox="1">
            <a:spLocks noGrp="1"/>
          </p:cNvSpPr>
          <p:nvPr>
            <p:ph type="body" idx="2"/>
          </p:nvPr>
        </p:nvSpPr>
        <p:spPr>
          <a:xfrm>
            <a:off x="3453000" y="1944000"/>
            <a:ext cx="2481000" cy="4266000"/>
          </a:xfrm>
          <a:prstGeom prst="rect">
            <a:avLst/>
          </a:prstGeom>
          <a:noFill/>
          <a:ln>
            <a:noFill/>
          </a:ln>
        </p:spPr>
        <p:txBody>
          <a:bodyPr spcFirstLastPara="1" wrap="square" lIns="0" tIns="0" rIns="0" bIns="0" anchor="t" anchorCtr="0">
            <a:noAutofit/>
          </a:bodyPr>
          <a:lstStyle>
            <a:lvl1pPr marL="457200" lvl="0" indent="-317500" algn="l">
              <a:lnSpc>
                <a:spcPct val="100000"/>
              </a:lnSpc>
              <a:spcBef>
                <a:spcPts val="300"/>
              </a:spcBef>
              <a:spcAft>
                <a:spcPts val="0"/>
              </a:spcAft>
              <a:buClr>
                <a:schemeClr val="dk2"/>
              </a:buClr>
              <a:buSzPts val="1400"/>
              <a:buChar char="•"/>
              <a:defRPr sz="1400"/>
            </a:lvl1pPr>
            <a:lvl2pPr marL="914400" lvl="1" indent="-317500" algn="l">
              <a:lnSpc>
                <a:spcPct val="100000"/>
              </a:lnSpc>
              <a:spcBef>
                <a:spcPts val="600"/>
              </a:spcBef>
              <a:spcAft>
                <a:spcPts val="0"/>
              </a:spcAft>
              <a:buClr>
                <a:schemeClr val="dk2"/>
              </a:buClr>
              <a:buSzPts val="1400"/>
              <a:buChar char="•"/>
              <a:defRPr sz="1400"/>
            </a:lvl2pPr>
            <a:lvl3pPr marL="1371600" lvl="2" indent="-317500" algn="l">
              <a:lnSpc>
                <a:spcPct val="100000"/>
              </a:lnSpc>
              <a:spcBef>
                <a:spcPts val="600"/>
              </a:spcBef>
              <a:spcAft>
                <a:spcPts val="0"/>
              </a:spcAft>
              <a:buClr>
                <a:schemeClr val="dk2"/>
              </a:buClr>
              <a:buSzPts val="1400"/>
              <a:buChar char="•"/>
              <a:defRPr sz="1400"/>
            </a:lvl3pPr>
            <a:lvl4pPr marL="1828800" lvl="3" indent="-317500" algn="l">
              <a:lnSpc>
                <a:spcPct val="100000"/>
              </a:lnSpc>
              <a:spcBef>
                <a:spcPts val="1200"/>
              </a:spcBef>
              <a:spcAft>
                <a:spcPts val="0"/>
              </a:spcAft>
              <a:buClr>
                <a:schemeClr val="dk2"/>
              </a:buClr>
              <a:buSzPts val="1400"/>
              <a:buChar char="​"/>
              <a:defRPr sz="1400"/>
            </a:lvl4pPr>
            <a:lvl5pPr marL="2286000" lvl="4" indent="-317500" algn="l">
              <a:lnSpc>
                <a:spcPct val="100000"/>
              </a:lnSpc>
              <a:spcBef>
                <a:spcPts val="1200"/>
              </a:spcBef>
              <a:spcAft>
                <a:spcPts val="0"/>
              </a:spcAft>
              <a:buClr>
                <a:schemeClr val="dk2"/>
              </a:buClr>
              <a:buSzPts val="1400"/>
              <a:buChar char="​"/>
              <a:defRPr sz="1400"/>
            </a:lvl5pPr>
            <a:lvl6pPr marL="2743200" lvl="5" indent="-292100" algn="l">
              <a:lnSpc>
                <a:spcPct val="100000"/>
              </a:lnSpc>
              <a:spcBef>
                <a:spcPts val="1200"/>
              </a:spcBef>
              <a:spcAft>
                <a:spcPts val="0"/>
              </a:spcAft>
              <a:buClr>
                <a:schemeClr val="dk2"/>
              </a:buClr>
              <a:buSzPts val="1000"/>
              <a:buChar char="​"/>
              <a:defRPr/>
            </a:lvl6pPr>
            <a:lvl7pPr marL="3200400" lvl="6" indent="-292100" algn="l">
              <a:lnSpc>
                <a:spcPct val="100000"/>
              </a:lnSpc>
              <a:spcBef>
                <a:spcPts val="1200"/>
              </a:spcBef>
              <a:spcAft>
                <a:spcPts val="0"/>
              </a:spcAft>
              <a:buClr>
                <a:schemeClr val="dk2"/>
              </a:buClr>
              <a:buSzPts val="1000"/>
              <a:buChar char="​"/>
              <a:defRPr/>
            </a:lvl7pPr>
            <a:lvl8pPr marL="3657600" lvl="7" indent="-266700" algn="l">
              <a:lnSpc>
                <a:spcPct val="100000"/>
              </a:lnSpc>
              <a:spcBef>
                <a:spcPts val="600"/>
              </a:spcBef>
              <a:spcAft>
                <a:spcPts val="0"/>
              </a:spcAft>
              <a:buClr>
                <a:schemeClr val="dk2"/>
              </a:buClr>
              <a:buSzPts val="600"/>
              <a:buChar char="•"/>
              <a:defRPr sz="600"/>
            </a:lvl8pPr>
            <a:lvl9pPr marL="4114800" lvl="8" indent="-431800" algn="l">
              <a:lnSpc>
                <a:spcPct val="100000"/>
              </a:lnSpc>
              <a:spcBef>
                <a:spcPts val="600"/>
              </a:spcBef>
              <a:spcAft>
                <a:spcPts val="1200"/>
              </a:spcAft>
              <a:buClr>
                <a:schemeClr val="dk2"/>
              </a:buClr>
              <a:buSzPts val="3200"/>
              <a:buChar char="​"/>
              <a:defRPr sz="3200"/>
            </a:lvl9pPr>
          </a:lstStyle>
          <a:p>
            <a:endParaRPr/>
          </a:p>
        </p:txBody>
      </p:sp>
      <p:sp>
        <p:nvSpPr>
          <p:cNvPr id="241" name="Google Shape;241;p27"/>
          <p:cNvSpPr txBox="1">
            <a:spLocks noGrp="1"/>
          </p:cNvSpPr>
          <p:nvPr>
            <p:ph type="body" idx="3"/>
          </p:nvPr>
        </p:nvSpPr>
        <p:spPr>
          <a:xfrm>
            <a:off x="6258000" y="1944000"/>
            <a:ext cx="2481000" cy="4266000"/>
          </a:xfrm>
          <a:prstGeom prst="rect">
            <a:avLst/>
          </a:prstGeom>
          <a:noFill/>
          <a:ln>
            <a:noFill/>
          </a:ln>
        </p:spPr>
        <p:txBody>
          <a:bodyPr spcFirstLastPara="1" wrap="square" lIns="0" tIns="0" rIns="0" bIns="0" anchor="t" anchorCtr="0">
            <a:noAutofit/>
          </a:bodyPr>
          <a:lstStyle>
            <a:lvl1pPr marL="457200" lvl="0" indent="-317500" algn="l">
              <a:lnSpc>
                <a:spcPct val="100000"/>
              </a:lnSpc>
              <a:spcBef>
                <a:spcPts val="300"/>
              </a:spcBef>
              <a:spcAft>
                <a:spcPts val="0"/>
              </a:spcAft>
              <a:buClr>
                <a:schemeClr val="dk2"/>
              </a:buClr>
              <a:buSzPts val="1400"/>
              <a:buChar char="•"/>
              <a:defRPr sz="1400"/>
            </a:lvl1pPr>
            <a:lvl2pPr marL="914400" lvl="1" indent="-317500" algn="l">
              <a:lnSpc>
                <a:spcPct val="100000"/>
              </a:lnSpc>
              <a:spcBef>
                <a:spcPts val="600"/>
              </a:spcBef>
              <a:spcAft>
                <a:spcPts val="0"/>
              </a:spcAft>
              <a:buClr>
                <a:schemeClr val="dk2"/>
              </a:buClr>
              <a:buSzPts val="1400"/>
              <a:buChar char="•"/>
              <a:defRPr sz="1400"/>
            </a:lvl2pPr>
            <a:lvl3pPr marL="1371600" lvl="2" indent="-317500" algn="l">
              <a:lnSpc>
                <a:spcPct val="100000"/>
              </a:lnSpc>
              <a:spcBef>
                <a:spcPts val="600"/>
              </a:spcBef>
              <a:spcAft>
                <a:spcPts val="0"/>
              </a:spcAft>
              <a:buClr>
                <a:schemeClr val="dk2"/>
              </a:buClr>
              <a:buSzPts val="1400"/>
              <a:buChar char="•"/>
              <a:defRPr sz="1400"/>
            </a:lvl3pPr>
            <a:lvl4pPr marL="1828800" lvl="3" indent="-317500" algn="l">
              <a:lnSpc>
                <a:spcPct val="100000"/>
              </a:lnSpc>
              <a:spcBef>
                <a:spcPts val="1200"/>
              </a:spcBef>
              <a:spcAft>
                <a:spcPts val="0"/>
              </a:spcAft>
              <a:buClr>
                <a:schemeClr val="dk2"/>
              </a:buClr>
              <a:buSzPts val="1400"/>
              <a:buChar char="​"/>
              <a:defRPr sz="1400"/>
            </a:lvl4pPr>
            <a:lvl5pPr marL="2286000" lvl="4" indent="-317500" algn="l">
              <a:lnSpc>
                <a:spcPct val="100000"/>
              </a:lnSpc>
              <a:spcBef>
                <a:spcPts val="1200"/>
              </a:spcBef>
              <a:spcAft>
                <a:spcPts val="0"/>
              </a:spcAft>
              <a:buClr>
                <a:schemeClr val="dk2"/>
              </a:buClr>
              <a:buSzPts val="1400"/>
              <a:buChar char="​"/>
              <a:defRPr sz="1400"/>
            </a:lvl5pPr>
            <a:lvl6pPr marL="2743200" lvl="5" indent="-292100" algn="l">
              <a:lnSpc>
                <a:spcPct val="100000"/>
              </a:lnSpc>
              <a:spcBef>
                <a:spcPts val="1200"/>
              </a:spcBef>
              <a:spcAft>
                <a:spcPts val="0"/>
              </a:spcAft>
              <a:buClr>
                <a:schemeClr val="dk2"/>
              </a:buClr>
              <a:buSzPts val="1000"/>
              <a:buChar char="​"/>
              <a:defRPr/>
            </a:lvl6pPr>
            <a:lvl7pPr marL="3200400" lvl="6" indent="-292100" algn="l">
              <a:lnSpc>
                <a:spcPct val="100000"/>
              </a:lnSpc>
              <a:spcBef>
                <a:spcPts val="1200"/>
              </a:spcBef>
              <a:spcAft>
                <a:spcPts val="0"/>
              </a:spcAft>
              <a:buClr>
                <a:schemeClr val="dk2"/>
              </a:buClr>
              <a:buSzPts val="1000"/>
              <a:buChar char="​"/>
              <a:defRPr/>
            </a:lvl7pPr>
            <a:lvl8pPr marL="3657600" lvl="7" indent="-266700" algn="l">
              <a:lnSpc>
                <a:spcPct val="100000"/>
              </a:lnSpc>
              <a:spcBef>
                <a:spcPts val="600"/>
              </a:spcBef>
              <a:spcAft>
                <a:spcPts val="0"/>
              </a:spcAft>
              <a:buClr>
                <a:schemeClr val="dk2"/>
              </a:buClr>
              <a:buSzPts val="600"/>
              <a:buChar char="•"/>
              <a:defRPr sz="600"/>
            </a:lvl8pPr>
            <a:lvl9pPr marL="4114800" lvl="8" indent="-431800" algn="l">
              <a:lnSpc>
                <a:spcPct val="100000"/>
              </a:lnSpc>
              <a:spcBef>
                <a:spcPts val="600"/>
              </a:spcBef>
              <a:spcAft>
                <a:spcPts val="1200"/>
              </a:spcAft>
              <a:buClr>
                <a:schemeClr val="dk2"/>
              </a:buClr>
              <a:buSzPts val="3200"/>
              <a:buChar char="​"/>
              <a:defRPr sz="3200"/>
            </a:lvl9pPr>
          </a:lstStyle>
          <a:p>
            <a:endParaRPr/>
          </a:p>
        </p:txBody>
      </p:sp>
      <p:sp>
        <p:nvSpPr>
          <p:cNvPr id="242" name="Google Shape;242;p27"/>
          <p:cNvSpPr txBox="1">
            <a:spLocks noGrp="1"/>
          </p:cNvSpPr>
          <p:nvPr>
            <p:ph type="body" idx="4"/>
          </p:nvPr>
        </p:nvSpPr>
        <p:spPr>
          <a:xfrm>
            <a:off x="9063000" y="1944000"/>
            <a:ext cx="2481000" cy="4266000"/>
          </a:xfrm>
          <a:prstGeom prst="rect">
            <a:avLst/>
          </a:prstGeom>
          <a:noFill/>
          <a:ln>
            <a:noFill/>
          </a:ln>
        </p:spPr>
        <p:txBody>
          <a:bodyPr spcFirstLastPara="1" wrap="square" lIns="0" tIns="0" rIns="0" bIns="0" anchor="t" anchorCtr="0">
            <a:noAutofit/>
          </a:bodyPr>
          <a:lstStyle>
            <a:lvl1pPr marL="457200" lvl="0" indent="-317500" algn="l">
              <a:lnSpc>
                <a:spcPct val="100000"/>
              </a:lnSpc>
              <a:spcBef>
                <a:spcPts val="300"/>
              </a:spcBef>
              <a:spcAft>
                <a:spcPts val="0"/>
              </a:spcAft>
              <a:buClr>
                <a:schemeClr val="dk2"/>
              </a:buClr>
              <a:buSzPts val="1400"/>
              <a:buChar char="•"/>
              <a:defRPr sz="1400"/>
            </a:lvl1pPr>
            <a:lvl2pPr marL="914400" lvl="1" indent="-317500" algn="l">
              <a:lnSpc>
                <a:spcPct val="100000"/>
              </a:lnSpc>
              <a:spcBef>
                <a:spcPts val="600"/>
              </a:spcBef>
              <a:spcAft>
                <a:spcPts val="0"/>
              </a:spcAft>
              <a:buClr>
                <a:schemeClr val="dk2"/>
              </a:buClr>
              <a:buSzPts val="1400"/>
              <a:buChar char="•"/>
              <a:defRPr sz="1400"/>
            </a:lvl2pPr>
            <a:lvl3pPr marL="1371600" lvl="2" indent="-317500" algn="l">
              <a:lnSpc>
                <a:spcPct val="100000"/>
              </a:lnSpc>
              <a:spcBef>
                <a:spcPts val="600"/>
              </a:spcBef>
              <a:spcAft>
                <a:spcPts val="0"/>
              </a:spcAft>
              <a:buClr>
                <a:schemeClr val="dk2"/>
              </a:buClr>
              <a:buSzPts val="1400"/>
              <a:buChar char="•"/>
              <a:defRPr sz="1400"/>
            </a:lvl3pPr>
            <a:lvl4pPr marL="1828800" lvl="3" indent="-317500" algn="l">
              <a:lnSpc>
                <a:spcPct val="100000"/>
              </a:lnSpc>
              <a:spcBef>
                <a:spcPts val="1200"/>
              </a:spcBef>
              <a:spcAft>
                <a:spcPts val="0"/>
              </a:spcAft>
              <a:buClr>
                <a:schemeClr val="dk2"/>
              </a:buClr>
              <a:buSzPts val="1400"/>
              <a:buChar char="​"/>
              <a:defRPr sz="1400"/>
            </a:lvl4pPr>
            <a:lvl5pPr marL="2286000" lvl="4" indent="-317500" algn="l">
              <a:lnSpc>
                <a:spcPct val="100000"/>
              </a:lnSpc>
              <a:spcBef>
                <a:spcPts val="1200"/>
              </a:spcBef>
              <a:spcAft>
                <a:spcPts val="0"/>
              </a:spcAft>
              <a:buClr>
                <a:schemeClr val="dk2"/>
              </a:buClr>
              <a:buSzPts val="1400"/>
              <a:buChar char="​"/>
              <a:defRPr sz="1400"/>
            </a:lvl5pPr>
            <a:lvl6pPr marL="2743200" lvl="5" indent="-292100" algn="l">
              <a:lnSpc>
                <a:spcPct val="100000"/>
              </a:lnSpc>
              <a:spcBef>
                <a:spcPts val="1200"/>
              </a:spcBef>
              <a:spcAft>
                <a:spcPts val="0"/>
              </a:spcAft>
              <a:buClr>
                <a:schemeClr val="dk2"/>
              </a:buClr>
              <a:buSzPts val="1000"/>
              <a:buChar char="​"/>
              <a:defRPr/>
            </a:lvl6pPr>
            <a:lvl7pPr marL="3200400" lvl="6" indent="-292100" algn="l">
              <a:lnSpc>
                <a:spcPct val="100000"/>
              </a:lnSpc>
              <a:spcBef>
                <a:spcPts val="1200"/>
              </a:spcBef>
              <a:spcAft>
                <a:spcPts val="0"/>
              </a:spcAft>
              <a:buClr>
                <a:schemeClr val="dk2"/>
              </a:buClr>
              <a:buSzPts val="1000"/>
              <a:buChar char="​"/>
              <a:defRPr/>
            </a:lvl7pPr>
            <a:lvl8pPr marL="3657600" lvl="7" indent="-266700" algn="l">
              <a:lnSpc>
                <a:spcPct val="100000"/>
              </a:lnSpc>
              <a:spcBef>
                <a:spcPts val="600"/>
              </a:spcBef>
              <a:spcAft>
                <a:spcPts val="0"/>
              </a:spcAft>
              <a:buClr>
                <a:schemeClr val="dk2"/>
              </a:buClr>
              <a:buSzPts val="600"/>
              <a:buChar char="•"/>
              <a:defRPr sz="600"/>
            </a:lvl8pPr>
            <a:lvl9pPr marL="4114800" lvl="8" indent="-431800" algn="l">
              <a:lnSpc>
                <a:spcPct val="100000"/>
              </a:lnSpc>
              <a:spcBef>
                <a:spcPts val="600"/>
              </a:spcBef>
              <a:spcAft>
                <a:spcPts val="1200"/>
              </a:spcAft>
              <a:buClr>
                <a:schemeClr val="dk2"/>
              </a:buClr>
              <a:buSzPts val="3200"/>
              <a:buChar char="​"/>
              <a:defRPr sz="3200"/>
            </a:lvl9pPr>
          </a:lstStyle>
          <a:p>
            <a:endParaRPr/>
          </a:p>
        </p:txBody>
      </p:sp>
      <p:sp>
        <p:nvSpPr>
          <p:cNvPr id="243" name="Google Shape;243;p27"/>
          <p:cNvSpPr txBox="1">
            <a:spLocks noGrp="1"/>
          </p:cNvSpPr>
          <p:nvPr>
            <p:ph type="dt" idx="10"/>
          </p:nvPr>
        </p:nvSpPr>
        <p:spPr>
          <a:xfrm>
            <a:off x="648000" y="324000"/>
            <a:ext cx="1920000" cy="12585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4" name="Google Shape;244;p27"/>
          <p:cNvSpPr txBox="1">
            <a:spLocks noGrp="1"/>
          </p:cNvSpPr>
          <p:nvPr>
            <p:ph type="ftr" idx="11"/>
          </p:nvPr>
        </p:nvSpPr>
        <p:spPr>
          <a:xfrm>
            <a:off x="2892712" y="323850"/>
            <a:ext cx="4162138" cy="12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5" name="Google Shape;245;p27"/>
          <p:cNvSpPr txBox="1">
            <a:spLocks noGrp="1"/>
          </p:cNvSpPr>
          <p:nvPr>
            <p:ph type="sldNum" idx="12"/>
          </p:nvPr>
        </p:nvSpPr>
        <p:spPr>
          <a:xfrm>
            <a:off x="324000" y="324000"/>
            <a:ext cx="324000" cy="12585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246" name="Google Shape;246;p27"/>
          <p:cNvSpPr txBox="1">
            <a:spLocks noGrp="1"/>
          </p:cNvSpPr>
          <p:nvPr>
            <p:ph type="body" idx="5"/>
          </p:nvPr>
        </p:nvSpPr>
        <p:spPr>
          <a:xfrm>
            <a:off x="647999" y="6210000"/>
            <a:ext cx="8652000" cy="3240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300"/>
              </a:spcBef>
              <a:spcAft>
                <a:spcPts val="0"/>
              </a:spcAft>
              <a:buClr>
                <a:schemeClr val="accent6"/>
              </a:buClr>
              <a:buSzPts val="800"/>
              <a:buNone/>
              <a:defRPr sz="800" i="1">
                <a:solidFill>
                  <a:schemeClr val="accent6"/>
                </a:solidFill>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4 placeholders horisontal">
  <p:cSld name="4 placeholders horisontal">
    <p:spTree>
      <p:nvGrpSpPr>
        <p:cNvPr id="1" name="Shape 247"/>
        <p:cNvGrpSpPr/>
        <p:nvPr/>
      </p:nvGrpSpPr>
      <p:grpSpPr>
        <a:xfrm>
          <a:off x="0" y="0"/>
          <a:ext cx="0" cy="0"/>
          <a:chOff x="0" y="0"/>
          <a:chExt cx="0" cy="0"/>
        </a:xfrm>
      </p:grpSpPr>
      <p:sp>
        <p:nvSpPr>
          <p:cNvPr id="248" name="Google Shape;248;p28"/>
          <p:cNvSpPr txBox="1">
            <a:spLocks noGrp="1"/>
          </p:cNvSpPr>
          <p:nvPr>
            <p:ph type="title"/>
          </p:nvPr>
        </p:nvSpPr>
        <p:spPr>
          <a:xfrm>
            <a:off x="648000" y="648000"/>
            <a:ext cx="10896000" cy="129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2"/>
              </a:buClr>
              <a:buSzPts val="36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9" name="Google Shape;249;p28"/>
          <p:cNvSpPr txBox="1">
            <a:spLocks noGrp="1"/>
          </p:cNvSpPr>
          <p:nvPr>
            <p:ph type="body" idx="1"/>
          </p:nvPr>
        </p:nvSpPr>
        <p:spPr>
          <a:xfrm>
            <a:off x="648000" y="1944000"/>
            <a:ext cx="5286000" cy="1814400"/>
          </a:xfrm>
          <a:prstGeom prst="rect">
            <a:avLst/>
          </a:prstGeom>
          <a:noFill/>
          <a:ln>
            <a:noFill/>
          </a:ln>
        </p:spPr>
        <p:txBody>
          <a:bodyPr spcFirstLastPara="1" wrap="square" lIns="0" tIns="0" rIns="0" bIns="0" anchor="t" anchorCtr="0">
            <a:noAutofit/>
          </a:bodyPr>
          <a:lstStyle>
            <a:lvl1pPr marL="457200" lvl="0" indent="-317500" algn="l">
              <a:lnSpc>
                <a:spcPct val="100000"/>
              </a:lnSpc>
              <a:spcBef>
                <a:spcPts val="300"/>
              </a:spcBef>
              <a:spcAft>
                <a:spcPts val="0"/>
              </a:spcAft>
              <a:buClr>
                <a:schemeClr val="dk2"/>
              </a:buClr>
              <a:buSzPts val="1400"/>
              <a:buChar char="•"/>
              <a:defRPr sz="1400"/>
            </a:lvl1pPr>
            <a:lvl2pPr marL="914400" lvl="1" indent="-317500" algn="l">
              <a:lnSpc>
                <a:spcPct val="100000"/>
              </a:lnSpc>
              <a:spcBef>
                <a:spcPts val="600"/>
              </a:spcBef>
              <a:spcAft>
                <a:spcPts val="0"/>
              </a:spcAft>
              <a:buClr>
                <a:schemeClr val="dk2"/>
              </a:buClr>
              <a:buSzPts val="1400"/>
              <a:buChar char="•"/>
              <a:defRPr sz="1400"/>
            </a:lvl2pPr>
            <a:lvl3pPr marL="1371600" lvl="2" indent="-317500" algn="l">
              <a:lnSpc>
                <a:spcPct val="100000"/>
              </a:lnSpc>
              <a:spcBef>
                <a:spcPts val="600"/>
              </a:spcBef>
              <a:spcAft>
                <a:spcPts val="0"/>
              </a:spcAft>
              <a:buClr>
                <a:schemeClr val="dk2"/>
              </a:buClr>
              <a:buSzPts val="1400"/>
              <a:buChar char="•"/>
              <a:defRPr sz="1400"/>
            </a:lvl3pPr>
            <a:lvl4pPr marL="1828800" lvl="3" indent="-317500" algn="l">
              <a:lnSpc>
                <a:spcPct val="100000"/>
              </a:lnSpc>
              <a:spcBef>
                <a:spcPts val="1200"/>
              </a:spcBef>
              <a:spcAft>
                <a:spcPts val="0"/>
              </a:spcAft>
              <a:buClr>
                <a:schemeClr val="dk2"/>
              </a:buClr>
              <a:buSzPts val="1400"/>
              <a:buChar char="​"/>
              <a:defRPr sz="1400"/>
            </a:lvl4pPr>
            <a:lvl5pPr marL="2286000" lvl="4" indent="-317500" algn="l">
              <a:lnSpc>
                <a:spcPct val="100000"/>
              </a:lnSpc>
              <a:spcBef>
                <a:spcPts val="1200"/>
              </a:spcBef>
              <a:spcAft>
                <a:spcPts val="0"/>
              </a:spcAft>
              <a:buClr>
                <a:schemeClr val="dk2"/>
              </a:buClr>
              <a:buSzPts val="1400"/>
              <a:buChar char="​"/>
              <a:defRPr sz="1400"/>
            </a:lvl5pPr>
            <a:lvl6pPr marL="2743200" lvl="5" indent="-292100" algn="l">
              <a:lnSpc>
                <a:spcPct val="100000"/>
              </a:lnSpc>
              <a:spcBef>
                <a:spcPts val="1200"/>
              </a:spcBef>
              <a:spcAft>
                <a:spcPts val="0"/>
              </a:spcAft>
              <a:buClr>
                <a:schemeClr val="dk2"/>
              </a:buClr>
              <a:buSzPts val="1000"/>
              <a:buChar char="​"/>
              <a:defRPr/>
            </a:lvl6pPr>
            <a:lvl7pPr marL="3200400" lvl="6" indent="-292100" algn="l">
              <a:lnSpc>
                <a:spcPct val="100000"/>
              </a:lnSpc>
              <a:spcBef>
                <a:spcPts val="1200"/>
              </a:spcBef>
              <a:spcAft>
                <a:spcPts val="0"/>
              </a:spcAft>
              <a:buClr>
                <a:schemeClr val="dk2"/>
              </a:buClr>
              <a:buSzPts val="1000"/>
              <a:buChar char="​"/>
              <a:defRPr/>
            </a:lvl7pPr>
            <a:lvl8pPr marL="3657600" lvl="7" indent="-266700" algn="l">
              <a:lnSpc>
                <a:spcPct val="100000"/>
              </a:lnSpc>
              <a:spcBef>
                <a:spcPts val="600"/>
              </a:spcBef>
              <a:spcAft>
                <a:spcPts val="0"/>
              </a:spcAft>
              <a:buClr>
                <a:schemeClr val="dk2"/>
              </a:buClr>
              <a:buSzPts val="600"/>
              <a:buChar char="•"/>
              <a:defRPr sz="600"/>
            </a:lvl8pPr>
            <a:lvl9pPr marL="4114800" lvl="8" indent="-431800" algn="l">
              <a:lnSpc>
                <a:spcPct val="100000"/>
              </a:lnSpc>
              <a:spcBef>
                <a:spcPts val="600"/>
              </a:spcBef>
              <a:spcAft>
                <a:spcPts val="1200"/>
              </a:spcAft>
              <a:buClr>
                <a:schemeClr val="dk2"/>
              </a:buClr>
              <a:buSzPts val="3200"/>
              <a:buChar char="​"/>
              <a:defRPr sz="3200"/>
            </a:lvl9pPr>
          </a:lstStyle>
          <a:p>
            <a:endParaRPr/>
          </a:p>
        </p:txBody>
      </p:sp>
      <p:sp>
        <p:nvSpPr>
          <p:cNvPr id="250" name="Google Shape;250;p28"/>
          <p:cNvSpPr txBox="1">
            <a:spLocks noGrp="1"/>
          </p:cNvSpPr>
          <p:nvPr>
            <p:ph type="body" idx="2"/>
          </p:nvPr>
        </p:nvSpPr>
        <p:spPr>
          <a:xfrm>
            <a:off x="648000" y="4076700"/>
            <a:ext cx="5286000" cy="2133000"/>
          </a:xfrm>
          <a:prstGeom prst="rect">
            <a:avLst/>
          </a:prstGeom>
          <a:noFill/>
          <a:ln>
            <a:noFill/>
          </a:ln>
        </p:spPr>
        <p:txBody>
          <a:bodyPr spcFirstLastPara="1" wrap="square" lIns="0" tIns="0" rIns="0" bIns="0" anchor="t" anchorCtr="0">
            <a:noAutofit/>
          </a:bodyPr>
          <a:lstStyle>
            <a:lvl1pPr marL="457200" lvl="0" indent="-317500" algn="l">
              <a:lnSpc>
                <a:spcPct val="100000"/>
              </a:lnSpc>
              <a:spcBef>
                <a:spcPts val="300"/>
              </a:spcBef>
              <a:spcAft>
                <a:spcPts val="0"/>
              </a:spcAft>
              <a:buClr>
                <a:schemeClr val="dk2"/>
              </a:buClr>
              <a:buSzPts val="1400"/>
              <a:buChar char="•"/>
              <a:defRPr sz="1400"/>
            </a:lvl1pPr>
            <a:lvl2pPr marL="914400" lvl="1" indent="-317500" algn="l">
              <a:lnSpc>
                <a:spcPct val="100000"/>
              </a:lnSpc>
              <a:spcBef>
                <a:spcPts val="600"/>
              </a:spcBef>
              <a:spcAft>
                <a:spcPts val="0"/>
              </a:spcAft>
              <a:buClr>
                <a:schemeClr val="dk2"/>
              </a:buClr>
              <a:buSzPts val="1400"/>
              <a:buChar char="•"/>
              <a:defRPr sz="1400"/>
            </a:lvl2pPr>
            <a:lvl3pPr marL="1371600" lvl="2" indent="-317500" algn="l">
              <a:lnSpc>
                <a:spcPct val="100000"/>
              </a:lnSpc>
              <a:spcBef>
                <a:spcPts val="600"/>
              </a:spcBef>
              <a:spcAft>
                <a:spcPts val="0"/>
              </a:spcAft>
              <a:buClr>
                <a:schemeClr val="dk2"/>
              </a:buClr>
              <a:buSzPts val="1400"/>
              <a:buChar char="•"/>
              <a:defRPr sz="1400"/>
            </a:lvl3pPr>
            <a:lvl4pPr marL="1828800" lvl="3" indent="-317500" algn="l">
              <a:lnSpc>
                <a:spcPct val="100000"/>
              </a:lnSpc>
              <a:spcBef>
                <a:spcPts val="1200"/>
              </a:spcBef>
              <a:spcAft>
                <a:spcPts val="0"/>
              </a:spcAft>
              <a:buClr>
                <a:schemeClr val="dk2"/>
              </a:buClr>
              <a:buSzPts val="1400"/>
              <a:buChar char="​"/>
              <a:defRPr sz="1400"/>
            </a:lvl4pPr>
            <a:lvl5pPr marL="2286000" lvl="4" indent="-317500" algn="l">
              <a:lnSpc>
                <a:spcPct val="100000"/>
              </a:lnSpc>
              <a:spcBef>
                <a:spcPts val="1200"/>
              </a:spcBef>
              <a:spcAft>
                <a:spcPts val="0"/>
              </a:spcAft>
              <a:buClr>
                <a:schemeClr val="dk2"/>
              </a:buClr>
              <a:buSzPts val="1400"/>
              <a:buChar char="​"/>
              <a:defRPr sz="1400"/>
            </a:lvl5pPr>
            <a:lvl6pPr marL="2743200" lvl="5" indent="-292100" algn="l">
              <a:lnSpc>
                <a:spcPct val="100000"/>
              </a:lnSpc>
              <a:spcBef>
                <a:spcPts val="1200"/>
              </a:spcBef>
              <a:spcAft>
                <a:spcPts val="0"/>
              </a:spcAft>
              <a:buClr>
                <a:schemeClr val="dk2"/>
              </a:buClr>
              <a:buSzPts val="1000"/>
              <a:buChar char="​"/>
              <a:defRPr/>
            </a:lvl6pPr>
            <a:lvl7pPr marL="3200400" lvl="6" indent="-292100" algn="l">
              <a:lnSpc>
                <a:spcPct val="100000"/>
              </a:lnSpc>
              <a:spcBef>
                <a:spcPts val="1200"/>
              </a:spcBef>
              <a:spcAft>
                <a:spcPts val="0"/>
              </a:spcAft>
              <a:buClr>
                <a:schemeClr val="dk2"/>
              </a:buClr>
              <a:buSzPts val="1000"/>
              <a:buChar char="​"/>
              <a:defRPr/>
            </a:lvl7pPr>
            <a:lvl8pPr marL="3657600" lvl="7" indent="-266700" algn="l">
              <a:lnSpc>
                <a:spcPct val="100000"/>
              </a:lnSpc>
              <a:spcBef>
                <a:spcPts val="600"/>
              </a:spcBef>
              <a:spcAft>
                <a:spcPts val="0"/>
              </a:spcAft>
              <a:buClr>
                <a:schemeClr val="dk2"/>
              </a:buClr>
              <a:buSzPts val="600"/>
              <a:buChar char="•"/>
              <a:defRPr sz="600"/>
            </a:lvl8pPr>
            <a:lvl9pPr marL="4114800" lvl="8" indent="-431800" algn="l">
              <a:lnSpc>
                <a:spcPct val="100000"/>
              </a:lnSpc>
              <a:spcBef>
                <a:spcPts val="600"/>
              </a:spcBef>
              <a:spcAft>
                <a:spcPts val="1200"/>
              </a:spcAft>
              <a:buClr>
                <a:schemeClr val="dk2"/>
              </a:buClr>
              <a:buSzPts val="3200"/>
              <a:buChar char="​"/>
              <a:defRPr sz="3200"/>
            </a:lvl9pPr>
          </a:lstStyle>
          <a:p>
            <a:endParaRPr/>
          </a:p>
        </p:txBody>
      </p:sp>
      <p:sp>
        <p:nvSpPr>
          <p:cNvPr id="251" name="Google Shape;251;p28"/>
          <p:cNvSpPr txBox="1">
            <a:spLocks noGrp="1"/>
          </p:cNvSpPr>
          <p:nvPr>
            <p:ph type="body" idx="3"/>
          </p:nvPr>
        </p:nvSpPr>
        <p:spPr>
          <a:xfrm>
            <a:off x="6258000" y="1944000"/>
            <a:ext cx="5286000" cy="1814400"/>
          </a:xfrm>
          <a:prstGeom prst="rect">
            <a:avLst/>
          </a:prstGeom>
          <a:noFill/>
          <a:ln>
            <a:noFill/>
          </a:ln>
        </p:spPr>
        <p:txBody>
          <a:bodyPr spcFirstLastPara="1" wrap="square" lIns="0" tIns="0" rIns="0" bIns="0" anchor="t" anchorCtr="0">
            <a:noAutofit/>
          </a:bodyPr>
          <a:lstStyle>
            <a:lvl1pPr marL="457200" lvl="0" indent="-317500" algn="l">
              <a:lnSpc>
                <a:spcPct val="100000"/>
              </a:lnSpc>
              <a:spcBef>
                <a:spcPts val="300"/>
              </a:spcBef>
              <a:spcAft>
                <a:spcPts val="0"/>
              </a:spcAft>
              <a:buClr>
                <a:schemeClr val="dk2"/>
              </a:buClr>
              <a:buSzPts val="1400"/>
              <a:buChar char="•"/>
              <a:defRPr sz="1400"/>
            </a:lvl1pPr>
            <a:lvl2pPr marL="914400" lvl="1" indent="-317500" algn="l">
              <a:lnSpc>
                <a:spcPct val="100000"/>
              </a:lnSpc>
              <a:spcBef>
                <a:spcPts val="600"/>
              </a:spcBef>
              <a:spcAft>
                <a:spcPts val="0"/>
              </a:spcAft>
              <a:buClr>
                <a:schemeClr val="dk2"/>
              </a:buClr>
              <a:buSzPts val="1400"/>
              <a:buChar char="•"/>
              <a:defRPr sz="1400"/>
            </a:lvl2pPr>
            <a:lvl3pPr marL="1371600" lvl="2" indent="-317500" algn="l">
              <a:lnSpc>
                <a:spcPct val="100000"/>
              </a:lnSpc>
              <a:spcBef>
                <a:spcPts val="600"/>
              </a:spcBef>
              <a:spcAft>
                <a:spcPts val="0"/>
              </a:spcAft>
              <a:buClr>
                <a:schemeClr val="dk2"/>
              </a:buClr>
              <a:buSzPts val="1400"/>
              <a:buChar char="•"/>
              <a:defRPr sz="1400"/>
            </a:lvl3pPr>
            <a:lvl4pPr marL="1828800" lvl="3" indent="-317500" algn="l">
              <a:lnSpc>
                <a:spcPct val="100000"/>
              </a:lnSpc>
              <a:spcBef>
                <a:spcPts val="1200"/>
              </a:spcBef>
              <a:spcAft>
                <a:spcPts val="0"/>
              </a:spcAft>
              <a:buClr>
                <a:schemeClr val="dk2"/>
              </a:buClr>
              <a:buSzPts val="1400"/>
              <a:buChar char="​"/>
              <a:defRPr sz="1400"/>
            </a:lvl4pPr>
            <a:lvl5pPr marL="2286000" lvl="4" indent="-317500" algn="l">
              <a:lnSpc>
                <a:spcPct val="100000"/>
              </a:lnSpc>
              <a:spcBef>
                <a:spcPts val="1200"/>
              </a:spcBef>
              <a:spcAft>
                <a:spcPts val="0"/>
              </a:spcAft>
              <a:buClr>
                <a:schemeClr val="dk2"/>
              </a:buClr>
              <a:buSzPts val="1400"/>
              <a:buChar char="​"/>
              <a:defRPr sz="1400"/>
            </a:lvl5pPr>
            <a:lvl6pPr marL="2743200" lvl="5" indent="-292100" algn="l">
              <a:lnSpc>
                <a:spcPct val="100000"/>
              </a:lnSpc>
              <a:spcBef>
                <a:spcPts val="1200"/>
              </a:spcBef>
              <a:spcAft>
                <a:spcPts val="0"/>
              </a:spcAft>
              <a:buClr>
                <a:schemeClr val="dk2"/>
              </a:buClr>
              <a:buSzPts val="1000"/>
              <a:buChar char="​"/>
              <a:defRPr/>
            </a:lvl6pPr>
            <a:lvl7pPr marL="3200400" lvl="6" indent="-292100" algn="l">
              <a:lnSpc>
                <a:spcPct val="100000"/>
              </a:lnSpc>
              <a:spcBef>
                <a:spcPts val="1200"/>
              </a:spcBef>
              <a:spcAft>
                <a:spcPts val="0"/>
              </a:spcAft>
              <a:buClr>
                <a:schemeClr val="dk2"/>
              </a:buClr>
              <a:buSzPts val="1000"/>
              <a:buChar char="​"/>
              <a:defRPr/>
            </a:lvl7pPr>
            <a:lvl8pPr marL="3657600" lvl="7" indent="-266700" algn="l">
              <a:lnSpc>
                <a:spcPct val="100000"/>
              </a:lnSpc>
              <a:spcBef>
                <a:spcPts val="600"/>
              </a:spcBef>
              <a:spcAft>
                <a:spcPts val="0"/>
              </a:spcAft>
              <a:buClr>
                <a:schemeClr val="dk2"/>
              </a:buClr>
              <a:buSzPts val="600"/>
              <a:buChar char="•"/>
              <a:defRPr sz="600"/>
            </a:lvl8pPr>
            <a:lvl9pPr marL="4114800" lvl="8" indent="-431800" algn="l">
              <a:lnSpc>
                <a:spcPct val="100000"/>
              </a:lnSpc>
              <a:spcBef>
                <a:spcPts val="600"/>
              </a:spcBef>
              <a:spcAft>
                <a:spcPts val="1200"/>
              </a:spcAft>
              <a:buClr>
                <a:schemeClr val="dk2"/>
              </a:buClr>
              <a:buSzPts val="3200"/>
              <a:buChar char="​"/>
              <a:defRPr sz="3200"/>
            </a:lvl9pPr>
          </a:lstStyle>
          <a:p>
            <a:endParaRPr/>
          </a:p>
        </p:txBody>
      </p:sp>
      <p:sp>
        <p:nvSpPr>
          <p:cNvPr id="252" name="Google Shape;252;p28"/>
          <p:cNvSpPr txBox="1">
            <a:spLocks noGrp="1"/>
          </p:cNvSpPr>
          <p:nvPr>
            <p:ph type="body" idx="4"/>
          </p:nvPr>
        </p:nvSpPr>
        <p:spPr>
          <a:xfrm>
            <a:off x="6257914" y="4076700"/>
            <a:ext cx="5286000" cy="2133000"/>
          </a:xfrm>
          <a:prstGeom prst="rect">
            <a:avLst/>
          </a:prstGeom>
          <a:noFill/>
          <a:ln>
            <a:noFill/>
          </a:ln>
        </p:spPr>
        <p:txBody>
          <a:bodyPr spcFirstLastPara="1" wrap="square" lIns="0" tIns="0" rIns="0" bIns="0" anchor="t" anchorCtr="0">
            <a:noAutofit/>
          </a:bodyPr>
          <a:lstStyle>
            <a:lvl1pPr marL="457200" lvl="0" indent="-317500" algn="l">
              <a:lnSpc>
                <a:spcPct val="100000"/>
              </a:lnSpc>
              <a:spcBef>
                <a:spcPts val="300"/>
              </a:spcBef>
              <a:spcAft>
                <a:spcPts val="0"/>
              </a:spcAft>
              <a:buClr>
                <a:schemeClr val="dk2"/>
              </a:buClr>
              <a:buSzPts val="1400"/>
              <a:buChar char="•"/>
              <a:defRPr sz="1400"/>
            </a:lvl1pPr>
            <a:lvl2pPr marL="914400" lvl="1" indent="-317500" algn="l">
              <a:lnSpc>
                <a:spcPct val="100000"/>
              </a:lnSpc>
              <a:spcBef>
                <a:spcPts val="600"/>
              </a:spcBef>
              <a:spcAft>
                <a:spcPts val="0"/>
              </a:spcAft>
              <a:buClr>
                <a:schemeClr val="dk2"/>
              </a:buClr>
              <a:buSzPts val="1400"/>
              <a:buChar char="•"/>
              <a:defRPr sz="1400"/>
            </a:lvl2pPr>
            <a:lvl3pPr marL="1371600" lvl="2" indent="-317500" algn="l">
              <a:lnSpc>
                <a:spcPct val="100000"/>
              </a:lnSpc>
              <a:spcBef>
                <a:spcPts val="600"/>
              </a:spcBef>
              <a:spcAft>
                <a:spcPts val="0"/>
              </a:spcAft>
              <a:buClr>
                <a:schemeClr val="dk2"/>
              </a:buClr>
              <a:buSzPts val="1400"/>
              <a:buChar char="•"/>
              <a:defRPr sz="1400"/>
            </a:lvl3pPr>
            <a:lvl4pPr marL="1828800" lvl="3" indent="-317500" algn="l">
              <a:lnSpc>
                <a:spcPct val="100000"/>
              </a:lnSpc>
              <a:spcBef>
                <a:spcPts val="1200"/>
              </a:spcBef>
              <a:spcAft>
                <a:spcPts val="0"/>
              </a:spcAft>
              <a:buClr>
                <a:schemeClr val="dk2"/>
              </a:buClr>
              <a:buSzPts val="1400"/>
              <a:buChar char="​"/>
              <a:defRPr sz="1400"/>
            </a:lvl4pPr>
            <a:lvl5pPr marL="2286000" lvl="4" indent="-317500" algn="l">
              <a:lnSpc>
                <a:spcPct val="100000"/>
              </a:lnSpc>
              <a:spcBef>
                <a:spcPts val="1200"/>
              </a:spcBef>
              <a:spcAft>
                <a:spcPts val="0"/>
              </a:spcAft>
              <a:buClr>
                <a:schemeClr val="dk2"/>
              </a:buClr>
              <a:buSzPts val="1400"/>
              <a:buChar char="​"/>
              <a:defRPr sz="1400"/>
            </a:lvl5pPr>
            <a:lvl6pPr marL="2743200" lvl="5" indent="-292100" algn="l">
              <a:lnSpc>
                <a:spcPct val="100000"/>
              </a:lnSpc>
              <a:spcBef>
                <a:spcPts val="1200"/>
              </a:spcBef>
              <a:spcAft>
                <a:spcPts val="0"/>
              </a:spcAft>
              <a:buClr>
                <a:schemeClr val="dk2"/>
              </a:buClr>
              <a:buSzPts val="1000"/>
              <a:buChar char="​"/>
              <a:defRPr/>
            </a:lvl6pPr>
            <a:lvl7pPr marL="3200400" lvl="6" indent="-292100" algn="l">
              <a:lnSpc>
                <a:spcPct val="100000"/>
              </a:lnSpc>
              <a:spcBef>
                <a:spcPts val="1200"/>
              </a:spcBef>
              <a:spcAft>
                <a:spcPts val="0"/>
              </a:spcAft>
              <a:buClr>
                <a:schemeClr val="dk2"/>
              </a:buClr>
              <a:buSzPts val="1000"/>
              <a:buChar char="​"/>
              <a:defRPr/>
            </a:lvl7pPr>
            <a:lvl8pPr marL="3657600" lvl="7" indent="-266700" algn="l">
              <a:lnSpc>
                <a:spcPct val="100000"/>
              </a:lnSpc>
              <a:spcBef>
                <a:spcPts val="600"/>
              </a:spcBef>
              <a:spcAft>
                <a:spcPts val="0"/>
              </a:spcAft>
              <a:buClr>
                <a:schemeClr val="dk2"/>
              </a:buClr>
              <a:buSzPts val="600"/>
              <a:buChar char="•"/>
              <a:defRPr sz="600"/>
            </a:lvl8pPr>
            <a:lvl9pPr marL="4114800" lvl="8" indent="-431800" algn="l">
              <a:lnSpc>
                <a:spcPct val="100000"/>
              </a:lnSpc>
              <a:spcBef>
                <a:spcPts val="600"/>
              </a:spcBef>
              <a:spcAft>
                <a:spcPts val="1200"/>
              </a:spcAft>
              <a:buClr>
                <a:schemeClr val="dk2"/>
              </a:buClr>
              <a:buSzPts val="3200"/>
              <a:buChar char="​"/>
              <a:defRPr sz="3200"/>
            </a:lvl9pPr>
          </a:lstStyle>
          <a:p>
            <a:endParaRPr/>
          </a:p>
        </p:txBody>
      </p:sp>
      <p:sp>
        <p:nvSpPr>
          <p:cNvPr id="253" name="Google Shape;253;p28"/>
          <p:cNvSpPr txBox="1">
            <a:spLocks noGrp="1"/>
          </p:cNvSpPr>
          <p:nvPr>
            <p:ph type="dt" idx="10"/>
          </p:nvPr>
        </p:nvSpPr>
        <p:spPr>
          <a:xfrm>
            <a:off x="648000" y="324000"/>
            <a:ext cx="1920000" cy="12585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4" name="Google Shape;254;p28"/>
          <p:cNvSpPr txBox="1">
            <a:spLocks noGrp="1"/>
          </p:cNvSpPr>
          <p:nvPr>
            <p:ph type="ftr" idx="11"/>
          </p:nvPr>
        </p:nvSpPr>
        <p:spPr>
          <a:xfrm>
            <a:off x="2892712" y="323850"/>
            <a:ext cx="4162138" cy="12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5" name="Google Shape;255;p28"/>
          <p:cNvSpPr txBox="1">
            <a:spLocks noGrp="1"/>
          </p:cNvSpPr>
          <p:nvPr>
            <p:ph type="sldNum" idx="12"/>
          </p:nvPr>
        </p:nvSpPr>
        <p:spPr>
          <a:xfrm>
            <a:off x="324000" y="324000"/>
            <a:ext cx="324000" cy="12585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256" name="Google Shape;256;p28"/>
          <p:cNvSpPr txBox="1">
            <a:spLocks noGrp="1"/>
          </p:cNvSpPr>
          <p:nvPr>
            <p:ph type="body" idx="5"/>
          </p:nvPr>
        </p:nvSpPr>
        <p:spPr>
          <a:xfrm>
            <a:off x="647999" y="6210000"/>
            <a:ext cx="8652000" cy="3240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300"/>
              </a:spcBef>
              <a:spcAft>
                <a:spcPts val="0"/>
              </a:spcAft>
              <a:buClr>
                <a:schemeClr val="accent6"/>
              </a:buClr>
              <a:buSzPts val="800"/>
              <a:buNone/>
              <a:defRPr sz="800" i="1">
                <a:solidFill>
                  <a:schemeClr val="accent6"/>
                </a:solidFill>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Reporting A. Content">
  <p:cSld name="Reporting A. Content">
    <p:spTree>
      <p:nvGrpSpPr>
        <p:cNvPr id="1" name="Shape 257"/>
        <p:cNvGrpSpPr/>
        <p:nvPr/>
      </p:nvGrpSpPr>
      <p:grpSpPr>
        <a:xfrm>
          <a:off x="0" y="0"/>
          <a:ext cx="0" cy="0"/>
          <a:chOff x="0" y="0"/>
          <a:chExt cx="0" cy="0"/>
        </a:xfrm>
      </p:grpSpPr>
      <p:sp>
        <p:nvSpPr>
          <p:cNvPr id="258" name="Google Shape;258;p29"/>
          <p:cNvSpPr txBox="1">
            <a:spLocks noGrp="1"/>
          </p:cNvSpPr>
          <p:nvPr>
            <p:ph type="title"/>
          </p:nvPr>
        </p:nvSpPr>
        <p:spPr>
          <a:xfrm>
            <a:off x="647699" y="647700"/>
            <a:ext cx="4162425" cy="1292866"/>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2"/>
              </a:buClr>
              <a:buSzPts val="2800"/>
              <a:buFont typeface="Arial"/>
              <a:buNone/>
              <a:defRPr sz="28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29"/>
          <p:cNvSpPr txBox="1">
            <a:spLocks noGrp="1"/>
          </p:cNvSpPr>
          <p:nvPr>
            <p:ph type="body" idx="1"/>
          </p:nvPr>
        </p:nvSpPr>
        <p:spPr>
          <a:xfrm>
            <a:off x="648000" y="3429000"/>
            <a:ext cx="4164000" cy="2781000"/>
          </a:xfrm>
          <a:prstGeom prst="rect">
            <a:avLst/>
          </a:prstGeom>
          <a:noFill/>
          <a:ln>
            <a:noFill/>
          </a:ln>
        </p:spPr>
        <p:txBody>
          <a:bodyPr spcFirstLastPara="1" wrap="square" lIns="0" tIns="0" rIns="0" bIns="0" anchor="t" anchorCtr="0">
            <a:noAutofit/>
          </a:bodyPr>
          <a:lstStyle>
            <a:lvl1pPr marL="457200" lvl="0" indent="-317500" algn="l">
              <a:lnSpc>
                <a:spcPct val="100000"/>
              </a:lnSpc>
              <a:spcBef>
                <a:spcPts val="300"/>
              </a:spcBef>
              <a:spcAft>
                <a:spcPts val="0"/>
              </a:spcAft>
              <a:buClr>
                <a:schemeClr val="dk2"/>
              </a:buClr>
              <a:buSzPts val="1400"/>
              <a:buChar char="•"/>
              <a:defRPr sz="1400"/>
            </a:lvl1pPr>
            <a:lvl2pPr marL="914400" lvl="1" indent="-317500" algn="l">
              <a:lnSpc>
                <a:spcPct val="100000"/>
              </a:lnSpc>
              <a:spcBef>
                <a:spcPts val="600"/>
              </a:spcBef>
              <a:spcAft>
                <a:spcPts val="0"/>
              </a:spcAft>
              <a:buClr>
                <a:schemeClr val="dk2"/>
              </a:buClr>
              <a:buSzPts val="1400"/>
              <a:buChar char="•"/>
              <a:defRPr sz="1400"/>
            </a:lvl2pPr>
            <a:lvl3pPr marL="1371600" lvl="2" indent="-317500" algn="l">
              <a:lnSpc>
                <a:spcPct val="100000"/>
              </a:lnSpc>
              <a:spcBef>
                <a:spcPts val="600"/>
              </a:spcBef>
              <a:spcAft>
                <a:spcPts val="0"/>
              </a:spcAft>
              <a:buClr>
                <a:schemeClr val="dk2"/>
              </a:buClr>
              <a:buSzPts val="1400"/>
              <a:buChar char="•"/>
              <a:defRPr sz="1400"/>
            </a:lvl3pPr>
            <a:lvl4pPr marL="1828800" lvl="3" indent="-317500" algn="l">
              <a:lnSpc>
                <a:spcPct val="100000"/>
              </a:lnSpc>
              <a:spcBef>
                <a:spcPts val="1200"/>
              </a:spcBef>
              <a:spcAft>
                <a:spcPts val="0"/>
              </a:spcAft>
              <a:buClr>
                <a:schemeClr val="dk2"/>
              </a:buClr>
              <a:buSzPts val="1400"/>
              <a:buChar char="​"/>
              <a:defRPr sz="1400"/>
            </a:lvl4pPr>
            <a:lvl5pPr marL="2286000" lvl="4" indent="-317500" algn="l">
              <a:lnSpc>
                <a:spcPct val="100000"/>
              </a:lnSpc>
              <a:spcBef>
                <a:spcPts val="1200"/>
              </a:spcBef>
              <a:spcAft>
                <a:spcPts val="0"/>
              </a:spcAft>
              <a:buClr>
                <a:schemeClr val="dk2"/>
              </a:buClr>
              <a:buSzPts val="1400"/>
              <a:buChar char="​"/>
              <a:defRPr sz="1400"/>
            </a:lvl5pPr>
            <a:lvl6pPr marL="2743200" lvl="5" indent="-292100" algn="l">
              <a:lnSpc>
                <a:spcPct val="100000"/>
              </a:lnSpc>
              <a:spcBef>
                <a:spcPts val="1200"/>
              </a:spcBef>
              <a:spcAft>
                <a:spcPts val="0"/>
              </a:spcAft>
              <a:buClr>
                <a:schemeClr val="dk2"/>
              </a:buClr>
              <a:buSzPts val="1000"/>
              <a:buChar char="​"/>
              <a:defRPr/>
            </a:lvl6pPr>
            <a:lvl7pPr marL="3200400" lvl="6" indent="-292100" algn="l">
              <a:lnSpc>
                <a:spcPct val="100000"/>
              </a:lnSpc>
              <a:spcBef>
                <a:spcPts val="1200"/>
              </a:spcBef>
              <a:spcAft>
                <a:spcPts val="0"/>
              </a:spcAft>
              <a:buClr>
                <a:schemeClr val="dk2"/>
              </a:buClr>
              <a:buSzPts val="1000"/>
              <a:buChar char="​"/>
              <a:defRPr/>
            </a:lvl7pPr>
            <a:lvl8pPr marL="3657600" lvl="7" indent="-266700" algn="l">
              <a:lnSpc>
                <a:spcPct val="100000"/>
              </a:lnSpc>
              <a:spcBef>
                <a:spcPts val="600"/>
              </a:spcBef>
              <a:spcAft>
                <a:spcPts val="0"/>
              </a:spcAft>
              <a:buClr>
                <a:schemeClr val="dk2"/>
              </a:buClr>
              <a:buSzPts val="600"/>
              <a:buChar char="•"/>
              <a:defRPr sz="600"/>
            </a:lvl8pPr>
            <a:lvl9pPr marL="4114800" lvl="8" indent="-431800" algn="l">
              <a:lnSpc>
                <a:spcPct val="100000"/>
              </a:lnSpc>
              <a:spcBef>
                <a:spcPts val="600"/>
              </a:spcBef>
              <a:spcAft>
                <a:spcPts val="1200"/>
              </a:spcAft>
              <a:buClr>
                <a:schemeClr val="dk2"/>
              </a:buClr>
              <a:buSzPts val="3200"/>
              <a:buChar char="​"/>
              <a:defRPr sz="3200"/>
            </a:lvl9pPr>
          </a:lstStyle>
          <a:p>
            <a:endParaRPr/>
          </a:p>
        </p:txBody>
      </p:sp>
      <p:sp>
        <p:nvSpPr>
          <p:cNvPr id="260" name="Google Shape;260;p29"/>
          <p:cNvSpPr txBox="1">
            <a:spLocks noGrp="1"/>
          </p:cNvSpPr>
          <p:nvPr>
            <p:ph type="body" idx="2"/>
          </p:nvPr>
        </p:nvSpPr>
        <p:spPr>
          <a:xfrm>
            <a:off x="5135999" y="3429000"/>
            <a:ext cx="4164001" cy="2781000"/>
          </a:xfrm>
          <a:prstGeom prst="rect">
            <a:avLst/>
          </a:prstGeom>
          <a:noFill/>
          <a:ln>
            <a:noFill/>
          </a:ln>
        </p:spPr>
        <p:txBody>
          <a:bodyPr spcFirstLastPara="1" wrap="square" lIns="0" tIns="0" rIns="0" bIns="0" anchor="t" anchorCtr="0">
            <a:noAutofit/>
          </a:bodyPr>
          <a:lstStyle>
            <a:lvl1pPr marL="457200" lvl="0" indent="-317500" algn="l">
              <a:lnSpc>
                <a:spcPct val="100000"/>
              </a:lnSpc>
              <a:spcBef>
                <a:spcPts val="300"/>
              </a:spcBef>
              <a:spcAft>
                <a:spcPts val="0"/>
              </a:spcAft>
              <a:buClr>
                <a:schemeClr val="dk2"/>
              </a:buClr>
              <a:buSzPts val="1400"/>
              <a:buChar char="•"/>
              <a:defRPr sz="1400"/>
            </a:lvl1pPr>
            <a:lvl2pPr marL="914400" lvl="1" indent="-317500" algn="l">
              <a:lnSpc>
                <a:spcPct val="100000"/>
              </a:lnSpc>
              <a:spcBef>
                <a:spcPts val="600"/>
              </a:spcBef>
              <a:spcAft>
                <a:spcPts val="0"/>
              </a:spcAft>
              <a:buClr>
                <a:schemeClr val="dk2"/>
              </a:buClr>
              <a:buSzPts val="1400"/>
              <a:buChar char="•"/>
              <a:defRPr sz="1400"/>
            </a:lvl2pPr>
            <a:lvl3pPr marL="1371600" lvl="2" indent="-317500" algn="l">
              <a:lnSpc>
                <a:spcPct val="100000"/>
              </a:lnSpc>
              <a:spcBef>
                <a:spcPts val="600"/>
              </a:spcBef>
              <a:spcAft>
                <a:spcPts val="0"/>
              </a:spcAft>
              <a:buClr>
                <a:schemeClr val="dk2"/>
              </a:buClr>
              <a:buSzPts val="1400"/>
              <a:buChar char="•"/>
              <a:defRPr sz="1400"/>
            </a:lvl3pPr>
            <a:lvl4pPr marL="1828800" lvl="3" indent="-317500" algn="l">
              <a:lnSpc>
                <a:spcPct val="100000"/>
              </a:lnSpc>
              <a:spcBef>
                <a:spcPts val="1200"/>
              </a:spcBef>
              <a:spcAft>
                <a:spcPts val="0"/>
              </a:spcAft>
              <a:buClr>
                <a:schemeClr val="dk2"/>
              </a:buClr>
              <a:buSzPts val="1400"/>
              <a:buChar char="​"/>
              <a:defRPr sz="1400"/>
            </a:lvl4pPr>
            <a:lvl5pPr marL="2286000" lvl="4" indent="-317500" algn="l">
              <a:lnSpc>
                <a:spcPct val="100000"/>
              </a:lnSpc>
              <a:spcBef>
                <a:spcPts val="1200"/>
              </a:spcBef>
              <a:spcAft>
                <a:spcPts val="0"/>
              </a:spcAft>
              <a:buClr>
                <a:schemeClr val="dk2"/>
              </a:buClr>
              <a:buSzPts val="1400"/>
              <a:buChar char="​"/>
              <a:defRPr sz="1400"/>
            </a:lvl5pPr>
            <a:lvl6pPr marL="2743200" lvl="5" indent="-292100" algn="l">
              <a:lnSpc>
                <a:spcPct val="100000"/>
              </a:lnSpc>
              <a:spcBef>
                <a:spcPts val="1200"/>
              </a:spcBef>
              <a:spcAft>
                <a:spcPts val="0"/>
              </a:spcAft>
              <a:buClr>
                <a:schemeClr val="dk2"/>
              </a:buClr>
              <a:buSzPts val="1000"/>
              <a:buChar char="​"/>
              <a:defRPr/>
            </a:lvl6pPr>
            <a:lvl7pPr marL="3200400" lvl="6" indent="-292100" algn="l">
              <a:lnSpc>
                <a:spcPct val="100000"/>
              </a:lnSpc>
              <a:spcBef>
                <a:spcPts val="1200"/>
              </a:spcBef>
              <a:spcAft>
                <a:spcPts val="0"/>
              </a:spcAft>
              <a:buClr>
                <a:schemeClr val="dk2"/>
              </a:buClr>
              <a:buSzPts val="1000"/>
              <a:buChar char="​"/>
              <a:defRPr/>
            </a:lvl7pPr>
            <a:lvl8pPr marL="3657600" lvl="7" indent="-266700" algn="l">
              <a:lnSpc>
                <a:spcPct val="100000"/>
              </a:lnSpc>
              <a:spcBef>
                <a:spcPts val="600"/>
              </a:spcBef>
              <a:spcAft>
                <a:spcPts val="0"/>
              </a:spcAft>
              <a:buClr>
                <a:schemeClr val="dk2"/>
              </a:buClr>
              <a:buSzPts val="600"/>
              <a:buChar char="•"/>
              <a:defRPr sz="600"/>
            </a:lvl8pPr>
            <a:lvl9pPr marL="4114800" lvl="8" indent="-431800" algn="l">
              <a:lnSpc>
                <a:spcPct val="100000"/>
              </a:lnSpc>
              <a:spcBef>
                <a:spcPts val="600"/>
              </a:spcBef>
              <a:spcAft>
                <a:spcPts val="1200"/>
              </a:spcAft>
              <a:buClr>
                <a:schemeClr val="dk2"/>
              </a:buClr>
              <a:buSzPts val="3200"/>
              <a:buChar char="​"/>
              <a:defRPr sz="3200"/>
            </a:lvl9pPr>
          </a:lstStyle>
          <a:p>
            <a:endParaRPr/>
          </a:p>
        </p:txBody>
      </p:sp>
      <p:sp>
        <p:nvSpPr>
          <p:cNvPr id="261" name="Google Shape;261;p29"/>
          <p:cNvSpPr txBox="1">
            <a:spLocks noGrp="1"/>
          </p:cNvSpPr>
          <p:nvPr>
            <p:ph type="body" idx="3"/>
          </p:nvPr>
        </p:nvSpPr>
        <p:spPr>
          <a:xfrm>
            <a:off x="9624000" y="3429000"/>
            <a:ext cx="1920000" cy="2781000"/>
          </a:xfrm>
          <a:prstGeom prst="rect">
            <a:avLst/>
          </a:prstGeom>
          <a:noFill/>
          <a:ln>
            <a:noFill/>
          </a:ln>
        </p:spPr>
        <p:txBody>
          <a:bodyPr spcFirstLastPara="1" wrap="square" lIns="0" tIns="0" rIns="0" bIns="0" anchor="t" anchorCtr="0">
            <a:noAutofit/>
          </a:bodyPr>
          <a:lstStyle>
            <a:lvl1pPr marL="457200" lvl="0" indent="-317500" algn="l">
              <a:lnSpc>
                <a:spcPct val="100000"/>
              </a:lnSpc>
              <a:spcBef>
                <a:spcPts val="300"/>
              </a:spcBef>
              <a:spcAft>
                <a:spcPts val="0"/>
              </a:spcAft>
              <a:buClr>
                <a:schemeClr val="dk2"/>
              </a:buClr>
              <a:buSzPts val="1400"/>
              <a:buChar char="•"/>
              <a:defRPr sz="1400"/>
            </a:lvl1pPr>
            <a:lvl2pPr marL="914400" lvl="1" indent="-317500" algn="l">
              <a:lnSpc>
                <a:spcPct val="100000"/>
              </a:lnSpc>
              <a:spcBef>
                <a:spcPts val="600"/>
              </a:spcBef>
              <a:spcAft>
                <a:spcPts val="0"/>
              </a:spcAft>
              <a:buClr>
                <a:schemeClr val="dk2"/>
              </a:buClr>
              <a:buSzPts val="1400"/>
              <a:buChar char="•"/>
              <a:defRPr sz="1400"/>
            </a:lvl2pPr>
            <a:lvl3pPr marL="1371600" lvl="2" indent="-317500" algn="l">
              <a:lnSpc>
                <a:spcPct val="100000"/>
              </a:lnSpc>
              <a:spcBef>
                <a:spcPts val="600"/>
              </a:spcBef>
              <a:spcAft>
                <a:spcPts val="0"/>
              </a:spcAft>
              <a:buClr>
                <a:schemeClr val="dk2"/>
              </a:buClr>
              <a:buSzPts val="1400"/>
              <a:buChar char="•"/>
              <a:defRPr sz="1400"/>
            </a:lvl3pPr>
            <a:lvl4pPr marL="1828800" lvl="3" indent="-317500" algn="l">
              <a:lnSpc>
                <a:spcPct val="100000"/>
              </a:lnSpc>
              <a:spcBef>
                <a:spcPts val="1200"/>
              </a:spcBef>
              <a:spcAft>
                <a:spcPts val="0"/>
              </a:spcAft>
              <a:buClr>
                <a:schemeClr val="dk2"/>
              </a:buClr>
              <a:buSzPts val="1400"/>
              <a:buChar char="​"/>
              <a:defRPr sz="1400"/>
            </a:lvl4pPr>
            <a:lvl5pPr marL="2286000" lvl="4" indent="-317500" algn="l">
              <a:lnSpc>
                <a:spcPct val="100000"/>
              </a:lnSpc>
              <a:spcBef>
                <a:spcPts val="1200"/>
              </a:spcBef>
              <a:spcAft>
                <a:spcPts val="0"/>
              </a:spcAft>
              <a:buClr>
                <a:schemeClr val="dk2"/>
              </a:buClr>
              <a:buSzPts val="1400"/>
              <a:buChar char="​"/>
              <a:defRPr sz="1400"/>
            </a:lvl5pPr>
            <a:lvl6pPr marL="2743200" lvl="5" indent="-292100" algn="l">
              <a:lnSpc>
                <a:spcPct val="100000"/>
              </a:lnSpc>
              <a:spcBef>
                <a:spcPts val="1200"/>
              </a:spcBef>
              <a:spcAft>
                <a:spcPts val="0"/>
              </a:spcAft>
              <a:buClr>
                <a:schemeClr val="dk2"/>
              </a:buClr>
              <a:buSzPts val="1000"/>
              <a:buChar char="​"/>
              <a:defRPr/>
            </a:lvl6pPr>
            <a:lvl7pPr marL="3200400" lvl="6" indent="-292100" algn="l">
              <a:lnSpc>
                <a:spcPct val="100000"/>
              </a:lnSpc>
              <a:spcBef>
                <a:spcPts val="1200"/>
              </a:spcBef>
              <a:spcAft>
                <a:spcPts val="0"/>
              </a:spcAft>
              <a:buClr>
                <a:schemeClr val="dk2"/>
              </a:buClr>
              <a:buSzPts val="1000"/>
              <a:buChar char="​"/>
              <a:defRPr/>
            </a:lvl7pPr>
            <a:lvl8pPr marL="3657600" lvl="7" indent="-266700" algn="l">
              <a:lnSpc>
                <a:spcPct val="100000"/>
              </a:lnSpc>
              <a:spcBef>
                <a:spcPts val="600"/>
              </a:spcBef>
              <a:spcAft>
                <a:spcPts val="0"/>
              </a:spcAft>
              <a:buClr>
                <a:schemeClr val="dk2"/>
              </a:buClr>
              <a:buSzPts val="600"/>
              <a:buChar char="•"/>
              <a:defRPr sz="600"/>
            </a:lvl8pPr>
            <a:lvl9pPr marL="4114800" lvl="8" indent="-431800" algn="l">
              <a:lnSpc>
                <a:spcPct val="100000"/>
              </a:lnSpc>
              <a:spcBef>
                <a:spcPts val="600"/>
              </a:spcBef>
              <a:spcAft>
                <a:spcPts val="1200"/>
              </a:spcAft>
              <a:buClr>
                <a:schemeClr val="dk2"/>
              </a:buClr>
              <a:buSzPts val="3200"/>
              <a:buChar char="​"/>
              <a:defRPr sz="3200"/>
            </a:lvl9pPr>
          </a:lstStyle>
          <a:p>
            <a:endParaRPr/>
          </a:p>
        </p:txBody>
      </p:sp>
      <p:sp>
        <p:nvSpPr>
          <p:cNvPr id="262" name="Google Shape;262;p29"/>
          <p:cNvSpPr txBox="1">
            <a:spLocks noGrp="1"/>
          </p:cNvSpPr>
          <p:nvPr>
            <p:ph type="body" idx="4"/>
          </p:nvPr>
        </p:nvSpPr>
        <p:spPr>
          <a:xfrm>
            <a:off x="5135999" y="648000"/>
            <a:ext cx="4164000" cy="2133000"/>
          </a:xfrm>
          <a:prstGeom prst="rect">
            <a:avLst/>
          </a:prstGeom>
          <a:noFill/>
          <a:ln>
            <a:noFill/>
          </a:ln>
        </p:spPr>
        <p:txBody>
          <a:bodyPr spcFirstLastPara="1" wrap="square" lIns="0" tIns="0" rIns="0" bIns="0" anchor="t" anchorCtr="0">
            <a:noAutofit/>
          </a:bodyPr>
          <a:lstStyle>
            <a:lvl1pPr marL="457200" lvl="0" indent="-317500" algn="l">
              <a:lnSpc>
                <a:spcPct val="100000"/>
              </a:lnSpc>
              <a:spcBef>
                <a:spcPts val="300"/>
              </a:spcBef>
              <a:spcAft>
                <a:spcPts val="0"/>
              </a:spcAft>
              <a:buClr>
                <a:schemeClr val="dk2"/>
              </a:buClr>
              <a:buSzPts val="1400"/>
              <a:buChar char="•"/>
              <a:defRPr sz="1400"/>
            </a:lvl1pPr>
            <a:lvl2pPr marL="914400" lvl="1" indent="-317500" algn="l">
              <a:lnSpc>
                <a:spcPct val="100000"/>
              </a:lnSpc>
              <a:spcBef>
                <a:spcPts val="600"/>
              </a:spcBef>
              <a:spcAft>
                <a:spcPts val="0"/>
              </a:spcAft>
              <a:buClr>
                <a:schemeClr val="dk2"/>
              </a:buClr>
              <a:buSzPts val="1400"/>
              <a:buChar char="•"/>
              <a:defRPr sz="1400"/>
            </a:lvl2pPr>
            <a:lvl3pPr marL="1371600" lvl="2" indent="-317500" algn="l">
              <a:lnSpc>
                <a:spcPct val="100000"/>
              </a:lnSpc>
              <a:spcBef>
                <a:spcPts val="600"/>
              </a:spcBef>
              <a:spcAft>
                <a:spcPts val="0"/>
              </a:spcAft>
              <a:buClr>
                <a:schemeClr val="dk2"/>
              </a:buClr>
              <a:buSzPts val="1400"/>
              <a:buChar char="•"/>
              <a:defRPr sz="1400"/>
            </a:lvl3pPr>
            <a:lvl4pPr marL="1828800" lvl="3" indent="-317500" algn="l">
              <a:lnSpc>
                <a:spcPct val="100000"/>
              </a:lnSpc>
              <a:spcBef>
                <a:spcPts val="1200"/>
              </a:spcBef>
              <a:spcAft>
                <a:spcPts val="0"/>
              </a:spcAft>
              <a:buClr>
                <a:schemeClr val="dk2"/>
              </a:buClr>
              <a:buSzPts val="1400"/>
              <a:buChar char="​"/>
              <a:defRPr sz="1400"/>
            </a:lvl4pPr>
            <a:lvl5pPr marL="2286000" lvl="4" indent="-317500" algn="l">
              <a:lnSpc>
                <a:spcPct val="100000"/>
              </a:lnSpc>
              <a:spcBef>
                <a:spcPts val="1200"/>
              </a:spcBef>
              <a:spcAft>
                <a:spcPts val="0"/>
              </a:spcAft>
              <a:buClr>
                <a:schemeClr val="dk2"/>
              </a:buClr>
              <a:buSzPts val="1400"/>
              <a:buChar char="​"/>
              <a:defRPr sz="1400"/>
            </a:lvl5pPr>
            <a:lvl6pPr marL="2743200" lvl="5" indent="-292100" algn="l">
              <a:lnSpc>
                <a:spcPct val="100000"/>
              </a:lnSpc>
              <a:spcBef>
                <a:spcPts val="1200"/>
              </a:spcBef>
              <a:spcAft>
                <a:spcPts val="0"/>
              </a:spcAft>
              <a:buClr>
                <a:schemeClr val="dk2"/>
              </a:buClr>
              <a:buSzPts val="1000"/>
              <a:buChar char="​"/>
              <a:defRPr/>
            </a:lvl6pPr>
            <a:lvl7pPr marL="3200400" lvl="6" indent="-292100" algn="l">
              <a:lnSpc>
                <a:spcPct val="100000"/>
              </a:lnSpc>
              <a:spcBef>
                <a:spcPts val="1200"/>
              </a:spcBef>
              <a:spcAft>
                <a:spcPts val="0"/>
              </a:spcAft>
              <a:buClr>
                <a:schemeClr val="dk2"/>
              </a:buClr>
              <a:buSzPts val="1000"/>
              <a:buChar char="​"/>
              <a:defRPr/>
            </a:lvl7pPr>
            <a:lvl8pPr marL="3657600" lvl="7" indent="-266700" algn="l">
              <a:lnSpc>
                <a:spcPct val="100000"/>
              </a:lnSpc>
              <a:spcBef>
                <a:spcPts val="600"/>
              </a:spcBef>
              <a:spcAft>
                <a:spcPts val="0"/>
              </a:spcAft>
              <a:buClr>
                <a:schemeClr val="dk2"/>
              </a:buClr>
              <a:buSzPts val="600"/>
              <a:buChar char="•"/>
              <a:defRPr sz="600"/>
            </a:lvl8pPr>
            <a:lvl9pPr marL="4114800" lvl="8" indent="-431800" algn="l">
              <a:lnSpc>
                <a:spcPct val="100000"/>
              </a:lnSpc>
              <a:spcBef>
                <a:spcPts val="600"/>
              </a:spcBef>
              <a:spcAft>
                <a:spcPts val="1200"/>
              </a:spcAft>
              <a:buClr>
                <a:schemeClr val="dk2"/>
              </a:buClr>
              <a:buSzPts val="3200"/>
              <a:buChar char="​"/>
              <a:defRPr sz="3200"/>
            </a:lvl9pPr>
          </a:lstStyle>
          <a:p>
            <a:endParaRPr/>
          </a:p>
        </p:txBody>
      </p:sp>
      <p:sp>
        <p:nvSpPr>
          <p:cNvPr id="263" name="Google Shape;263;p29"/>
          <p:cNvSpPr txBox="1">
            <a:spLocks noGrp="1"/>
          </p:cNvSpPr>
          <p:nvPr>
            <p:ph type="body" idx="5"/>
          </p:nvPr>
        </p:nvSpPr>
        <p:spPr>
          <a:xfrm>
            <a:off x="9623999" y="648000"/>
            <a:ext cx="1920000" cy="2133000"/>
          </a:xfrm>
          <a:prstGeom prst="rect">
            <a:avLst/>
          </a:prstGeom>
          <a:noFill/>
          <a:ln>
            <a:noFill/>
          </a:ln>
        </p:spPr>
        <p:txBody>
          <a:bodyPr spcFirstLastPara="1" wrap="square" lIns="0" tIns="0" rIns="0" bIns="0" anchor="t" anchorCtr="0">
            <a:noAutofit/>
          </a:bodyPr>
          <a:lstStyle>
            <a:lvl1pPr marL="457200" lvl="0" indent="-317500" algn="l">
              <a:lnSpc>
                <a:spcPct val="100000"/>
              </a:lnSpc>
              <a:spcBef>
                <a:spcPts val="300"/>
              </a:spcBef>
              <a:spcAft>
                <a:spcPts val="0"/>
              </a:spcAft>
              <a:buClr>
                <a:schemeClr val="dk2"/>
              </a:buClr>
              <a:buSzPts val="1400"/>
              <a:buChar char="•"/>
              <a:defRPr sz="1400"/>
            </a:lvl1pPr>
            <a:lvl2pPr marL="914400" lvl="1" indent="-317500" algn="l">
              <a:lnSpc>
                <a:spcPct val="100000"/>
              </a:lnSpc>
              <a:spcBef>
                <a:spcPts val="600"/>
              </a:spcBef>
              <a:spcAft>
                <a:spcPts val="0"/>
              </a:spcAft>
              <a:buClr>
                <a:schemeClr val="dk2"/>
              </a:buClr>
              <a:buSzPts val="1400"/>
              <a:buChar char="•"/>
              <a:defRPr sz="1400"/>
            </a:lvl2pPr>
            <a:lvl3pPr marL="1371600" lvl="2" indent="-317500" algn="l">
              <a:lnSpc>
                <a:spcPct val="100000"/>
              </a:lnSpc>
              <a:spcBef>
                <a:spcPts val="600"/>
              </a:spcBef>
              <a:spcAft>
                <a:spcPts val="0"/>
              </a:spcAft>
              <a:buClr>
                <a:schemeClr val="dk2"/>
              </a:buClr>
              <a:buSzPts val="1400"/>
              <a:buChar char="•"/>
              <a:defRPr sz="1400"/>
            </a:lvl3pPr>
            <a:lvl4pPr marL="1828800" lvl="3" indent="-317500" algn="l">
              <a:lnSpc>
                <a:spcPct val="100000"/>
              </a:lnSpc>
              <a:spcBef>
                <a:spcPts val="1200"/>
              </a:spcBef>
              <a:spcAft>
                <a:spcPts val="0"/>
              </a:spcAft>
              <a:buClr>
                <a:schemeClr val="dk2"/>
              </a:buClr>
              <a:buSzPts val="1400"/>
              <a:buChar char="​"/>
              <a:defRPr sz="1400"/>
            </a:lvl4pPr>
            <a:lvl5pPr marL="2286000" lvl="4" indent="-317500" algn="l">
              <a:lnSpc>
                <a:spcPct val="100000"/>
              </a:lnSpc>
              <a:spcBef>
                <a:spcPts val="1200"/>
              </a:spcBef>
              <a:spcAft>
                <a:spcPts val="0"/>
              </a:spcAft>
              <a:buClr>
                <a:schemeClr val="dk2"/>
              </a:buClr>
              <a:buSzPts val="1400"/>
              <a:buChar char="​"/>
              <a:defRPr sz="1400"/>
            </a:lvl5pPr>
            <a:lvl6pPr marL="2743200" lvl="5" indent="-292100" algn="l">
              <a:lnSpc>
                <a:spcPct val="100000"/>
              </a:lnSpc>
              <a:spcBef>
                <a:spcPts val="1200"/>
              </a:spcBef>
              <a:spcAft>
                <a:spcPts val="0"/>
              </a:spcAft>
              <a:buClr>
                <a:schemeClr val="dk2"/>
              </a:buClr>
              <a:buSzPts val="1000"/>
              <a:buChar char="​"/>
              <a:defRPr/>
            </a:lvl6pPr>
            <a:lvl7pPr marL="3200400" lvl="6" indent="-292100" algn="l">
              <a:lnSpc>
                <a:spcPct val="100000"/>
              </a:lnSpc>
              <a:spcBef>
                <a:spcPts val="1200"/>
              </a:spcBef>
              <a:spcAft>
                <a:spcPts val="0"/>
              </a:spcAft>
              <a:buClr>
                <a:schemeClr val="dk2"/>
              </a:buClr>
              <a:buSzPts val="1000"/>
              <a:buChar char="​"/>
              <a:defRPr/>
            </a:lvl7pPr>
            <a:lvl8pPr marL="3657600" lvl="7" indent="-266700" algn="l">
              <a:lnSpc>
                <a:spcPct val="100000"/>
              </a:lnSpc>
              <a:spcBef>
                <a:spcPts val="600"/>
              </a:spcBef>
              <a:spcAft>
                <a:spcPts val="0"/>
              </a:spcAft>
              <a:buClr>
                <a:schemeClr val="dk2"/>
              </a:buClr>
              <a:buSzPts val="600"/>
              <a:buChar char="•"/>
              <a:defRPr sz="600"/>
            </a:lvl8pPr>
            <a:lvl9pPr marL="4114800" lvl="8" indent="-431800" algn="l">
              <a:lnSpc>
                <a:spcPct val="100000"/>
              </a:lnSpc>
              <a:spcBef>
                <a:spcPts val="600"/>
              </a:spcBef>
              <a:spcAft>
                <a:spcPts val="1200"/>
              </a:spcAft>
              <a:buClr>
                <a:schemeClr val="dk2"/>
              </a:buClr>
              <a:buSzPts val="3200"/>
              <a:buChar char="​"/>
              <a:defRPr sz="3200"/>
            </a:lvl9pPr>
          </a:lstStyle>
          <a:p>
            <a:endParaRPr/>
          </a:p>
        </p:txBody>
      </p:sp>
      <p:sp>
        <p:nvSpPr>
          <p:cNvPr id="264" name="Google Shape;264;p29"/>
          <p:cNvSpPr txBox="1">
            <a:spLocks noGrp="1"/>
          </p:cNvSpPr>
          <p:nvPr>
            <p:ph type="dt" idx="10"/>
          </p:nvPr>
        </p:nvSpPr>
        <p:spPr>
          <a:xfrm>
            <a:off x="648000" y="324000"/>
            <a:ext cx="1920000" cy="12585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5" name="Google Shape;265;p29"/>
          <p:cNvSpPr txBox="1">
            <a:spLocks noGrp="1"/>
          </p:cNvSpPr>
          <p:nvPr>
            <p:ph type="ftr" idx="11"/>
          </p:nvPr>
        </p:nvSpPr>
        <p:spPr>
          <a:xfrm>
            <a:off x="2892712" y="323850"/>
            <a:ext cx="4162138" cy="12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6" name="Google Shape;266;p29"/>
          <p:cNvSpPr txBox="1">
            <a:spLocks noGrp="1"/>
          </p:cNvSpPr>
          <p:nvPr>
            <p:ph type="sldNum" idx="12"/>
          </p:nvPr>
        </p:nvSpPr>
        <p:spPr>
          <a:xfrm>
            <a:off x="324000" y="324000"/>
            <a:ext cx="324000" cy="12585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267" name="Google Shape;267;p29"/>
          <p:cNvSpPr txBox="1">
            <a:spLocks noGrp="1"/>
          </p:cNvSpPr>
          <p:nvPr>
            <p:ph type="body" idx="6"/>
          </p:nvPr>
        </p:nvSpPr>
        <p:spPr>
          <a:xfrm>
            <a:off x="647999" y="6210000"/>
            <a:ext cx="8652000" cy="3240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300"/>
              </a:spcBef>
              <a:spcAft>
                <a:spcPts val="0"/>
              </a:spcAft>
              <a:buClr>
                <a:schemeClr val="accent6"/>
              </a:buClr>
              <a:buSzPts val="800"/>
              <a:buNone/>
              <a:defRPr sz="800" i="1">
                <a:solidFill>
                  <a:schemeClr val="accent6"/>
                </a:solidFill>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Reporting B. Content">
  <p:cSld name="Reporting B. Content">
    <p:bg>
      <p:bgPr>
        <a:solidFill>
          <a:schemeClr val="lt1"/>
        </a:solidFill>
        <a:effectLst/>
      </p:bgPr>
    </p:bg>
    <p:spTree>
      <p:nvGrpSpPr>
        <p:cNvPr id="1" name="Shape 268"/>
        <p:cNvGrpSpPr/>
        <p:nvPr/>
      </p:nvGrpSpPr>
      <p:grpSpPr>
        <a:xfrm>
          <a:off x="0" y="0"/>
          <a:ext cx="0" cy="0"/>
          <a:chOff x="0" y="0"/>
          <a:chExt cx="0" cy="0"/>
        </a:xfrm>
      </p:grpSpPr>
      <p:sp>
        <p:nvSpPr>
          <p:cNvPr id="269" name="Google Shape;269;p30"/>
          <p:cNvSpPr txBox="1">
            <a:spLocks noGrp="1"/>
          </p:cNvSpPr>
          <p:nvPr>
            <p:ph type="title"/>
          </p:nvPr>
        </p:nvSpPr>
        <p:spPr>
          <a:xfrm>
            <a:off x="647699" y="647700"/>
            <a:ext cx="4162425" cy="1292866"/>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2"/>
              </a:buClr>
              <a:buSzPts val="2800"/>
              <a:buFont typeface="Arial"/>
              <a:buNone/>
              <a:defRPr sz="28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0" name="Google Shape;270;p30"/>
          <p:cNvSpPr txBox="1">
            <a:spLocks noGrp="1"/>
          </p:cNvSpPr>
          <p:nvPr>
            <p:ph type="body" idx="1"/>
          </p:nvPr>
        </p:nvSpPr>
        <p:spPr>
          <a:xfrm>
            <a:off x="648000" y="3429000"/>
            <a:ext cx="4164000" cy="2781000"/>
          </a:xfrm>
          <a:prstGeom prst="rect">
            <a:avLst/>
          </a:prstGeom>
          <a:noFill/>
          <a:ln>
            <a:noFill/>
          </a:ln>
        </p:spPr>
        <p:txBody>
          <a:bodyPr spcFirstLastPara="1" wrap="square" lIns="0" tIns="0" rIns="0" bIns="0" anchor="t" anchorCtr="0">
            <a:noAutofit/>
          </a:bodyPr>
          <a:lstStyle>
            <a:lvl1pPr marL="457200" lvl="0" indent="-317500" algn="l">
              <a:lnSpc>
                <a:spcPct val="100000"/>
              </a:lnSpc>
              <a:spcBef>
                <a:spcPts val="300"/>
              </a:spcBef>
              <a:spcAft>
                <a:spcPts val="0"/>
              </a:spcAft>
              <a:buClr>
                <a:schemeClr val="dk2"/>
              </a:buClr>
              <a:buSzPts val="1400"/>
              <a:buChar char="•"/>
              <a:defRPr sz="1400"/>
            </a:lvl1pPr>
            <a:lvl2pPr marL="914400" lvl="1" indent="-317500" algn="l">
              <a:lnSpc>
                <a:spcPct val="100000"/>
              </a:lnSpc>
              <a:spcBef>
                <a:spcPts val="600"/>
              </a:spcBef>
              <a:spcAft>
                <a:spcPts val="0"/>
              </a:spcAft>
              <a:buClr>
                <a:schemeClr val="dk2"/>
              </a:buClr>
              <a:buSzPts val="1400"/>
              <a:buChar char="•"/>
              <a:defRPr sz="1400"/>
            </a:lvl2pPr>
            <a:lvl3pPr marL="1371600" lvl="2" indent="-317500" algn="l">
              <a:lnSpc>
                <a:spcPct val="100000"/>
              </a:lnSpc>
              <a:spcBef>
                <a:spcPts val="600"/>
              </a:spcBef>
              <a:spcAft>
                <a:spcPts val="0"/>
              </a:spcAft>
              <a:buClr>
                <a:schemeClr val="dk2"/>
              </a:buClr>
              <a:buSzPts val="1400"/>
              <a:buChar char="•"/>
              <a:defRPr sz="1400"/>
            </a:lvl3pPr>
            <a:lvl4pPr marL="1828800" lvl="3" indent="-317500" algn="l">
              <a:lnSpc>
                <a:spcPct val="100000"/>
              </a:lnSpc>
              <a:spcBef>
                <a:spcPts val="1200"/>
              </a:spcBef>
              <a:spcAft>
                <a:spcPts val="0"/>
              </a:spcAft>
              <a:buClr>
                <a:schemeClr val="dk2"/>
              </a:buClr>
              <a:buSzPts val="1400"/>
              <a:buChar char="​"/>
              <a:defRPr sz="1400"/>
            </a:lvl4pPr>
            <a:lvl5pPr marL="2286000" lvl="4" indent="-317500" algn="l">
              <a:lnSpc>
                <a:spcPct val="100000"/>
              </a:lnSpc>
              <a:spcBef>
                <a:spcPts val="1200"/>
              </a:spcBef>
              <a:spcAft>
                <a:spcPts val="0"/>
              </a:spcAft>
              <a:buClr>
                <a:schemeClr val="dk2"/>
              </a:buClr>
              <a:buSzPts val="1400"/>
              <a:buChar char="​"/>
              <a:defRPr sz="1400"/>
            </a:lvl5pPr>
            <a:lvl6pPr marL="2743200" lvl="5" indent="-292100" algn="l">
              <a:lnSpc>
                <a:spcPct val="100000"/>
              </a:lnSpc>
              <a:spcBef>
                <a:spcPts val="1200"/>
              </a:spcBef>
              <a:spcAft>
                <a:spcPts val="0"/>
              </a:spcAft>
              <a:buClr>
                <a:schemeClr val="dk2"/>
              </a:buClr>
              <a:buSzPts val="1000"/>
              <a:buChar char="​"/>
              <a:defRPr/>
            </a:lvl6pPr>
            <a:lvl7pPr marL="3200400" lvl="6" indent="-292100" algn="l">
              <a:lnSpc>
                <a:spcPct val="100000"/>
              </a:lnSpc>
              <a:spcBef>
                <a:spcPts val="1200"/>
              </a:spcBef>
              <a:spcAft>
                <a:spcPts val="0"/>
              </a:spcAft>
              <a:buClr>
                <a:schemeClr val="dk2"/>
              </a:buClr>
              <a:buSzPts val="1000"/>
              <a:buChar char="​"/>
              <a:defRPr/>
            </a:lvl7pPr>
            <a:lvl8pPr marL="3657600" lvl="7" indent="-266700" algn="l">
              <a:lnSpc>
                <a:spcPct val="100000"/>
              </a:lnSpc>
              <a:spcBef>
                <a:spcPts val="600"/>
              </a:spcBef>
              <a:spcAft>
                <a:spcPts val="0"/>
              </a:spcAft>
              <a:buClr>
                <a:schemeClr val="dk2"/>
              </a:buClr>
              <a:buSzPts val="600"/>
              <a:buChar char="•"/>
              <a:defRPr sz="600"/>
            </a:lvl8pPr>
            <a:lvl9pPr marL="4114800" lvl="8" indent="-431800" algn="l">
              <a:lnSpc>
                <a:spcPct val="100000"/>
              </a:lnSpc>
              <a:spcBef>
                <a:spcPts val="600"/>
              </a:spcBef>
              <a:spcAft>
                <a:spcPts val="1200"/>
              </a:spcAft>
              <a:buClr>
                <a:schemeClr val="dk2"/>
              </a:buClr>
              <a:buSzPts val="3200"/>
              <a:buChar char="​"/>
              <a:defRPr sz="3200"/>
            </a:lvl9pPr>
          </a:lstStyle>
          <a:p>
            <a:endParaRPr/>
          </a:p>
        </p:txBody>
      </p:sp>
      <p:sp>
        <p:nvSpPr>
          <p:cNvPr id="271" name="Google Shape;271;p30"/>
          <p:cNvSpPr txBox="1">
            <a:spLocks noGrp="1"/>
          </p:cNvSpPr>
          <p:nvPr>
            <p:ph type="body" idx="2"/>
          </p:nvPr>
        </p:nvSpPr>
        <p:spPr>
          <a:xfrm>
            <a:off x="7380000" y="3429000"/>
            <a:ext cx="1920000" cy="2781000"/>
          </a:xfrm>
          <a:prstGeom prst="rect">
            <a:avLst/>
          </a:prstGeom>
          <a:noFill/>
          <a:ln>
            <a:noFill/>
          </a:ln>
        </p:spPr>
        <p:txBody>
          <a:bodyPr spcFirstLastPara="1" wrap="square" lIns="0" tIns="0" rIns="0" bIns="0" anchor="t" anchorCtr="0">
            <a:noAutofit/>
          </a:bodyPr>
          <a:lstStyle>
            <a:lvl1pPr marL="457200" lvl="0" indent="-317500" algn="l">
              <a:lnSpc>
                <a:spcPct val="100000"/>
              </a:lnSpc>
              <a:spcBef>
                <a:spcPts val="300"/>
              </a:spcBef>
              <a:spcAft>
                <a:spcPts val="0"/>
              </a:spcAft>
              <a:buClr>
                <a:schemeClr val="dk2"/>
              </a:buClr>
              <a:buSzPts val="1400"/>
              <a:buChar char="•"/>
              <a:defRPr sz="1400"/>
            </a:lvl1pPr>
            <a:lvl2pPr marL="914400" lvl="1" indent="-317500" algn="l">
              <a:lnSpc>
                <a:spcPct val="100000"/>
              </a:lnSpc>
              <a:spcBef>
                <a:spcPts val="600"/>
              </a:spcBef>
              <a:spcAft>
                <a:spcPts val="0"/>
              </a:spcAft>
              <a:buClr>
                <a:schemeClr val="dk2"/>
              </a:buClr>
              <a:buSzPts val="1400"/>
              <a:buChar char="•"/>
              <a:defRPr sz="1400"/>
            </a:lvl2pPr>
            <a:lvl3pPr marL="1371600" lvl="2" indent="-317500" algn="l">
              <a:lnSpc>
                <a:spcPct val="100000"/>
              </a:lnSpc>
              <a:spcBef>
                <a:spcPts val="600"/>
              </a:spcBef>
              <a:spcAft>
                <a:spcPts val="0"/>
              </a:spcAft>
              <a:buClr>
                <a:schemeClr val="dk2"/>
              </a:buClr>
              <a:buSzPts val="1400"/>
              <a:buChar char="•"/>
              <a:defRPr sz="1400"/>
            </a:lvl3pPr>
            <a:lvl4pPr marL="1828800" lvl="3" indent="-317500" algn="l">
              <a:lnSpc>
                <a:spcPct val="100000"/>
              </a:lnSpc>
              <a:spcBef>
                <a:spcPts val="1200"/>
              </a:spcBef>
              <a:spcAft>
                <a:spcPts val="0"/>
              </a:spcAft>
              <a:buClr>
                <a:schemeClr val="dk2"/>
              </a:buClr>
              <a:buSzPts val="1400"/>
              <a:buChar char="​"/>
              <a:defRPr sz="1400"/>
            </a:lvl4pPr>
            <a:lvl5pPr marL="2286000" lvl="4" indent="-317500" algn="l">
              <a:lnSpc>
                <a:spcPct val="100000"/>
              </a:lnSpc>
              <a:spcBef>
                <a:spcPts val="1200"/>
              </a:spcBef>
              <a:spcAft>
                <a:spcPts val="0"/>
              </a:spcAft>
              <a:buClr>
                <a:schemeClr val="dk2"/>
              </a:buClr>
              <a:buSzPts val="1400"/>
              <a:buChar char="​"/>
              <a:defRPr sz="1400"/>
            </a:lvl5pPr>
            <a:lvl6pPr marL="2743200" lvl="5" indent="-292100" algn="l">
              <a:lnSpc>
                <a:spcPct val="100000"/>
              </a:lnSpc>
              <a:spcBef>
                <a:spcPts val="1200"/>
              </a:spcBef>
              <a:spcAft>
                <a:spcPts val="0"/>
              </a:spcAft>
              <a:buClr>
                <a:schemeClr val="dk2"/>
              </a:buClr>
              <a:buSzPts val="1000"/>
              <a:buChar char="​"/>
              <a:defRPr/>
            </a:lvl6pPr>
            <a:lvl7pPr marL="3200400" lvl="6" indent="-292100" algn="l">
              <a:lnSpc>
                <a:spcPct val="100000"/>
              </a:lnSpc>
              <a:spcBef>
                <a:spcPts val="1200"/>
              </a:spcBef>
              <a:spcAft>
                <a:spcPts val="0"/>
              </a:spcAft>
              <a:buClr>
                <a:schemeClr val="dk2"/>
              </a:buClr>
              <a:buSzPts val="1000"/>
              <a:buChar char="​"/>
              <a:defRPr/>
            </a:lvl7pPr>
            <a:lvl8pPr marL="3657600" lvl="7" indent="-266700" algn="l">
              <a:lnSpc>
                <a:spcPct val="100000"/>
              </a:lnSpc>
              <a:spcBef>
                <a:spcPts val="600"/>
              </a:spcBef>
              <a:spcAft>
                <a:spcPts val="0"/>
              </a:spcAft>
              <a:buClr>
                <a:schemeClr val="dk2"/>
              </a:buClr>
              <a:buSzPts val="600"/>
              <a:buChar char="•"/>
              <a:defRPr sz="600"/>
            </a:lvl8pPr>
            <a:lvl9pPr marL="4114800" lvl="8" indent="-431800" algn="l">
              <a:lnSpc>
                <a:spcPct val="100000"/>
              </a:lnSpc>
              <a:spcBef>
                <a:spcPts val="600"/>
              </a:spcBef>
              <a:spcAft>
                <a:spcPts val="1200"/>
              </a:spcAft>
              <a:buClr>
                <a:schemeClr val="dk2"/>
              </a:buClr>
              <a:buSzPts val="3200"/>
              <a:buChar char="​"/>
              <a:defRPr sz="3200"/>
            </a:lvl9pPr>
          </a:lstStyle>
          <a:p>
            <a:endParaRPr/>
          </a:p>
        </p:txBody>
      </p:sp>
      <p:sp>
        <p:nvSpPr>
          <p:cNvPr id="272" name="Google Shape;272;p30"/>
          <p:cNvSpPr txBox="1">
            <a:spLocks noGrp="1"/>
          </p:cNvSpPr>
          <p:nvPr>
            <p:ph type="body" idx="3"/>
          </p:nvPr>
        </p:nvSpPr>
        <p:spPr>
          <a:xfrm>
            <a:off x="9624000" y="3429000"/>
            <a:ext cx="1920000" cy="2781000"/>
          </a:xfrm>
          <a:prstGeom prst="rect">
            <a:avLst/>
          </a:prstGeom>
          <a:noFill/>
          <a:ln>
            <a:noFill/>
          </a:ln>
        </p:spPr>
        <p:txBody>
          <a:bodyPr spcFirstLastPara="1" wrap="square" lIns="0" tIns="0" rIns="0" bIns="0" anchor="t" anchorCtr="0">
            <a:noAutofit/>
          </a:bodyPr>
          <a:lstStyle>
            <a:lvl1pPr marL="457200" lvl="0" indent="-317500" algn="l">
              <a:lnSpc>
                <a:spcPct val="100000"/>
              </a:lnSpc>
              <a:spcBef>
                <a:spcPts val="300"/>
              </a:spcBef>
              <a:spcAft>
                <a:spcPts val="0"/>
              </a:spcAft>
              <a:buClr>
                <a:schemeClr val="dk2"/>
              </a:buClr>
              <a:buSzPts val="1400"/>
              <a:buChar char="•"/>
              <a:defRPr sz="1400"/>
            </a:lvl1pPr>
            <a:lvl2pPr marL="914400" lvl="1" indent="-317500" algn="l">
              <a:lnSpc>
                <a:spcPct val="100000"/>
              </a:lnSpc>
              <a:spcBef>
                <a:spcPts val="600"/>
              </a:spcBef>
              <a:spcAft>
                <a:spcPts val="0"/>
              </a:spcAft>
              <a:buClr>
                <a:schemeClr val="dk2"/>
              </a:buClr>
              <a:buSzPts val="1400"/>
              <a:buChar char="•"/>
              <a:defRPr sz="1400"/>
            </a:lvl2pPr>
            <a:lvl3pPr marL="1371600" lvl="2" indent="-317500" algn="l">
              <a:lnSpc>
                <a:spcPct val="100000"/>
              </a:lnSpc>
              <a:spcBef>
                <a:spcPts val="600"/>
              </a:spcBef>
              <a:spcAft>
                <a:spcPts val="0"/>
              </a:spcAft>
              <a:buClr>
                <a:schemeClr val="dk2"/>
              </a:buClr>
              <a:buSzPts val="1400"/>
              <a:buChar char="•"/>
              <a:defRPr sz="1400"/>
            </a:lvl3pPr>
            <a:lvl4pPr marL="1828800" lvl="3" indent="-317500" algn="l">
              <a:lnSpc>
                <a:spcPct val="100000"/>
              </a:lnSpc>
              <a:spcBef>
                <a:spcPts val="1200"/>
              </a:spcBef>
              <a:spcAft>
                <a:spcPts val="0"/>
              </a:spcAft>
              <a:buClr>
                <a:schemeClr val="dk2"/>
              </a:buClr>
              <a:buSzPts val="1400"/>
              <a:buChar char="​"/>
              <a:defRPr sz="1400"/>
            </a:lvl4pPr>
            <a:lvl5pPr marL="2286000" lvl="4" indent="-317500" algn="l">
              <a:lnSpc>
                <a:spcPct val="100000"/>
              </a:lnSpc>
              <a:spcBef>
                <a:spcPts val="1200"/>
              </a:spcBef>
              <a:spcAft>
                <a:spcPts val="0"/>
              </a:spcAft>
              <a:buClr>
                <a:schemeClr val="dk2"/>
              </a:buClr>
              <a:buSzPts val="1400"/>
              <a:buChar char="​"/>
              <a:defRPr sz="1400"/>
            </a:lvl5pPr>
            <a:lvl6pPr marL="2743200" lvl="5" indent="-292100" algn="l">
              <a:lnSpc>
                <a:spcPct val="100000"/>
              </a:lnSpc>
              <a:spcBef>
                <a:spcPts val="1200"/>
              </a:spcBef>
              <a:spcAft>
                <a:spcPts val="0"/>
              </a:spcAft>
              <a:buClr>
                <a:schemeClr val="dk2"/>
              </a:buClr>
              <a:buSzPts val="1000"/>
              <a:buChar char="​"/>
              <a:defRPr/>
            </a:lvl6pPr>
            <a:lvl7pPr marL="3200400" lvl="6" indent="-292100" algn="l">
              <a:lnSpc>
                <a:spcPct val="100000"/>
              </a:lnSpc>
              <a:spcBef>
                <a:spcPts val="1200"/>
              </a:spcBef>
              <a:spcAft>
                <a:spcPts val="0"/>
              </a:spcAft>
              <a:buClr>
                <a:schemeClr val="dk2"/>
              </a:buClr>
              <a:buSzPts val="1000"/>
              <a:buChar char="​"/>
              <a:defRPr/>
            </a:lvl7pPr>
            <a:lvl8pPr marL="3657600" lvl="7" indent="-266700" algn="l">
              <a:lnSpc>
                <a:spcPct val="100000"/>
              </a:lnSpc>
              <a:spcBef>
                <a:spcPts val="600"/>
              </a:spcBef>
              <a:spcAft>
                <a:spcPts val="0"/>
              </a:spcAft>
              <a:buClr>
                <a:schemeClr val="dk2"/>
              </a:buClr>
              <a:buSzPts val="600"/>
              <a:buChar char="•"/>
              <a:defRPr sz="600"/>
            </a:lvl8pPr>
            <a:lvl9pPr marL="4114800" lvl="8" indent="-431800" algn="l">
              <a:lnSpc>
                <a:spcPct val="100000"/>
              </a:lnSpc>
              <a:spcBef>
                <a:spcPts val="600"/>
              </a:spcBef>
              <a:spcAft>
                <a:spcPts val="1200"/>
              </a:spcAft>
              <a:buClr>
                <a:schemeClr val="dk2"/>
              </a:buClr>
              <a:buSzPts val="3200"/>
              <a:buChar char="​"/>
              <a:defRPr sz="3200"/>
            </a:lvl9pPr>
          </a:lstStyle>
          <a:p>
            <a:endParaRPr/>
          </a:p>
        </p:txBody>
      </p:sp>
      <p:sp>
        <p:nvSpPr>
          <p:cNvPr id="273" name="Google Shape;273;p30"/>
          <p:cNvSpPr txBox="1">
            <a:spLocks noGrp="1"/>
          </p:cNvSpPr>
          <p:nvPr>
            <p:ph type="body" idx="4"/>
          </p:nvPr>
        </p:nvSpPr>
        <p:spPr>
          <a:xfrm>
            <a:off x="7380000" y="648000"/>
            <a:ext cx="1920000" cy="2133000"/>
          </a:xfrm>
          <a:prstGeom prst="rect">
            <a:avLst/>
          </a:prstGeom>
          <a:noFill/>
          <a:ln>
            <a:noFill/>
          </a:ln>
        </p:spPr>
        <p:txBody>
          <a:bodyPr spcFirstLastPara="1" wrap="square" lIns="0" tIns="0" rIns="0" bIns="0" anchor="t" anchorCtr="0">
            <a:noAutofit/>
          </a:bodyPr>
          <a:lstStyle>
            <a:lvl1pPr marL="457200" lvl="0" indent="-317500" algn="l">
              <a:lnSpc>
                <a:spcPct val="100000"/>
              </a:lnSpc>
              <a:spcBef>
                <a:spcPts val="300"/>
              </a:spcBef>
              <a:spcAft>
                <a:spcPts val="0"/>
              </a:spcAft>
              <a:buClr>
                <a:schemeClr val="dk2"/>
              </a:buClr>
              <a:buSzPts val="1400"/>
              <a:buChar char="•"/>
              <a:defRPr sz="1400"/>
            </a:lvl1pPr>
            <a:lvl2pPr marL="914400" lvl="1" indent="-317500" algn="l">
              <a:lnSpc>
                <a:spcPct val="100000"/>
              </a:lnSpc>
              <a:spcBef>
                <a:spcPts val="600"/>
              </a:spcBef>
              <a:spcAft>
                <a:spcPts val="0"/>
              </a:spcAft>
              <a:buClr>
                <a:schemeClr val="dk2"/>
              </a:buClr>
              <a:buSzPts val="1400"/>
              <a:buChar char="•"/>
              <a:defRPr sz="1400"/>
            </a:lvl2pPr>
            <a:lvl3pPr marL="1371600" lvl="2" indent="-317500" algn="l">
              <a:lnSpc>
                <a:spcPct val="100000"/>
              </a:lnSpc>
              <a:spcBef>
                <a:spcPts val="600"/>
              </a:spcBef>
              <a:spcAft>
                <a:spcPts val="0"/>
              </a:spcAft>
              <a:buClr>
                <a:schemeClr val="dk2"/>
              </a:buClr>
              <a:buSzPts val="1400"/>
              <a:buChar char="•"/>
              <a:defRPr sz="1400"/>
            </a:lvl3pPr>
            <a:lvl4pPr marL="1828800" lvl="3" indent="-317500" algn="l">
              <a:lnSpc>
                <a:spcPct val="100000"/>
              </a:lnSpc>
              <a:spcBef>
                <a:spcPts val="1200"/>
              </a:spcBef>
              <a:spcAft>
                <a:spcPts val="0"/>
              </a:spcAft>
              <a:buClr>
                <a:schemeClr val="dk2"/>
              </a:buClr>
              <a:buSzPts val="1400"/>
              <a:buChar char="​"/>
              <a:defRPr sz="1400"/>
            </a:lvl4pPr>
            <a:lvl5pPr marL="2286000" lvl="4" indent="-317500" algn="l">
              <a:lnSpc>
                <a:spcPct val="100000"/>
              </a:lnSpc>
              <a:spcBef>
                <a:spcPts val="1200"/>
              </a:spcBef>
              <a:spcAft>
                <a:spcPts val="0"/>
              </a:spcAft>
              <a:buClr>
                <a:schemeClr val="dk2"/>
              </a:buClr>
              <a:buSzPts val="1400"/>
              <a:buChar char="​"/>
              <a:defRPr sz="1400"/>
            </a:lvl5pPr>
            <a:lvl6pPr marL="2743200" lvl="5" indent="-292100" algn="l">
              <a:lnSpc>
                <a:spcPct val="100000"/>
              </a:lnSpc>
              <a:spcBef>
                <a:spcPts val="1200"/>
              </a:spcBef>
              <a:spcAft>
                <a:spcPts val="0"/>
              </a:spcAft>
              <a:buClr>
                <a:schemeClr val="dk2"/>
              </a:buClr>
              <a:buSzPts val="1000"/>
              <a:buChar char="​"/>
              <a:defRPr/>
            </a:lvl6pPr>
            <a:lvl7pPr marL="3200400" lvl="6" indent="-292100" algn="l">
              <a:lnSpc>
                <a:spcPct val="100000"/>
              </a:lnSpc>
              <a:spcBef>
                <a:spcPts val="1200"/>
              </a:spcBef>
              <a:spcAft>
                <a:spcPts val="0"/>
              </a:spcAft>
              <a:buClr>
                <a:schemeClr val="dk2"/>
              </a:buClr>
              <a:buSzPts val="1000"/>
              <a:buChar char="​"/>
              <a:defRPr/>
            </a:lvl7pPr>
            <a:lvl8pPr marL="3657600" lvl="7" indent="-266700" algn="l">
              <a:lnSpc>
                <a:spcPct val="100000"/>
              </a:lnSpc>
              <a:spcBef>
                <a:spcPts val="600"/>
              </a:spcBef>
              <a:spcAft>
                <a:spcPts val="0"/>
              </a:spcAft>
              <a:buClr>
                <a:schemeClr val="dk2"/>
              </a:buClr>
              <a:buSzPts val="600"/>
              <a:buChar char="•"/>
              <a:defRPr sz="600"/>
            </a:lvl8pPr>
            <a:lvl9pPr marL="4114800" lvl="8" indent="-431800" algn="l">
              <a:lnSpc>
                <a:spcPct val="100000"/>
              </a:lnSpc>
              <a:spcBef>
                <a:spcPts val="600"/>
              </a:spcBef>
              <a:spcAft>
                <a:spcPts val="1200"/>
              </a:spcAft>
              <a:buClr>
                <a:schemeClr val="dk2"/>
              </a:buClr>
              <a:buSzPts val="3200"/>
              <a:buChar char="​"/>
              <a:defRPr sz="3200"/>
            </a:lvl9pPr>
          </a:lstStyle>
          <a:p>
            <a:endParaRPr/>
          </a:p>
        </p:txBody>
      </p:sp>
      <p:sp>
        <p:nvSpPr>
          <p:cNvPr id="274" name="Google Shape;274;p30"/>
          <p:cNvSpPr txBox="1">
            <a:spLocks noGrp="1"/>
          </p:cNvSpPr>
          <p:nvPr>
            <p:ph type="body" idx="5"/>
          </p:nvPr>
        </p:nvSpPr>
        <p:spPr>
          <a:xfrm>
            <a:off x="9624000" y="648000"/>
            <a:ext cx="1920000" cy="2133000"/>
          </a:xfrm>
          <a:prstGeom prst="rect">
            <a:avLst/>
          </a:prstGeom>
          <a:noFill/>
          <a:ln>
            <a:noFill/>
          </a:ln>
        </p:spPr>
        <p:txBody>
          <a:bodyPr spcFirstLastPara="1" wrap="square" lIns="0" tIns="0" rIns="0" bIns="0" anchor="t" anchorCtr="0">
            <a:noAutofit/>
          </a:bodyPr>
          <a:lstStyle>
            <a:lvl1pPr marL="457200" lvl="0" indent="-317500" algn="l">
              <a:lnSpc>
                <a:spcPct val="100000"/>
              </a:lnSpc>
              <a:spcBef>
                <a:spcPts val="300"/>
              </a:spcBef>
              <a:spcAft>
                <a:spcPts val="0"/>
              </a:spcAft>
              <a:buClr>
                <a:schemeClr val="dk2"/>
              </a:buClr>
              <a:buSzPts val="1400"/>
              <a:buChar char="•"/>
              <a:defRPr sz="1400"/>
            </a:lvl1pPr>
            <a:lvl2pPr marL="914400" lvl="1" indent="-317500" algn="l">
              <a:lnSpc>
                <a:spcPct val="100000"/>
              </a:lnSpc>
              <a:spcBef>
                <a:spcPts val="600"/>
              </a:spcBef>
              <a:spcAft>
                <a:spcPts val="0"/>
              </a:spcAft>
              <a:buClr>
                <a:schemeClr val="dk2"/>
              </a:buClr>
              <a:buSzPts val="1400"/>
              <a:buChar char="•"/>
              <a:defRPr sz="1400"/>
            </a:lvl2pPr>
            <a:lvl3pPr marL="1371600" lvl="2" indent="-317500" algn="l">
              <a:lnSpc>
                <a:spcPct val="100000"/>
              </a:lnSpc>
              <a:spcBef>
                <a:spcPts val="600"/>
              </a:spcBef>
              <a:spcAft>
                <a:spcPts val="0"/>
              </a:spcAft>
              <a:buClr>
                <a:schemeClr val="dk2"/>
              </a:buClr>
              <a:buSzPts val="1400"/>
              <a:buChar char="•"/>
              <a:defRPr sz="1400"/>
            </a:lvl3pPr>
            <a:lvl4pPr marL="1828800" lvl="3" indent="-317500" algn="l">
              <a:lnSpc>
                <a:spcPct val="100000"/>
              </a:lnSpc>
              <a:spcBef>
                <a:spcPts val="1200"/>
              </a:spcBef>
              <a:spcAft>
                <a:spcPts val="0"/>
              </a:spcAft>
              <a:buClr>
                <a:schemeClr val="dk2"/>
              </a:buClr>
              <a:buSzPts val="1400"/>
              <a:buChar char="​"/>
              <a:defRPr sz="1400"/>
            </a:lvl4pPr>
            <a:lvl5pPr marL="2286000" lvl="4" indent="-317500" algn="l">
              <a:lnSpc>
                <a:spcPct val="100000"/>
              </a:lnSpc>
              <a:spcBef>
                <a:spcPts val="1200"/>
              </a:spcBef>
              <a:spcAft>
                <a:spcPts val="0"/>
              </a:spcAft>
              <a:buClr>
                <a:schemeClr val="dk2"/>
              </a:buClr>
              <a:buSzPts val="1400"/>
              <a:buChar char="​"/>
              <a:defRPr sz="1400"/>
            </a:lvl5pPr>
            <a:lvl6pPr marL="2743200" lvl="5" indent="-292100" algn="l">
              <a:lnSpc>
                <a:spcPct val="100000"/>
              </a:lnSpc>
              <a:spcBef>
                <a:spcPts val="1200"/>
              </a:spcBef>
              <a:spcAft>
                <a:spcPts val="0"/>
              </a:spcAft>
              <a:buClr>
                <a:schemeClr val="dk2"/>
              </a:buClr>
              <a:buSzPts val="1000"/>
              <a:buChar char="​"/>
              <a:defRPr/>
            </a:lvl6pPr>
            <a:lvl7pPr marL="3200400" lvl="6" indent="-292100" algn="l">
              <a:lnSpc>
                <a:spcPct val="100000"/>
              </a:lnSpc>
              <a:spcBef>
                <a:spcPts val="1200"/>
              </a:spcBef>
              <a:spcAft>
                <a:spcPts val="0"/>
              </a:spcAft>
              <a:buClr>
                <a:schemeClr val="dk2"/>
              </a:buClr>
              <a:buSzPts val="1000"/>
              <a:buChar char="​"/>
              <a:defRPr/>
            </a:lvl7pPr>
            <a:lvl8pPr marL="3657600" lvl="7" indent="-266700" algn="l">
              <a:lnSpc>
                <a:spcPct val="100000"/>
              </a:lnSpc>
              <a:spcBef>
                <a:spcPts val="600"/>
              </a:spcBef>
              <a:spcAft>
                <a:spcPts val="0"/>
              </a:spcAft>
              <a:buClr>
                <a:schemeClr val="dk2"/>
              </a:buClr>
              <a:buSzPts val="600"/>
              <a:buChar char="•"/>
              <a:defRPr sz="600"/>
            </a:lvl8pPr>
            <a:lvl9pPr marL="4114800" lvl="8" indent="-431800" algn="l">
              <a:lnSpc>
                <a:spcPct val="100000"/>
              </a:lnSpc>
              <a:spcBef>
                <a:spcPts val="600"/>
              </a:spcBef>
              <a:spcAft>
                <a:spcPts val="1200"/>
              </a:spcAft>
              <a:buClr>
                <a:schemeClr val="dk2"/>
              </a:buClr>
              <a:buSzPts val="3200"/>
              <a:buChar char="​"/>
              <a:defRPr sz="3200"/>
            </a:lvl9pPr>
          </a:lstStyle>
          <a:p>
            <a:endParaRPr/>
          </a:p>
        </p:txBody>
      </p:sp>
      <p:sp>
        <p:nvSpPr>
          <p:cNvPr id="275" name="Google Shape;275;p30"/>
          <p:cNvSpPr txBox="1">
            <a:spLocks noGrp="1"/>
          </p:cNvSpPr>
          <p:nvPr>
            <p:ph type="dt" idx="10"/>
          </p:nvPr>
        </p:nvSpPr>
        <p:spPr>
          <a:xfrm>
            <a:off x="648000" y="324000"/>
            <a:ext cx="1920000" cy="12585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6" name="Google Shape;276;p30"/>
          <p:cNvSpPr txBox="1">
            <a:spLocks noGrp="1"/>
          </p:cNvSpPr>
          <p:nvPr>
            <p:ph type="ftr" idx="11"/>
          </p:nvPr>
        </p:nvSpPr>
        <p:spPr>
          <a:xfrm>
            <a:off x="2892712" y="323850"/>
            <a:ext cx="4162138" cy="12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7" name="Google Shape;277;p30"/>
          <p:cNvSpPr txBox="1">
            <a:spLocks noGrp="1"/>
          </p:cNvSpPr>
          <p:nvPr>
            <p:ph type="sldNum" idx="12"/>
          </p:nvPr>
        </p:nvSpPr>
        <p:spPr>
          <a:xfrm>
            <a:off x="324000" y="324000"/>
            <a:ext cx="324000" cy="12585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278" name="Google Shape;278;p30"/>
          <p:cNvSpPr txBox="1">
            <a:spLocks noGrp="1"/>
          </p:cNvSpPr>
          <p:nvPr>
            <p:ph type="body" idx="6"/>
          </p:nvPr>
        </p:nvSpPr>
        <p:spPr>
          <a:xfrm>
            <a:off x="647999" y="6210000"/>
            <a:ext cx="8652000" cy="3240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300"/>
              </a:spcBef>
              <a:spcAft>
                <a:spcPts val="0"/>
              </a:spcAft>
              <a:buClr>
                <a:schemeClr val="accent6"/>
              </a:buClr>
              <a:buSzPts val="800"/>
              <a:buNone/>
              <a:defRPr sz="800" i="1">
                <a:solidFill>
                  <a:schemeClr val="accent6"/>
                </a:solidFill>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 Content">
  <p:cSld name="A. Content">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648000" y="648000"/>
            <a:ext cx="10896000" cy="129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
          <p:cNvSpPr txBox="1">
            <a:spLocks noGrp="1"/>
          </p:cNvSpPr>
          <p:nvPr>
            <p:ph type="body" idx="1"/>
          </p:nvPr>
        </p:nvSpPr>
        <p:spPr>
          <a:xfrm>
            <a:off x="648000" y="1944000"/>
            <a:ext cx="10896000" cy="4269600"/>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300"/>
              </a:spcBef>
              <a:spcAft>
                <a:spcPts val="0"/>
              </a:spcAft>
              <a:buClr>
                <a:schemeClr val="dk2"/>
              </a:buClr>
              <a:buSzPts val="2000"/>
              <a:buChar char="•"/>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38" name="Google Shape;38;p4"/>
          <p:cNvSpPr txBox="1">
            <a:spLocks noGrp="1"/>
          </p:cNvSpPr>
          <p:nvPr>
            <p:ph type="dt" idx="10"/>
          </p:nvPr>
        </p:nvSpPr>
        <p:spPr>
          <a:xfrm>
            <a:off x="648000" y="324000"/>
            <a:ext cx="1920000" cy="12585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2892712" y="323850"/>
            <a:ext cx="4162138" cy="12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
          <p:cNvSpPr txBox="1">
            <a:spLocks noGrp="1"/>
          </p:cNvSpPr>
          <p:nvPr>
            <p:ph type="sldNum" idx="12"/>
          </p:nvPr>
        </p:nvSpPr>
        <p:spPr>
          <a:xfrm>
            <a:off x="324000" y="324000"/>
            <a:ext cx="324000" cy="12585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41" name="Google Shape;41;p4"/>
          <p:cNvSpPr txBox="1">
            <a:spLocks noGrp="1"/>
          </p:cNvSpPr>
          <p:nvPr>
            <p:ph type="body" idx="2"/>
          </p:nvPr>
        </p:nvSpPr>
        <p:spPr>
          <a:xfrm>
            <a:off x="647999" y="6210000"/>
            <a:ext cx="8652000" cy="3240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300"/>
              </a:spcBef>
              <a:spcAft>
                <a:spcPts val="0"/>
              </a:spcAft>
              <a:buClr>
                <a:schemeClr val="accent6"/>
              </a:buClr>
              <a:buSzPts val="800"/>
              <a:buNone/>
              <a:defRPr sz="800" i="1">
                <a:solidFill>
                  <a:schemeClr val="accent6"/>
                </a:solidFill>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Reporting C. Content">
  <p:cSld name="Reporting C. Content">
    <p:spTree>
      <p:nvGrpSpPr>
        <p:cNvPr id="1" name="Shape 279"/>
        <p:cNvGrpSpPr/>
        <p:nvPr/>
      </p:nvGrpSpPr>
      <p:grpSpPr>
        <a:xfrm>
          <a:off x="0" y="0"/>
          <a:ext cx="0" cy="0"/>
          <a:chOff x="0" y="0"/>
          <a:chExt cx="0" cy="0"/>
        </a:xfrm>
      </p:grpSpPr>
      <p:sp>
        <p:nvSpPr>
          <p:cNvPr id="280" name="Google Shape;280;p31"/>
          <p:cNvSpPr txBox="1">
            <a:spLocks noGrp="1"/>
          </p:cNvSpPr>
          <p:nvPr>
            <p:ph type="title"/>
          </p:nvPr>
        </p:nvSpPr>
        <p:spPr>
          <a:xfrm>
            <a:off x="647699" y="647700"/>
            <a:ext cx="4162425" cy="1292866"/>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2"/>
              </a:buClr>
              <a:buSzPts val="2800"/>
              <a:buFont typeface="Arial"/>
              <a:buNone/>
              <a:defRPr sz="28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1" name="Google Shape;281;p31"/>
          <p:cNvSpPr txBox="1">
            <a:spLocks noGrp="1"/>
          </p:cNvSpPr>
          <p:nvPr>
            <p:ph type="body" idx="1"/>
          </p:nvPr>
        </p:nvSpPr>
        <p:spPr>
          <a:xfrm>
            <a:off x="648000" y="3429000"/>
            <a:ext cx="4164000" cy="2781000"/>
          </a:xfrm>
          <a:prstGeom prst="rect">
            <a:avLst/>
          </a:prstGeom>
          <a:noFill/>
          <a:ln>
            <a:noFill/>
          </a:ln>
        </p:spPr>
        <p:txBody>
          <a:bodyPr spcFirstLastPara="1" wrap="square" lIns="0" tIns="0" rIns="0" bIns="0" anchor="t" anchorCtr="0">
            <a:noAutofit/>
          </a:bodyPr>
          <a:lstStyle>
            <a:lvl1pPr marL="457200" lvl="0" indent="-317500" algn="l">
              <a:lnSpc>
                <a:spcPct val="100000"/>
              </a:lnSpc>
              <a:spcBef>
                <a:spcPts val="300"/>
              </a:spcBef>
              <a:spcAft>
                <a:spcPts val="0"/>
              </a:spcAft>
              <a:buClr>
                <a:schemeClr val="dk2"/>
              </a:buClr>
              <a:buSzPts val="1400"/>
              <a:buChar char="•"/>
              <a:defRPr sz="1400"/>
            </a:lvl1pPr>
            <a:lvl2pPr marL="914400" lvl="1" indent="-317500" algn="l">
              <a:lnSpc>
                <a:spcPct val="100000"/>
              </a:lnSpc>
              <a:spcBef>
                <a:spcPts val="600"/>
              </a:spcBef>
              <a:spcAft>
                <a:spcPts val="0"/>
              </a:spcAft>
              <a:buClr>
                <a:schemeClr val="dk2"/>
              </a:buClr>
              <a:buSzPts val="1400"/>
              <a:buChar char="•"/>
              <a:defRPr sz="1400"/>
            </a:lvl2pPr>
            <a:lvl3pPr marL="1371600" lvl="2" indent="-317500" algn="l">
              <a:lnSpc>
                <a:spcPct val="100000"/>
              </a:lnSpc>
              <a:spcBef>
                <a:spcPts val="600"/>
              </a:spcBef>
              <a:spcAft>
                <a:spcPts val="0"/>
              </a:spcAft>
              <a:buClr>
                <a:schemeClr val="dk2"/>
              </a:buClr>
              <a:buSzPts val="1400"/>
              <a:buChar char="•"/>
              <a:defRPr sz="1400"/>
            </a:lvl3pPr>
            <a:lvl4pPr marL="1828800" lvl="3" indent="-317500" algn="l">
              <a:lnSpc>
                <a:spcPct val="100000"/>
              </a:lnSpc>
              <a:spcBef>
                <a:spcPts val="1200"/>
              </a:spcBef>
              <a:spcAft>
                <a:spcPts val="0"/>
              </a:spcAft>
              <a:buClr>
                <a:schemeClr val="dk2"/>
              </a:buClr>
              <a:buSzPts val="1400"/>
              <a:buChar char="​"/>
              <a:defRPr sz="1400"/>
            </a:lvl4pPr>
            <a:lvl5pPr marL="2286000" lvl="4" indent="-317500" algn="l">
              <a:lnSpc>
                <a:spcPct val="100000"/>
              </a:lnSpc>
              <a:spcBef>
                <a:spcPts val="1200"/>
              </a:spcBef>
              <a:spcAft>
                <a:spcPts val="0"/>
              </a:spcAft>
              <a:buClr>
                <a:schemeClr val="dk2"/>
              </a:buClr>
              <a:buSzPts val="1400"/>
              <a:buChar char="​"/>
              <a:defRPr sz="1400"/>
            </a:lvl5pPr>
            <a:lvl6pPr marL="2743200" lvl="5" indent="-292100" algn="l">
              <a:lnSpc>
                <a:spcPct val="100000"/>
              </a:lnSpc>
              <a:spcBef>
                <a:spcPts val="1200"/>
              </a:spcBef>
              <a:spcAft>
                <a:spcPts val="0"/>
              </a:spcAft>
              <a:buClr>
                <a:schemeClr val="dk2"/>
              </a:buClr>
              <a:buSzPts val="1000"/>
              <a:buChar char="​"/>
              <a:defRPr/>
            </a:lvl6pPr>
            <a:lvl7pPr marL="3200400" lvl="6" indent="-292100" algn="l">
              <a:lnSpc>
                <a:spcPct val="100000"/>
              </a:lnSpc>
              <a:spcBef>
                <a:spcPts val="1200"/>
              </a:spcBef>
              <a:spcAft>
                <a:spcPts val="0"/>
              </a:spcAft>
              <a:buClr>
                <a:schemeClr val="dk2"/>
              </a:buClr>
              <a:buSzPts val="1000"/>
              <a:buChar char="​"/>
              <a:defRPr/>
            </a:lvl7pPr>
            <a:lvl8pPr marL="3657600" lvl="7" indent="-266700" algn="l">
              <a:lnSpc>
                <a:spcPct val="100000"/>
              </a:lnSpc>
              <a:spcBef>
                <a:spcPts val="600"/>
              </a:spcBef>
              <a:spcAft>
                <a:spcPts val="0"/>
              </a:spcAft>
              <a:buClr>
                <a:schemeClr val="dk2"/>
              </a:buClr>
              <a:buSzPts val="600"/>
              <a:buChar char="•"/>
              <a:defRPr sz="600"/>
            </a:lvl8pPr>
            <a:lvl9pPr marL="4114800" lvl="8" indent="-431800" algn="l">
              <a:lnSpc>
                <a:spcPct val="100000"/>
              </a:lnSpc>
              <a:spcBef>
                <a:spcPts val="600"/>
              </a:spcBef>
              <a:spcAft>
                <a:spcPts val="1200"/>
              </a:spcAft>
              <a:buClr>
                <a:schemeClr val="dk2"/>
              </a:buClr>
              <a:buSzPts val="3200"/>
              <a:buChar char="​"/>
              <a:defRPr sz="3200"/>
            </a:lvl9pPr>
          </a:lstStyle>
          <a:p>
            <a:endParaRPr/>
          </a:p>
        </p:txBody>
      </p:sp>
      <p:sp>
        <p:nvSpPr>
          <p:cNvPr id="282" name="Google Shape;282;p31"/>
          <p:cNvSpPr txBox="1">
            <a:spLocks noGrp="1"/>
          </p:cNvSpPr>
          <p:nvPr>
            <p:ph type="body" idx="2"/>
          </p:nvPr>
        </p:nvSpPr>
        <p:spPr>
          <a:xfrm>
            <a:off x="9624000" y="3429000"/>
            <a:ext cx="1920000" cy="2781000"/>
          </a:xfrm>
          <a:prstGeom prst="rect">
            <a:avLst/>
          </a:prstGeom>
          <a:noFill/>
          <a:ln>
            <a:noFill/>
          </a:ln>
        </p:spPr>
        <p:txBody>
          <a:bodyPr spcFirstLastPara="1" wrap="square" lIns="0" tIns="0" rIns="0" bIns="0" anchor="t" anchorCtr="0">
            <a:noAutofit/>
          </a:bodyPr>
          <a:lstStyle>
            <a:lvl1pPr marL="457200" lvl="0" indent="-317500" algn="l">
              <a:lnSpc>
                <a:spcPct val="100000"/>
              </a:lnSpc>
              <a:spcBef>
                <a:spcPts val="300"/>
              </a:spcBef>
              <a:spcAft>
                <a:spcPts val="0"/>
              </a:spcAft>
              <a:buClr>
                <a:schemeClr val="dk2"/>
              </a:buClr>
              <a:buSzPts val="1400"/>
              <a:buChar char="•"/>
              <a:defRPr sz="1400"/>
            </a:lvl1pPr>
            <a:lvl2pPr marL="914400" lvl="1" indent="-317500" algn="l">
              <a:lnSpc>
                <a:spcPct val="100000"/>
              </a:lnSpc>
              <a:spcBef>
                <a:spcPts val="600"/>
              </a:spcBef>
              <a:spcAft>
                <a:spcPts val="0"/>
              </a:spcAft>
              <a:buClr>
                <a:schemeClr val="dk2"/>
              </a:buClr>
              <a:buSzPts val="1400"/>
              <a:buChar char="•"/>
              <a:defRPr sz="1400"/>
            </a:lvl2pPr>
            <a:lvl3pPr marL="1371600" lvl="2" indent="-317500" algn="l">
              <a:lnSpc>
                <a:spcPct val="100000"/>
              </a:lnSpc>
              <a:spcBef>
                <a:spcPts val="600"/>
              </a:spcBef>
              <a:spcAft>
                <a:spcPts val="0"/>
              </a:spcAft>
              <a:buClr>
                <a:schemeClr val="dk2"/>
              </a:buClr>
              <a:buSzPts val="1400"/>
              <a:buChar char="•"/>
              <a:defRPr sz="1400"/>
            </a:lvl3pPr>
            <a:lvl4pPr marL="1828800" lvl="3" indent="-317500" algn="l">
              <a:lnSpc>
                <a:spcPct val="100000"/>
              </a:lnSpc>
              <a:spcBef>
                <a:spcPts val="1200"/>
              </a:spcBef>
              <a:spcAft>
                <a:spcPts val="0"/>
              </a:spcAft>
              <a:buClr>
                <a:schemeClr val="dk2"/>
              </a:buClr>
              <a:buSzPts val="1400"/>
              <a:buChar char="​"/>
              <a:defRPr sz="1400"/>
            </a:lvl4pPr>
            <a:lvl5pPr marL="2286000" lvl="4" indent="-317500" algn="l">
              <a:lnSpc>
                <a:spcPct val="100000"/>
              </a:lnSpc>
              <a:spcBef>
                <a:spcPts val="1200"/>
              </a:spcBef>
              <a:spcAft>
                <a:spcPts val="0"/>
              </a:spcAft>
              <a:buClr>
                <a:schemeClr val="dk2"/>
              </a:buClr>
              <a:buSzPts val="1400"/>
              <a:buChar char="​"/>
              <a:defRPr sz="1400"/>
            </a:lvl5pPr>
            <a:lvl6pPr marL="2743200" lvl="5" indent="-292100" algn="l">
              <a:lnSpc>
                <a:spcPct val="100000"/>
              </a:lnSpc>
              <a:spcBef>
                <a:spcPts val="1200"/>
              </a:spcBef>
              <a:spcAft>
                <a:spcPts val="0"/>
              </a:spcAft>
              <a:buClr>
                <a:schemeClr val="dk2"/>
              </a:buClr>
              <a:buSzPts val="1000"/>
              <a:buChar char="​"/>
              <a:defRPr/>
            </a:lvl6pPr>
            <a:lvl7pPr marL="3200400" lvl="6" indent="-292100" algn="l">
              <a:lnSpc>
                <a:spcPct val="100000"/>
              </a:lnSpc>
              <a:spcBef>
                <a:spcPts val="1200"/>
              </a:spcBef>
              <a:spcAft>
                <a:spcPts val="0"/>
              </a:spcAft>
              <a:buClr>
                <a:schemeClr val="dk2"/>
              </a:buClr>
              <a:buSzPts val="1000"/>
              <a:buChar char="​"/>
              <a:defRPr/>
            </a:lvl7pPr>
            <a:lvl8pPr marL="3657600" lvl="7" indent="-266700" algn="l">
              <a:lnSpc>
                <a:spcPct val="100000"/>
              </a:lnSpc>
              <a:spcBef>
                <a:spcPts val="600"/>
              </a:spcBef>
              <a:spcAft>
                <a:spcPts val="0"/>
              </a:spcAft>
              <a:buClr>
                <a:schemeClr val="dk2"/>
              </a:buClr>
              <a:buSzPts val="600"/>
              <a:buChar char="•"/>
              <a:defRPr sz="600"/>
            </a:lvl8pPr>
            <a:lvl9pPr marL="4114800" lvl="8" indent="-431800" algn="l">
              <a:lnSpc>
                <a:spcPct val="100000"/>
              </a:lnSpc>
              <a:spcBef>
                <a:spcPts val="600"/>
              </a:spcBef>
              <a:spcAft>
                <a:spcPts val="1200"/>
              </a:spcAft>
              <a:buClr>
                <a:schemeClr val="dk2"/>
              </a:buClr>
              <a:buSzPts val="3200"/>
              <a:buChar char="​"/>
              <a:defRPr sz="3200"/>
            </a:lvl9pPr>
          </a:lstStyle>
          <a:p>
            <a:endParaRPr/>
          </a:p>
        </p:txBody>
      </p:sp>
      <p:sp>
        <p:nvSpPr>
          <p:cNvPr id="283" name="Google Shape;283;p31"/>
          <p:cNvSpPr txBox="1">
            <a:spLocks noGrp="1"/>
          </p:cNvSpPr>
          <p:nvPr>
            <p:ph type="body" idx="3"/>
          </p:nvPr>
        </p:nvSpPr>
        <p:spPr>
          <a:xfrm>
            <a:off x="9624000" y="648000"/>
            <a:ext cx="1920000" cy="2133000"/>
          </a:xfrm>
          <a:prstGeom prst="rect">
            <a:avLst/>
          </a:prstGeom>
          <a:noFill/>
          <a:ln>
            <a:noFill/>
          </a:ln>
        </p:spPr>
        <p:txBody>
          <a:bodyPr spcFirstLastPara="1" wrap="square" lIns="0" tIns="0" rIns="0" bIns="0" anchor="t" anchorCtr="0">
            <a:noAutofit/>
          </a:bodyPr>
          <a:lstStyle>
            <a:lvl1pPr marL="457200" lvl="0" indent="-317500" algn="l">
              <a:lnSpc>
                <a:spcPct val="100000"/>
              </a:lnSpc>
              <a:spcBef>
                <a:spcPts val="300"/>
              </a:spcBef>
              <a:spcAft>
                <a:spcPts val="0"/>
              </a:spcAft>
              <a:buClr>
                <a:schemeClr val="dk2"/>
              </a:buClr>
              <a:buSzPts val="1400"/>
              <a:buChar char="•"/>
              <a:defRPr sz="1400"/>
            </a:lvl1pPr>
            <a:lvl2pPr marL="914400" lvl="1" indent="-317500" algn="l">
              <a:lnSpc>
                <a:spcPct val="100000"/>
              </a:lnSpc>
              <a:spcBef>
                <a:spcPts val="600"/>
              </a:spcBef>
              <a:spcAft>
                <a:spcPts val="0"/>
              </a:spcAft>
              <a:buClr>
                <a:schemeClr val="dk2"/>
              </a:buClr>
              <a:buSzPts val="1400"/>
              <a:buChar char="•"/>
              <a:defRPr sz="1400"/>
            </a:lvl2pPr>
            <a:lvl3pPr marL="1371600" lvl="2" indent="-317500" algn="l">
              <a:lnSpc>
                <a:spcPct val="100000"/>
              </a:lnSpc>
              <a:spcBef>
                <a:spcPts val="600"/>
              </a:spcBef>
              <a:spcAft>
                <a:spcPts val="0"/>
              </a:spcAft>
              <a:buClr>
                <a:schemeClr val="dk2"/>
              </a:buClr>
              <a:buSzPts val="1400"/>
              <a:buChar char="•"/>
              <a:defRPr sz="1400"/>
            </a:lvl3pPr>
            <a:lvl4pPr marL="1828800" lvl="3" indent="-317500" algn="l">
              <a:lnSpc>
                <a:spcPct val="100000"/>
              </a:lnSpc>
              <a:spcBef>
                <a:spcPts val="1200"/>
              </a:spcBef>
              <a:spcAft>
                <a:spcPts val="0"/>
              </a:spcAft>
              <a:buClr>
                <a:schemeClr val="dk2"/>
              </a:buClr>
              <a:buSzPts val="1400"/>
              <a:buChar char="​"/>
              <a:defRPr sz="1400"/>
            </a:lvl4pPr>
            <a:lvl5pPr marL="2286000" lvl="4" indent="-317500" algn="l">
              <a:lnSpc>
                <a:spcPct val="100000"/>
              </a:lnSpc>
              <a:spcBef>
                <a:spcPts val="1200"/>
              </a:spcBef>
              <a:spcAft>
                <a:spcPts val="0"/>
              </a:spcAft>
              <a:buClr>
                <a:schemeClr val="dk2"/>
              </a:buClr>
              <a:buSzPts val="1400"/>
              <a:buChar char="​"/>
              <a:defRPr sz="1400"/>
            </a:lvl5pPr>
            <a:lvl6pPr marL="2743200" lvl="5" indent="-292100" algn="l">
              <a:lnSpc>
                <a:spcPct val="100000"/>
              </a:lnSpc>
              <a:spcBef>
                <a:spcPts val="1200"/>
              </a:spcBef>
              <a:spcAft>
                <a:spcPts val="0"/>
              </a:spcAft>
              <a:buClr>
                <a:schemeClr val="dk2"/>
              </a:buClr>
              <a:buSzPts val="1000"/>
              <a:buChar char="​"/>
              <a:defRPr/>
            </a:lvl6pPr>
            <a:lvl7pPr marL="3200400" lvl="6" indent="-292100" algn="l">
              <a:lnSpc>
                <a:spcPct val="100000"/>
              </a:lnSpc>
              <a:spcBef>
                <a:spcPts val="1200"/>
              </a:spcBef>
              <a:spcAft>
                <a:spcPts val="0"/>
              </a:spcAft>
              <a:buClr>
                <a:schemeClr val="dk2"/>
              </a:buClr>
              <a:buSzPts val="1000"/>
              <a:buChar char="​"/>
              <a:defRPr/>
            </a:lvl7pPr>
            <a:lvl8pPr marL="3657600" lvl="7" indent="-266700" algn="l">
              <a:lnSpc>
                <a:spcPct val="100000"/>
              </a:lnSpc>
              <a:spcBef>
                <a:spcPts val="600"/>
              </a:spcBef>
              <a:spcAft>
                <a:spcPts val="0"/>
              </a:spcAft>
              <a:buClr>
                <a:schemeClr val="dk2"/>
              </a:buClr>
              <a:buSzPts val="600"/>
              <a:buChar char="•"/>
              <a:defRPr sz="600"/>
            </a:lvl8pPr>
            <a:lvl9pPr marL="4114800" lvl="8" indent="-431800" algn="l">
              <a:lnSpc>
                <a:spcPct val="100000"/>
              </a:lnSpc>
              <a:spcBef>
                <a:spcPts val="600"/>
              </a:spcBef>
              <a:spcAft>
                <a:spcPts val="1200"/>
              </a:spcAft>
              <a:buClr>
                <a:schemeClr val="dk2"/>
              </a:buClr>
              <a:buSzPts val="3200"/>
              <a:buChar char="​"/>
              <a:defRPr sz="3200"/>
            </a:lvl9pPr>
          </a:lstStyle>
          <a:p>
            <a:endParaRPr/>
          </a:p>
        </p:txBody>
      </p:sp>
      <p:sp>
        <p:nvSpPr>
          <p:cNvPr id="284" name="Google Shape;284;p31"/>
          <p:cNvSpPr txBox="1">
            <a:spLocks noGrp="1"/>
          </p:cNvSpPr>
          <p:nvPr>
            <p:ph type="body" idx="4"/>
          </p:nvPr>
        </p:nvSpPr>
        <p:spPr>
          <a:xfrm>
            <a:off x="7380000" y="648000"/>
            <a:ext cx="1920000" cy="5562000"/>
          </a:xfrm>
          <a:prstGeom prst="rect">
            <a:avLst/>
          </a:prstGeom>
          <a:noFill/>
          <a:ln>
            <a:noFill/>
          </a:ln>
        </p:spPr>
        <p:txBody>
          <a:bodyPr spcFirstLastPara="1" wrap="square" lIns="0" tIns="0" rIns="0" bIns="0" anchor="t" anchorCtr="0">
            <a:noAutofit/>
          </a:bodyPr>
          <a:lstStyle>
            <a:lvl1pPr marL="457200" lvl="0" indent="-317500" algn="l">
              <a:lnSpc>
                <a:spcPct val="100000"/>
              </a:lnSpc>
              <a:spcBef>
                <a:spcPts val="300"/>
              </a:spcBef>
              <a:spcAft>
                <a:spcPts val="0"/>
              </a:spcAft>
              <a:buClr>
                <a:schemeClr val="dk2"/>
              </a:buClr>
              <a:buSzPts val="1400"/>
              <a:buChar char="•"/>
              <a:defRPr sz="1400"/>
            </a:lvl1pPr>
            <a:lvl2pPr marL="914400" lvl="1" indent="-317500" algn="l">
              <a:lnSpc>
                <a:spcPct val="100000"/>
              </a:lnSpc>
              <a:spcBef>
                <a:spcPts val="600"/>
              </a:spcBef>
              <a:spcAft>
                <a:spcPts val="0"/>
              </a:spcAft>
              <a:buClr>
                <a:schemeClr val="dk2"/>
              </a:buClr>
              <a:buSzPts val="1400"/>
              <a:buChar char="•"/>
              <a:defRPr sz="1400"/>
            </a:lvl2pPr>
            <a:lvl3pPr marL="1371600" lvl="2" indent="-317500" algn="l">
              <a:lnSpc>
                <a:spcPct val="100000"/>
              </a:lnSpc>
              <a:spcBef>
                <a:spcPts val="600"/>
              </a:spcBef>
              <a:spcAft>
                <a:spcPts val="0"/>
              </a:spcAft>
              <a:buClr>
                <a:schemeClr val="dk2"/>
              </a:buClr>
              <a:buSzPts val="1400"/>
              <a:buChar char="•"/>
              <a:defRPr sz="1400"/>
            </a:lvl3pPr>
            <a:lvl4pPr marL="1828800" lvl="3" indent="-317500" algn="l">
              <a:lnSpc>
                <a:spcPct val="100000"/>
              </a:lnSpc>
              <a:spcBef>
                <a:spcPts val="1200"/>
              </a:spcBef>
              <a:spcAft>
                <a:spcPts val="0"/>
              </a:spcAft>
              <a:buClr>
                <a:schemeClr val="dk2"/>
              </a:buClr>
              <a:buSzPts val="1400"/>
              <a:buChar char="​"/>
              <a:defRPr sz="1400"/>
            </a:lvl4pPr>
            <a:lvl5pPr marL="2286000" lvl="4" indent="-317500" algn="l">
              <a:lnSpc>
                <a:spcPct val="100000"/>
              </a:lnSpc>
              <a:spcBef>
                <a:spcPts val="1200"/>
              </a:spcBef>
              <a:spcAft>
                <a:spcPts val="0"/>
              </a:spcAft>
              <a:buClr>
                <a:schemeClr val="dk2"/>
              </a:buClr>
              <a:buSzPts val="1400"/>
              <a:buChar char="​"/>
              <a:defRPr sz="1400"/>
            </a:lvl5pPr>
            <a:lvl6pPr marL="2743200" lvl="5" indent="-292100" algn="l">
              <a:lnSpc>
                <a:spcPct val="100000"/>
              </a:lnSpc>
              <a:spcBef>
                <a:spcPts val="1200"/>
              </a:spcBef>
              <a:spcAft>
                <a:spcPts val="0"/>
              </a:spcAft>
              <a:buClr>
                <a:schemeClr val="dk2"/>
              </a:buClr>
              <a:buSzPts val="1000"/>
              <a:buChar char="​"/>
              <a:defRPr/>
            </a:lvl6pPr>
            <a:lvl7pPr marL="3200400" lvl="6" indent="-292100" algn="l">
              <a:lnSpc>
                <a:spcPct val="100000"/>
              </a:lnSpc>
              <a:spcBef>
                <a:spcPts val="1200"/>
              </a:spcBef>
              <a:spcAft>
                <a:spcPts val="0"/>
              </a:spcAft>
              <a:buClr>
                <a:schemeClr val="dk2"/>
              </a:buClr>
              <a:buSzPts val="1000"/>
              <a:buChar char="​"/>
              <a:defRPr/>
            </a:lvl7pPr>
            <a:lvl8pPr marL="3657600" lvl="7" indent="-266700" algn="l">
              <a:lnSpc>
                <a:spcPct val="100000"/>
              </a:lnSpc>
              <a:spcBef>
                <a:spcPts val="600"/>
              </a:spcBef>
              <a:spcAft>
                <a:spcPts val="0"/>
              </a:spcAft>
              <a:buClr>
                <a:schemeClr val="dk2"/>
              </a:buClr>
              <a:buSzPts val="600"/>
              <a:buChar char="•"/>
              <a:defRPr sz="600"/>
            </a:lvl8pPr>
            <a:lvl9pPr marL="4114800" lvl="8" indent="-431800" algn="l">
              <a:lnSpc>
                <a:spcPct val="100000"/>
              </a:lnSpc>
              <a:spcBef>
                <a:spcPts val="600"/>
              </a:spcBef>
              <a:spcAft>
                <a:spcPts val="1200"/>
              </a:spcAft>
              <a:buClr>
                <a:schemeClr val="dk2"/>
              </a:buClr>
              <a:buSzPts val="3200"/>
              <a:buChar char="​"/>
              <a:defRPr sz="3200"/>
            </a:lvl9pPr>
          </a:lstStyle>
          <a:p>
            <a:endParaRPr/>
          </a:p>
        </p:txBody>
      </p:sp>
      <p:sp>
        <p:nvSpPr>
          <p:cNvPr id="285" name="Google Shape;285;p31"/>
          <p:cNvSpPr txBox="1">
            <a:spLocks noGrp="1"/>
          </p:cNvSpPr>
          <p:nvPr>
            <p:ph type="dt" idx="10"/>
          </p:nvPr>
        </p:nvSpPr>
        <p:spPr>
          <a:xfrm>
            <a:off x="648000" y="324000"/>
            <a:ext cx="1920000" cy="12585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6" name="Google Shape;286;p31"/>
          <p:cNvSpPr txBox="1">
            <a:spLocks noGrp="1"/>
          </p:cNvSpPr>
          <p:nvPr>
            <p:ph type="ftr" idx="11"/>
          </p:nvPr>
        </p:nvSpPr>
        <p:spPr>
          <a:xfrm>
            <a:off x="2892712" y="323850"/>
            <a:ext cx="4162138" cy="12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7" name="Google Shape;287;p31"/>
          <p:cNvSpPr txBox="1">
            <a:spLocks noGrp="1"/>
          </p:cNvSpPr>
          <p:nvPr>
            <p:ph type="sldNum" idx="12"/>
          </p:nvPr>
        </p:nvSpPr>
        <p:spPr>
          <a:xfrm>
            <a:off x="324000" y="324000"/>
            <a:ext cx="324000" cy="12585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288" name="Google Shape;288;p31"/>
          <p:cNvSpPr txBox="1">
            <a:spLocks noGrp="1"/>
          </p:cNvSpPr>
          <p:nvPr>
            <p:ph type="body" idx="5"/>
          </p:nvPr>
        </p:nvSpPr>
        <p:spPr>
          <a:xfrm>
            <a:off x="647999" y="6210000"/>
            <a:ext cx="8652000" cy="3240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300"/>
              </a:spcBef>
              <a:spcAft>
                <a:spcPts val="0"/>
              </a:spcAft>
              <a:buClr>
                <a:schemeClr val="accent6"/>
              </a:buClr>
              <a:buSzPts val="800"/>
              <a:buNone/>
              <a:defRPr sz="800" i="1">
                <a:solidFill>
                  <a:schemeClr val="accent6"/>
                </a:solidFill>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Reporting D. Content">
  <p:cSld name="Reporting D. Content">
    <p:spTree>
      <p:nvGrpSpPr>
        <p:cNvPr id="1" name="Shape 289"/>
        <p:cNvGrpSpPr/>
        <p:nvPr/>
      </p:nvGrpSpPr>
      <p:grpSpPr>
        <a:xfrm>
          <a:off x="0" y="0"/>
          <a:ext cx="0" cy="0"/>
          <a:chOff x="0" y="0"/>
          <a:chExt cx="0" cy="0"/>
        </a:xfrm>
      </p:grpSpPr>
      <p:sp>
        <p:nvSpPr>
          <p:cNvPr id="290" name="Google Shape;290;p32"/>
          <p:cNvSpPr txBox="1">
            <a:spLocks noGrp="1"/>
          </p:cNvSpPr>
          <p:nvPr>
            <p:ph type="title"/>
          </p:nvPr>
        </p:nvSpPr>
        <p:spPr>
          <a:xfrm>
            <a:off x="647999" y="648000"/>
            <a:ext cx="10896000" cy="900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2"/>
              </a:buClr>
              <a:buSzPts val="2800"/>
              <a:buFont typeface="Arial"/>
              <a:buNone/>
              <a:defRPr sz="28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1" name="Google Shape;291;p32"/>
          <p:cNvSpPr txBox="1">
            <a:spLocks noGrp="1"/>
          </p:cNvSpPr>
          <p:nvPr>
            <p:ph type="body" idx="1"/>
          </p:nvPr>
        </p:nvSpPr>
        <p:spPr>
          <a:xfrm>
            <a:off x="647999" y="1548000"/>
            <a:ext cx="10896001" cy="4662000"/>
          </a:xfrm>
          <a:prstGeom prst="rect">
            <a:avLst/>
          </a:prstGeom>
          <a:noFill/>
          <a:ln>
            <a:noFill/>
          </a:ln>
        </p:spPr>
        <p:txBody>
          <a:bodyPr spcFirstLastPara="1" wrap="square" lIns="0" tIns="0" rIns="0" bIns="0" anchor="t" anchorCtr="0">
            <a:noAutofit/>
          </a:bodyPr>
          <a:lstStyle>
            <a:lvl1pPr marL="457200" lvl="0" indent="-317500" algn="l">
              <a:lnSpc>
                <a:spcPct val="100000"/>
              </a:lnSpc>
              <a:spcBef>
                <a:spcPts val="300"/>
              </a:spcBef>
              <a:spcAft>
                <a:spcPts val="0"/>
              </a:spcAft>
              <a:buClr>
                <a:schemeClr val="dk2"/>
              </a:buClr>
              <a:buSzPts val="1400"/>
              <a:buChar char="•"/>
              <a:defRPr sz="1400"/>
            </a:lvl1pPr>
            <a:lvl2pPr marL="914400" lvl="1" indent="-317500" algn="l">
              <a:lnSpc>
                <a:spcPct val="100000"/>
              </a:lnSpc>
              <a:spcBef>
                <a:spcPts val="600"/>
              </a:spcBef>
              <a:spcAft>
                <a:spcPts val="0"/>
              </a:spcAft>
              <a:buClr>
                <a:schemeClr val="dk2"/>
              </a:buClr>
              <a:buSzPts val="1400"/>
              <a:buChar char="•"/>
              <a:defRPr sz="1400"/>
            </a:lvl2pPr>
            <a:lvl3pPr marL="1371600" lvl="2" indent="-317500" algn="l">
              <a:lnSpc>
                <a:spcPct val="100000"/>
              </a:lnSpc>
              <a:spcBef>
                <a:spcPts val="600"/>
              </a:spcBef>
              <a:spcAft>
                <a:spcPts val="0"/>
              </a:spcAft>
              <a:buClr>
                <a:schemeClr val="dk2"/>
              </a:buClr>
              <a:buSzPts val="1400"/>
              <a:buChar char="•"/>
              <a:defRPr sz="1400"/>
            </a:lvl3pPr>
            <a:lvl4pPr marL="1828800" lvl="3" indent="-317500" algn="l">
              <a:lnSpc>
                <a:spcPct val="100000"/>
              </a:lnSpc>
              <a:spcBef>
                <a:spcPts val="1200"/>
              </a:spcBef>
              <a:spcAft>
                <a:spcPts val="0"/>
              </a:spcAft>
              <a:buClr>
                <a:schemeClr val="dk2"/>
              </a:buClr>
              <a:buSzPts val="1400"/>
              <a:buChar char="​"/>
              <a:defRPr sz="1400"/>
            </a:lvl4pPr>
            <a:lvl5pPr marL="2286000" lvl="4" indent="-317500" algn="l">
              <a:lnSpc>
                <a:spcPct val="100000"/>
              </a:lnSpc>
              <a:spcBef>
                <a:spcPts val="1200"/>
              </a:spcBef>
              <a:spcAft>
                <a:spcPts val="0"/>
              </a:spcAft>
              <a:buClr>
                <a:schemeClr val="dk2"/>
              </a:buClr>
              <a:buSzPts val="1400"/>
              <a:buChar char="​"/>
              <a:defRPr sz="1400"/>
            </a:lvl5pPr>
            <a:lvl6pPr marL="2743200" lvl="5" indent="-292100" algn="l">
              <a:lnSpc>
                <a:spcPct val="100000"/>
              </a:lnSpc>
              <a:spcBef>
                <a:spcPts val="1200"/>
              </a:spcBef>
              <a:spcAft>
                <a:spcPts val="0"/>
              </a:spcAft>
              <a:buClr>
                <a:schemeClr val="dk2"/>
              </a:buClr>
              <a:buSzPts val="1000"/>
              <a:buChar char="​"/>
              <a:defRPr/>
            </a:lvl6pPr>
            <a:lvl7pPr marL="3200400" lvl="6" indent="-292100" algn="l">
              <a:lnSpc>
                <a:spcPct val="100000"/>
              </a:lnSpc>
              <a:spcBef>
                <a:spcPts val="1200"/>
              </a:spcBef>
              <a:spcAft>
                <a:spcPts val="0"/>
              </a:spcAft>
              <a:buClr>
                <a:schemeClr val="dk2"/>
              </a:buClr>
              <a:buSzPts val="1000"/>
              <a:buChar char="​"/>
              <a:defRPr/>
            </a:lvl7pPr>
            <a:lvl8pPr marL="3657600" lvl="7" indent="-266700" algn="l">
              <a:lnSpc>
                <a:spcPct val="100000"/>
              </a:lnSpc>
              <a:spcBef>
                <a:spcPts val="600"/>
              </a:spcBef>
              <a:spcAft>
                <a:spcPts val="0"/>
              </a:spcAft>
              <a:buClr>
                <a:schemeClr val="dk2"/>
              </a:buClr>
              <a:buSzPts val="600"/>
              <a:buChar char="•"/>
              <a:defRPr sz="600"/>
            </a:lvl8pPr>
            <a:lvl9pPr marL="4114800" lvl="8" indent="-431800" algn="l">
              <a:lnSpc>
                <a:spcPct val="100000"/>
              </a:lnSpc>
              <a:spcBef>
                <a:spcPts val="600"/>
              </a:spcBef>
              <a:spcAft>
                <a:spcPts val="1200"/>
              </a:spcAft>
              <a:buClr>
                <a:schemeClr val="dk2"/>
              </a:buClr>
              <a:buSzPts val="3200"/>
              <a:buChar char="​"/>
              <a:defRPr sz="3200"/>
            </a:lvl9pPr>
          </a:lstStyle>
          <a:p>
            <a:endParaRPr/>
          </a:p>
        </p:txBody>
      </p:sp>
      <p:sp>
        <p:nvSpPr>
          <p:cNvPr id="292" name="Google Shape;292;p32"/>
          <p:cNvSpPr txBox="1">
            <a:spLocks noGrp="1"/>
          </p:cNvSpPr>
          <p:nvPr>
            <p:ph type="dt" idx="10"/>
          </p:nvPr>
        </p:nvSpPr>
        <p:spPr>
          <a:xfrm>
            <a:off x="648000" y="324000"/>
            <a:ext cx="1920000" cy="12585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3" name="Google Shape;293;p32"/>
          <p:cNvSpPr txBox="1">
            <a:spLocks noGrp="1"/>
          </p:cNvSpPr>
          <p:nvPr>
            <p:ph type="ftr" idx="11"/>
          </p:nvPr>
        </p:nvSpPr>
        <p:spPr>
          <a:xfrm>
            <a:off x="2892712" y="323850"/>
            <a:ext cx="4162138" cy="12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4" name="Google Shape;294;p32"/>
          <p:cNvSpPr txBox="1">
            <a:spLocks noGrp="1"/>
          </p:cNvSpPr>
          <p:nvPr>
            <p:ph type="sldNum" idx="12"/>
          </p:nvPr>
        </p:nvSpPr>
        <p:spPr>
          <a:xfrm>
            <a:off x="324000" y="324000"/>
            <a:ext cx="324000" cy="12585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295" name="Google Shape;295;p32"/>
          <p:cNvSpPr txBox="1">
            <a:spLocks noGrp="1"/>
          </p:cNvSpPr>
          <p:nvPr>
            <p:ph type="body" idx="2"/>
          </p:nvPr>
        </p:nvSpPr>
        <p:spPr>
          <a:xfrm>
            <a:off x="647999" y="6210000"/>
            <a:ext cx="8652000" cy="3240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300"/>
              </a:spcBef>
              <a:spcAft>
                <a:spcPts val="0"/>
              </a:spcAft>
              <a:buClr>
                <a:schemeClr val="accent6"/>
              </a:buClr>
              <a:buSzPts val="800"/>
              <a:buNone/>
              <a:defRPr sz="800" i="1">
                <a:solidFill>
                  <a:schemeClr val="accent6"/>
                </a:solidFill>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Reporting E. Content">
  <p:cSld name="Reporting E. Content">
    <p:spTree>
      <p:nvGrpSpPr>
        <p:cNvPr id="1" name="Shape 296"/>
        <p:cNvGrpSpPr/>
        <p:nvPr/>
      </p:nvGrpSpPr>
      <p:grpSpPr>
        <a:xfrm>
          <a:off x="0" y="0"/>
          <a:ext cx="0" cy="0"/>
          <a:chOff x="0" y="0"/>
          <a:chExt cx="0" cy="0"/>
        </a:xfrm>
      </p:grpSpPr>
      <p:sp>
        <p:nvSpPr>
          <p:cNvPr id="297" name="Google Shape;297;p33"/>
          <p:cNvSpPr txBox="1">
            <a:spLocks noGrp="1"/>
          </p:cNvSpPr>
          <p:nvPr>
            <p:ph type="title"/>
          </p:nvPr>
        </p:nvSpPr>
        <p:spPr>
          <a:xfrm>
            <a:off x="647699" y="647700"/>
            <a:ext cx="10896601" cy="900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2"/>
              </a:buClr>
              <a:buSzPts val="2800"/>
              <a:buFont typeface="Arial"/>
              <a:buNone/>
              <a:defRPr sz="28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8" name="Google Shape;298;p33"/>
          <p:cNvSpPr txBox="1">
            <a:spLocks noGrp="1"/>
          </p:cNvSpPr>
          <p:nvPr>
            <p:ph type="body" idx="1"/>
          </p:nvPr>
        </p:nvSpPr>
        <p:spPr>
          <a:xfrm>
            <a:off x="648000" y="1547700"/>
            <a:ext cx="5284800" cy="4662300"/>
          </a:xfrm>
          <a:prstGeom prst="rect">
            <a:avLst/>
          </a:prstGeom>
          <a:noFill/>
          <a:ln>
            <a:noFill/>
          </a:ln>
        </p:spPr>
        <p:txBody>
          <a:bodyPr spcFirstLastPara="1" wrap="square" lIns="0" tIns="0" rIns="0" bIns="0" anchor="t" anchorCtr="0">
            <a:noAutofit/>
          </a:bodyPr>
          <a:lstStyle>
            <a:lvl1pPr marL="457200" lvl="0" indent="-317500" algn="l">
              <a:lnSpc>
                <a:spcPct val="100000"/>
              </a:lnSpc>
              <a:spcBef>
                <a:spcPts val="300"/>
              </a:spcBef>
              <a:spcAft>
                <a:spcPts val="0"/>
              </a:spcAft>
              <a:buClr>
                <a:schemeClr val="dk2"/>
              </a:buClr>
              <a:buSzPts val="1400"/>
              <a:buChar char="•"/>
              <a:defRPr sz="1400"/>
            </a:lvl1pPr>
            <a:lvl2pPr marL="914400" lvl="1" indent="-317500" algn="l">
              <a:lnSpc>
                <a:spcPct val="100000"/>
              </a:lnSpc>
              <a:spcBef>
                <a:spcPts val="600"/>
              </a:spcBef>
              <a:spcAft>
                <a:spcPts val="0"/>
              </a:spcAft>
              <a:buClr>
                <a:schemeClr val="dk2"/>
              </a:buClr>
              <a:buSzPts val="1400"/>
              <a:buChar char="•"/>
              <a:defRPr sz="1400"/>
            </a:lvl2pPr>
            <a:lvl3pPr marL="1371600" lvl="2" indent="-317500" algn="l">
              <a:lnSpc>
                <a:spcPct val="100000"/>
              </a:lnSpc>
              <a:spcBef>
                <a:spcPts val="600"/>
              </a:spcBef>
              <a:spcAft>
                <a:spcPts val="0"/>
              </a:spcAft>
              <a:buClr>
                <a:schemeClr val="dk2"/>
              </a:buClr>
              <a:buSzPts val="1400"/>
              <a:buChar char="•"/>
              <a:defRPr sz="1400"/>
            </a:lvl3pPr>
            <a:lvl4pPr marL="1828800" lvl="3" indent="-317500" algn="l">
              <a:lnSpc>
                <a:spcPct val="100000"/>
              </a:lnSpc>
              <a:spcBef>
                <a:spcPts val="1200"/>
              </a:spcBef>
              <a:spcAft>
                <a:spcPts val="0"/>
              </a:spcAft>
              <a:buClr>
                <a:schemeClr val="dk2"/>
              </a:buClr>
              <a:buSzPts val="1400"/>
              <a:buChar char="​"/>
              <a:defRPr sz="1400"/>
            </a:lvl4pPr>
            <a:lvl5pPr marL="2286000" lvl="4" indent="-317500" algn="l">
              <a:lnSpc>
                <a:spcPct val="100000"/>
              </a:lnSpc>
              <a:spcBef>
                <a:spcPts val="1200"/>
              </a:spcBef>
              <a:spcAft>
                <a:spcPts val="0"/>
              </a:spcAft>
              <a:buClr>
                <a:schemeClr val="dk2"/>
              </a:buClr>
              <a:buSzPts val="1400"/>
              <a:buChar char="​"/>
              <a:defRPr sz="1400"/>
            </a:lvl5pPr>
            <a:lvl6pPr marL="2743200" lvl="5" indent="-292100" algn="l">
              <a:lnSpc>
                <a:spcPct val="100000"/>
              </a:lnSpc>
              <a:spcBef>
                <a:spcPts val="1200"/>
              </a:spcBef>
              <a:spcAft>
                <a:spcPts val="0"/>
              </a:spcAft>
              <a:buClr>
                <a:schemeClr val="dk2"/>
              </a:buClr>
              <a:buSzPts val="1000"/>
              <a:buChar char="​"/>
              <a:defRPr/>
            </a:lvl6pPr>
            <a:lvl7pPr marL="3200400" lvl="6" indent="-292100" algn="l">
              <a:lnSpc>
                <a:spcPct val="100000"/>
              </a:lnSpc>
              <a:spcBef>
                <a:spcPts val="1200"/>
              </a:spcBef>
              <a:spcAft>
                <a:spcPts val="0"/>
              </a:spcAft>
              <a:buClr>
                <a:schemeClr val="dk2"/>
              </a:buClr>
              <a:buSzPts val="1000"/>
              <a:buChar char="​"/>
              <a:defRPr/>
            </a:lvl7pPr>
            <a:lvl8pPr marL="3657600" lvl="7" indent="-266700" algn="l">
              <a:lnSpc>
                <a:spcPct val="100000"/>
              </a:lnSpc>
              <a:spcBef>
                <a:spcPts val="600"/>
              </a:spcBef>
              <a:spcAft>
                <a:spcPts val="0"/>
              </a:spcAft>
              <a:buClr>
                <a:schemeClr val="dk2"/>
              </a:buClr>
              <a:buSzPts val="600"/>
              <a:buChar char="•"/>
              <a:defRPr sz="600"/>
            </a:lvl8pPr>
            <a:lvl9pPr marL="4114800" lvl="8" indent="-431800" algn="l">
              <a:lnSpc>
                <a:spcPct val="100000"/>
              </a:lnSpc>
              <a:spcBef>
                <a:spcPts val="600"/>
              </a:spcBef>
              <a:spcAft>
                <a:spcPts val="1200"/>
              </a:spcAft>
              <a:buClr>
                <a:schemeClr val="dk2"/>
              </a:buClr>
              <a:buSzPts val="3200"/>
              <a:buChar char="​"/>
              <a:defRPr sz="3200"/>
            </a:lvl9pPr>
          </a:lstStyle>
          <a:p>
            <a:endParaRPr/>
          </a:p>
        </p:txBody>
      </p:sp>
      <p:sp>
        <p:nvSpPr>
          <p:cNvPr id="299" name="Google Shape;299;p33"/>
          <p:cNvSpPr txBox="1">
            <a:spLocks noGrp="1"/>
          </p:cNvSpPr>
          <p:nvPr>
            <p:ph type="body" idx="2"/>
          </p:nvPr>
        </p:nvSpPr>
        <p:spPr>
          <a:xfrm>
            <a:off x="6259200" y="1547700"/>
            <a:ext cx="5284800" cy="4662300"/>
          </a:xfrm>
          <a:prstGeom prst="rect">
            <a:avLst/>
          </a:prstGeom>
          <a:noFill/>
          <a:ln>
            <a:noFill/>
          </a:ln>
        </p:spPr>
        <p:txBody>
          <a:bodyPr spcFirstLastPara="1" wrap="square" lIns="0" tIns="0" rIns="0" bIns="0" anchor="t" anchorCtr="0">
            <a:noAutofit/>
          </a:bodyPr>
          <a:lstStyle>
            <a:lvl1pPr marL="457200" lvl="0" indent="-317500" algn="l">
              <a:lnSpc>
                <a:spcPct val="100000"/>
              </a:lnSpc>
              <a:spcBef>
                <a:spcPts val="300"/>
              </a:spcBef>
              <a:spcAft>
                <a:spcPts val="0"/>
              </a:spcAft>
              <a:buClr>
                <a:schemeClr val="dk2"/>
              </a:buClr>
              <a:buSzPts val="1400"/>
              <a:buChar char="•"/>
              <a:defRPr sz="1400"/>
            </a:lvl1pPr>
            <a:lvl2pPr marL="914400" lvl="1" indent="-317500" algn="l">
              <a:lnSpc>
                <a:spcPct val="100000"/>
              </a:lnSpc>
              <a:spcBef>
                <a:spcPts val="600"/>
              </a:spcBef>
              <a:spcAft>
                <a:spcPts val="0"/>
              </a:spcAft>
              <a:buClr>
                <a:schemeClr val="dk2"/>
              </a:buClr>
              <a:buSzPts val="1400"/>
              <a:buChar char="•"/>
              <a:defRPr sz="1400"/>
            </a:lvl2pPr>
            <a:lvl3pPr marL="1371600" lvl="2" indent="-317500" algn="l">
              <a:lnSpc>
                <a:spcPct val="100000"/>
              </a:lnSpc>
              <a:spcBef>
                <a:spcPts val="600"/>
              </a:spcBef>
              <a:spcAft>
                <a:spcPts val="0"/>
              </a:spcAft>
              <a:buClr>
                <a:schemeClr val="dk2"/>
              </a:buClr>
              <a:buSzPts val="1400"/>
              <a:buChar char="•"/>
              <a:defRPr sz="1400"/>
            </a:lvl3pPr>
            <a:lvl4pPr marL="1828800" lvl="3" indent="-317500" algn="l">
              <a:lnSpc>
                <a:spcPct val="100000"/>
              </a:lnSpc>
              <a:spcBef>
                <a:spcPts val="1200"/>
              </a:spcBef>
              <a:spcAft>
                <a:spcPts val="0"/>
              </a:spcAft>
              <a:buClr>
                <a:schemeClr val="dk2"/>
              </a:buClr>
              <a:buSzPts val="1400"/>
              <a:buChar char="​"/>
              <a:defRPr sz="1400"/>
            </a:lvl4pPr>
            <a:lvl5pPr marL="2286000" lvl="4" indent="-317500" algn="l">
              <a:lnSpc>
                <a:spcPct val="100000"/>
              </a:lnSpc>
              <a:spcBef>
                <a:spcPts val="1200"/>
              </a:spcBef>
              <a:spcAft>
                <a:spcPts val="0"/>
              </a:spcAft>
              <a:buClr>
                <a:schemeClr val="dk2"/>
              </a:buClr>
              <a:buSzPts val="1400"/>
              <a:buChar char="​"/>
              <a:defRPr sz="1400"/>
            </a:lvl5pPr>
            <a:lvl6pPr marL="2743200" lvl="5" indent="-292100" algn="l">
              <a:lnSpc>
                <a:spcPct val="100000"/>
              </a:lnSpc>
              <a:spcBef>
                <a:spcPts val="1200"/>
              </a:spcBef>
              <a:spcAft>
                <a:spcPts val="0"/>
              </a:spcAft>
              <a:buClr>
                <a:schemeClr val="dk2"/>
              </a:buClr>
              <a:buSzPts val="1000"/>
              <a:buChar char="​"/>
              <a:defRPr/>
            </a:lvl6pPr>
            <a:lvl7pPr marL="3200400" lvl="6" indent="-292100" algn="l">
              <a:lnSpc>
                <a:spcPct val="100000"/>
              </a:lnSpc>
              <a:spcBef>
                <a:spcPts val="1200"/>
              </a:spcBef>
              <a:spcAft>
                <a:spcPts val="0"/>
              </a:spcAft>
              <a:buClr>
                <a:schemeClr val="dk2"/>
              </a:buClr>
              <a:buSzPts val="1000"/>
              <a:buChar char="​"/>
              <a:defRPr/>
            </a:lvl7pPr>
            <a:lvl8pPr marL="3657600" lvl="7" indent="-266700" algn="l">
              <a:lnSpc>
                <a:spcPct val="100000"/>
              </a:lnSpc>
              <a:spcBef>
                <a:spcPts val="600"/>
              </a:spcBef>
              <a:spcAft>
                <a:spcPts val="0"/>
              </a:spcAft>
              <a:buClr>
                <a:schemeClr val="dk2"/>
              </a:buClr>
              <a:buSzPts val="600"/>
              <a:buChar char="•"/>
              <a:defRPr sz="600"/>
            </a:lvl8pPr>
            <a:lvl9pPr marL="4114800" lvl="8" indent="-431800" algn="l">
              <a:lnSpc>
                <a:spcPct val="100000"/>
              </a:lnSpc>
              <a:spcBef>
                <a:spcPts val="600"/>
              </a:spcBef>
              <a:spcAft>
                <a:spcPts val="1200"/>
              </a:spcAft>
              <a:buClr>
                <a:schemeClr val="dk2"/>
              </a:buClr>
              <a:buSzPts val="3200"/>
              <a:buChar char="​"/>
              <a:defRPr sz="3200"/>
            </a:lvl9pPr>
          </a:lstStyle>
          <a:p>
            <a:endParaRPr/>
          </a:p>
        </p:txBody>
      </p:sp>
      <p:sp>
        <p:nvSpPr>
          <p:cNvPr id="300" name="Google Shape;300;p33"/>
          <p:cNvSpPr txBox="1">
            <a:spLocks noGrp="1"/>
          </p:cNvSpPr>
          <p:nvPr>
            <p:ph type="dt" idx="10"/>
          </p:nvPr>
        </p:nvSpPr>
        <p:spPr>
          <a:xfrm>
            <a:off x="648000" y="324000"/>
            <a:ext cx="1920000" cy="12585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1" name="Google Shape;301;p33"/>
          <p:cNvSpPr txBox="1">
            <a:spLocks noGrp="1"/>
          </p:cNvSpPr>
          <p:nvPr>
            <p:ph type="ftr" idx="11"/>
          </p:nvPr>
        </p:nvSpPr>
        <p:spPr>
          <a:xfrm>
            <a:off x="2892712" y="323850"/>
            <a:ext cx="4162138" cy="12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2" name="Google Shape;302;p33"/>
          <p:cNvSpPr txBox="1">
            <a:spLocks noGrp="1"/>
          </p:cNvSpPr>
          <p:nvPr>
            <p:ph type="sldNum" idx="12"/>
          </p:nvPr>
        </p:nvSpPr>
        <p:spPr>
          <a:xfrm>
            <a:off x="324000" y="324000"/>
            <a:ext cx="324000" cy="12585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303" name="Google Shape;303;p33"/>
          <p:cNvSpPr txBox="1">
            <a:spLocks noGrp="1"/>
          </p:cNvSpPr>
          <p:nvPr>
            <p:ph type="body" idx="3"/>
          </p:nvPr>
        </p:nvSpPr>
        <p:spPr>
          <a:xfrm>
            <a:off x="647999" y="6210000"/>
            <a:ext cx="8652000" cy="3240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300"/>
              </a:spcBef>
              <a:spcAft>
                <a:spcPts val="0"/>
              </a:spcAft>
              <a:buClr>
                <a:schemeClr val="accent6"/>
              </a:buClr>
              <a:buSzPts val="800"/>
              <a:buNone/>
              <a:defRPr sz="800" i="1">
                <a:solidFill>
                  <a:schemeClr val="accent6"/>
                </a:solidFill>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04"/>
        <p:cNvGrpSpPr/>
        <p:nvPr/>
      </p:nvGrpSpPr>
      <p:grpSpPr>
        <a:xfrm>
          <a:off x="0" y="0"/>
          <a:ext cx="0" cy="0"/>
          <a:chOff x="0" y="0"/>
          <a:chExt cx="0" cy="0"/>
        </a:xfrm>
      </p:grpSpPr>
      <p:sp>
        <p:nvSpPr>
          <p:cNvPr id="305" name="Google Shape;305;p34"/>
          <p:cNvSpPr txBox="1">
            <a:spLocks noGrp="1"/>
          </p:cNvSpPr>
          <p:nvPr>
            <p:ph type="title"/>
          </p:nvPr>
        </p:nvSpPr>
        <p:spPr>
          <a:xfrm>
            <a:off x="648000" y="648000"/>
            <a:ext cx="10896000" cy="129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6" name="Google Shape;306;p34"/>
          <p:cNvSpPr txBox="1">
            <a:spLocks noGrp="1"/>
          </p:cNvSpPr>
          <p:nvPr>
            <p:ph type="dt" idx="10"/>
          </p:nvPr>
        </p:nvSpPr>
        <p:spPr>
          <a:xfrm>
            <a:off x="648000" y="324000"/>
            <a:ext cx="1920000" cy="12585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7" name="Google Shape;307;p34"/>
          <p:cNvSpPr txBox="1">
            <a:spLocks noGrp="1"/>
          </p:cNvSpPr>
          <p:nvPr>
            <p:ph type="ftr" idx="11"/>
          </p:nvPr>
        </p:nvSpPr>
        <p:spPr>
          <a:xfrm>
            <a:off x="2892712" y="323850"/>
            <a:ext cx="4162138" cy="12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8" name="Google Shape;308;p34"/>
          <p:cNvSpPr txBox="1">
            <a:spLocks noGrp="1"/>
          </p:cNvSpPr>
          <p:nvPr>
            <p:ph type="sldNum" idx="12"/>
          </p:nvPr>
        </p:nvSpPr>
        <p:spPr>
          <a:xfrm>
            <a:off x="324000" y="324000"/>
            <a:ext cx="324000" cy="12585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309" name="Google Shape;309;p34"/>
          <p:cNvSpPr txBox="1">
            <a:spLocks noGrp="1"/>
          </p:cNvSpPr>
          <p:nvPr>
            <p:ph type="body" idx="1"/>
          </p:nvPr>
        </p:nvSpPr>
        <p:spPr>
          <a:xfrm>
            <a:off x="647999" y="6210000"/>
            <a:ext cx="8652000" cy="3240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300"/>
              </a:spcBef>
              <a:spcAft>
                <a:spcPts val="0"/>
              </a:spcAft>
              <a:buClr>
                <a:schemeClr val="accent6"/>
              </a:buClr>
              <a:buSzPts val="800"/>
              <a:buNone/>
              <a:defRPr sz="800" i="1">
                <a:solidFill>
                  <a:schemeClr val="accent6"/>
                </a:solidFill>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A. End">
  <p:cSld name="A. End">
    <p:spTree>
      <p:nvGrpSpPr>
        <p:cNvPr id="1" name="Shape 310"/>
        <p:cNvGrpSpPr/>
        <p:nvPr/>
      </p:nvGrpSpPr>
      <p:grpSpPr>
        <a:xfrm>
          <a:off x="0" y="0"/>
          <a:ext cx="0" cy="0"/>
          <a:chOff x="0" y="0"/>
          <a:chExt cx="0" cy="0"/>
        </a:xfrm>
      </p:grpSpPr>
      <p:sp>
        <p:nvSpPr>
          <p:cNvPr id="311" name="Google Shape;311;p35"/>
          <p:cNvSpPr/>
          <p:nvPr/>
        </p:nvSpPr>
        <p:spPr>
          <a:xfrm>
            <a:off x="0" y="0"/>
            <a:ext cx="12192000" cy="6858000"/>
          </a:xfrm>
          <a:prstGeom prst="rect">
            <a:avLst/>
          </a:prstGeom>
          <a:solidFill>
            <a:schemeClr val="accent1"/>
          </a:solidFill>
          <a:ln w="12700" cap="flat" cmpd="sng">
            <a:solidFill>
              <a:schemeClr val="accent1"/>
            </a:solidFill>
            <a:prstDash val="solid"/>
            <a:miter lim="800000"/>
            <a:headEnd type="none" w="sm" len="sm"/>
            <a:tailEnd type="none" w="sm" len="sm"/>
          </a:ln>
        </p:spPr>
        <p:txBody>
          <a:bodyPr spcFirstLastPara="1" wrap="square" lIns="72000" tIns="36000" rIns="72000" bIns="36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312" name="Google Shape;312;p35"/>
          <p:cNvSpPr/>
          <p:nvPr/>
        </p:nvSpPr>
        <p:spPr>
          <a:xfrm>
            <a:off x="4818274" y="2518125"/>
            <a:ext cx="2555453" cy="1821750"/>
          </a:xfrm>
          <a:custGeom>
            <a:avLst/>
            <a:gdLst/>
            <a:ahLst/>
            <a:cxnLst/>
            <a:rect l="l" t="t" r="r" b="b"/>
            <a:pathLst>
              <a:path w="5293529" h="3773692" extrusionOk="0">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3" name="Google Shape;313;p35"/>
          <p:cNvSpPr txBox="1">
            <a:spLocks noGrp="1"/>
          </p:cNvSpPr>
          <p:nvPr>
            <p:ph type="dt" idx="10"/>
          </p:nvPr>
        </p:nvSpPr>
        <p:spPr>
          <a:xfrm>
            <a:off x="0" y="6876000"/>
            <a:ext cx="0" cy="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4" name="Google Shape;314;p35"/>
          <p:cNvSpPr txBox="1">
            <a:spLocks noGrp="1"/>
          </p:cNvSpPr>
          <p:nvPr>
            <p:ph type="ftr" idx="11"/>
          </p:nvPr>
        </p:nvSpPr>
        <p:spPr>
          <a:xfrm>
            <a:off x="0" y="6876000"/>
            <a:ext cx="0" cy="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5" name="Google Shape;315;p35"/>
          <p:cNvSpPr txBox="1">
            <a:spLocks noGrp="1"/>
          </p:cNvSpPr>
          <p:nvPr>
            <p:ph type="sldNum" idx="12"/>
          </p:nvPr>
        </p:nvSpPr>
        <p:spPr>
          <a:xfrm>
            <a:off x="0" y="6876000"/>
            <a:ext cx="0" cy="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B. End">
  <p:cSld name="B. End">
    <p:spTree>
      <p:nvGrpSpPr>
        <p:cNvPr id="1" name="Shape 316"/>
        <p:cNvGrpSpPr/>
        <p:nvPr/>
      </p:nvGrpSpPr>
      <p:grpSpPr>
        <a:xfrm>
          <a:off x="0" y="0"/>
          <a:ext cx="0" cy="0"/>
          <a:chOff x="0" y="0"/>
          <a:chExt cx="0" cy="0"/>
        </a:xfrm>
      </p:grpSpPr>
      <p:sp>
        <p:nvSpPr>
          <p:cNvPr id="317" name="Google Shape;317;p36"/>
          <p:cNvSpPr/>
          <p:nvPr/>
        </p:nvSpPr>
        <p:spPr>
          <a:xfrm>
            <a:off x="0" y="0"/>
            <a:ext cx="12192000" cy="6858000"/>
          </a:xfrm>
          <a:prstGeom prst="rect">
            <a:avLst/>
          </a:prstGeom>
          <a:solidFill>
            <a:schemeClr val="lt1"/>
          </a:solidFill>
          <a:ln>
            <a:noFill/>
          </a:ln>
        </p:spPr>
        <p:txBody>
          <a:bodyPr spcFirstLastPara="1" wrap="square" lIns="72000" tIns="36000" rIns="72000" bIns="36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318" name="Google Shape;318;p36"/>
          <p:cNvSpPr/>
          <p:nvPr/>
        </p:nvSpPr>
        <p:spPr>
          <a:xfrm>
            <a:off x="4818274" y="2518125"/>
            <a:ext cx="2555453" cy="1821750"/>
          </a:xfrm>
          <a:custGeom>
            <a:avLst/>
            <a:gdLst/>
            <a:ahLst/>
            <a:cxnLst/>
            <a:rect l="l" t="t" r="r" b="b"/>
            <a:pathLst>
              <a:path w="5293529" h="3773692" extrusionOk="0">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9" name="Google Shape;319;p36"/>
          <p:cNvSpPr txBox="1">
            <a:spLocks noGrp="1"/>
          </p:cNvSpPr>
          <p:nvPr>
            <p:ph type="dt" idx="10"/>
          </p:nvPr>
        </p:nvSpPr>
        <p:spPr>
          <a:xfrm>
            <a:off x="0" y="6876000"/>
            <a:ext cx="0" cy="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0" name="Google Shape;320;p36"/>
          <p:cNvSpPr txBox="1">
            <a:spLocks noGrp="1"/>
          </p:cNvSpPr>
          <p:nvPr>
            <p:ph type="ftr" idx="11"/>
          </p:nvPr>
        </p:nvSpPr>
        <p:spPr>
          <a:xfrm>
            <a:off x="0" y="6876000"/>
            <a:ext cx="0" cy="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1" name="Google Shape;321;p36"/>
          <p:cNvSpPr txBox="1">
            <a:spLocks noGrp="1"/>
          </p:cNvSpPr>
          <p:nvPr>
            <p:ph type="sldNum" idx="12"/>
          </p:nvPr>
        </p:nvSpPr>
        <p:spPr>
          <a:xfrm>
            <a:off x="0" y="6876000"/>
            <a:ext cx="0" cy="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User guide ">
  <p:cSld name="User guide ">
    <p:spTree>
      <p:nvGrpSpPr>
        <p:cNvPr id="1" name="Shape 322"/>
        <p:cNvGrpSpPr/>
        <p:nvPr/>
      </p:nvGrpSpPr>
      <p:grpSpPr>
        <a:xfrm>
          <a:off x="0" y="0"/>
          <a:ext cx="0" cy="0"/>
          <a:chOff x="0" y="0"/>
          <a:chExt cx="0" cy="0"/>
        </a:xfrm>
      </p:grpSpPr>
      <p:sp>
        <p:nvSpPr>
          <p:cNvPr id="323" name="Google Shape;323;p37"/>
          <p:cNvSpPr txBox="1"/>
          <p:nvPr/>
        </p:nvSpPr>
        <p:spPr>
          <a:xfrm>
            <a:off x="4467579" y="1608016"/>
            <a:ext cx="2786833" cy="4001095"/>
          </a:xfrm>
          <a:prstGeom prst="rect">
            <a:avLst/>
          </a:prstGeom>
          <a:noFill/>
          <a:ln>
            <a:noFill/>
          </a:ln>
        </p:spPr>
        <p:txBody>
          <a:bodyPr spcFirstLastPara="1" wrap="square" lIns="0" tIns="0" rIns="144000" bIns="0"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PICTURES</a:t>
            </a:r>
            <a:br>
              <a:rPr lang="en-US" sz="900" b="0" i="0" u="none" strike="noStrike" cap="none">
                <a:solidFill>
                  <a:schemeClr val="dk1"/>
                </a:solidFill>
                <a:latin typeface="Arial"/>
                <a:ea typeface="Arial"/>
                <a:cs typeface="Arial"/>
                <a:sym typeface="Arial"/>
              </a:rPr>
            </a:br>
            <a:r>
              <a:rPr lang="en-US" sz="900" b="1" i="0" u="none" strike="noStrike" cap="none">
                <a:solidFill>
                  <a:schemeClr val="dk1"/>
                </a:solidFill>
                <a:latin typeface="Arial"/>
                <a:ea typeface="Arial"/>
                <a:cs typeface="Arial"/>
                <a:sym typeface="Arial"/>
              </a:rPr>
              <a:t>Insert corporate picture from Templafy</a:t>
            </a:r>
            <a:endParaRPr sz="9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Clr>
                <a:schemeClr val="dk1"/>
              </a:buClr>
              <a:buSzPts val="900"/>
              <a:buFont typeface="Arial"/>
              <a:buNone/>
            </a:pPr>
            <a:r>
              <a:rPr lang="en-US" sz="900" b="1" i="0" u="none" strike="noStrike" cap="none">
                <a:solidFill>
                  <a:schemeClr val="dk1"/>
                </a:solidFill>
                <a:latin typeface="Arial"/>
                <a:ea typeface="Arial"/>
                <a:cs typeface="Arial"/>
                <a:sym typeface="Arial"/>
              </a:rPr>
              <a:t>1.</a:t>
            </a:r>
            <a:r>
              <a:rPr lang="en-US" sz="900" b="0" i="0" u="none" strike="noStrike" cap="none">
                <a:solidFill>
                  <a:schemeClr val="dk1"/>
                </a:solidFill>
                <a:latin typeface="Arial"/>
                <a:ea typeface="Arial"/>
                <a:cs typeface="Arial"/>
                <a:sym typeface="Arial"/>
              </a:rPr>
              <a:t> Click the blue </a:t>
            </a:r>
            <a:r>
              <a:rPr lang="en-US" sz="900" b="1" i="0" u="none" strike="noStrike" cap="none">
                <a:solidFill>
                  <a:schemeClr val="dk1"/>
                </a:solidFill>
                <a:latin typeface="Arial"/>
                <a:ea typeface="Arial"/>
                <a:cs typeface="Arial"/>
                <a:sym typeface="Arial"/>
              </a:rPr>
              <a:t>Templafy </a:t>
            </a:r>
            <a:r>
              <a:rPr lang="en-US" sz="900" b="0" i="0" u="none" strike="noStrike" cap="none">
                <a:solidFill>
                  <a:schemeClr val="dk1"/>
                </a:solidFill>
                <a:latin typeface="Arial"/>
                <a:ea typeface="Arial"/>
                <a:cs typeface="Arial"/>
                <a:sym typeface="Arial"/>
              </a:rPr>
              <a:t>button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chemeClr val="dk1"/>
              </a:buClr>
              <a:buSzPts val="900"/>
              <a:buFont typeface="Arial"/>
              <a:buNone/>
            </a:pPr>
            <a:r>
              <a:rPr lang="en-US" sz="900" b="1" i="0" u="none" strike="noStrike" cap="none">
                <a:solidFill>
                  <a:schemeClr val="dk1"/>
                </a:solidFill>
                <a:latin typeface="Arial"/>
                <a:ea typeface="Arial"/>
                <a:cs typeface="Arial"/>
                <a:sym typeface="Arial"/>
              </a:rPr>
              <a:t>2. </a:t>
            </a:r>
            <a:r>
              <a:rPr lang="en-US" sz="900" b="0" i="0" u="none" strike="noStrike" cap="none">
                <a:solidFill>
                  <a:schemeClr val="dk1"/>
                </a:solidFill>
                <a:latin typeface="Arial"/>
                <a:ea typeface="Arial"/>
                <a:cs typeface="Arial"/>
                <a:sym typeface="Arial"/>
              </a:rPr>
              <a:t>In the dropdown, click </a:t>
            </a:r>
            <a:r>
              <a:rPr lang="en-US" sz="900" b="1" i="0" u="none" strike="noStrike" cap="none">
                <a:solidFill>
                  <a:schemeClr val="dk1"/>
                </a:solidFill>
                <a:latin typeface="Arial"/>
                <a:ea typeface="Arial"/>
                <a:cs typeface="Arial"/>
                <a:sym typeface="Arial"/>
              </a:rPr>
              <a:t>Images</a:t>
            </a:r>
            <a:r>
              <a:rPr lang="en-US" sz="900" b="0" i="0" u="none" strike="noStrike" cap="none">
                <a:solidFill>
                  <a:schemeClr val="dk1"/>
                </a:solidFill>
                <a:latin typeface="Arial"/>
                <a:ea typeface="Arial"/>
                <a:cs typeface="Arial"/>
                <a:sym typeface="Arial"/>
              </a:rPr>
              <a:t>, </a:t>
            </a:r>
            <a:br>
              <a:rPr lang="en-US" sz="900" b="0" i="0" u="none" strike="noStrike" cap="none">
                <a:solidFill>
                  <a:schemeClr val="dk1"/>
                </a:solidFill>
                <a:latin typeface="Arial"/>
                <a:ea typeface="Arial"/>
                <a:cs typeface="Arial"/>
                <a:sym typeface="Arial"/>
              </a:rPr>
            </a:br>
            <a:r>
              <a:rPr lang="en-US" sz="900" b="0" i="0" u="none" strike="noStrike" cap="none">
                <a:solidFill>
                  <a:schemeClr val="dk1"/>
                </a:solidFill>
                <a:latin typeface="Arial"/>
                <a:ea typeface="Arial"/>
                <a:cs typeface="Arial"/>
                <a:sym typeface="Arial"/>
              </a:rPr>
              <a:t>or click the </a:t>
            </a:r>
            <a:r>
              <a:rPr lang="en-US" sz="900" b="1" i="0" u="none" strike="noStrike" cap="none">
                <a:solidFill>
                  <a:schemeClr val="dk1"/>
                </a:solidFill>
                <a:latin typeface="Arial"/>
                <a:ea typeface="Arial"/>
                <a:cs typeface="Arial"/>
                <a:sym typeface="Arial"/>
              </a:rPr>
              <a:t>Images </a:t>
            </a:r>
            <a:r>
              <a:rPr lang="en-US" sz="900" b="0" i="0" u="none" strike="noStrike" cap="none">
                <a:solidFill>
                  <a:schemeClr val="dk1"/>
                </a:solidFill>
                <a:latin typeface="Arial"/>
                <a:ea typeface="Arial"/>
                <a:cs typeface="Arial"/>
                <a:sym typeface="Arial"/>
              </a:rPr>
              <a:t>button in the Templafy pane on the right side of the screen</a:t>
            </a:r>
            <a:endParaRPr sz="9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Clr>
                <a:schemeClr val="dk1"/>
              </a:buClr>
              <a:buSzPts val="900"/>
              <a:buFont typeface="Arial"/>
              <a:buNone/>
            </a:pPr>
            <a:endParaRPr sz="9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Clr>
                <a:schemeClr val="dk1"/>
              </a:buClr>
              <a:buSzPts val="900"/>
              <a:buFont typeface="Arial"/>
              <a:buNone/>
            </a:pPr>
            <a:r>
              <a:rPr lang="en-US" sz="900" b="1" i="0" u="none" strike="noStrike" cap="none">
                <a:solidFill>
                  <a:schemeClr val="dk1"/>
                </a:solidFill>
                <a:latin typeface="Arial"/>
                <a:ea typeface="Arial"/>
                <a:cs typeface="Arial"/>
                <a:sym typeface="Arial"/>
              </a:rPr>
              <a:t>Insert picture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On slides with pictureplaceholder, click on the icon and choose </a:t>
            </a:r>
            <a:r>
              <a:rPr lang="en-US" sz="900" b="1" i="0" u="none" strike="noStrike" cap="none">
                <a:solidFill>
                  <a:schemeClr val="dk1"/>
                </a:solidFill>
                <a:latin typeface="Arial"/>
                <a:ea typeface="Arial"/>
                <a:cs typeface="Arial"/>
                <a:sym typeface="Arial"/>
              </a:rPr>
              <a:t>Insert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800"/>
              </a:spcBef>
              <a:spcAft>
                <a:spcPts val="0"/>
              </a:spcAft>
              <a:buClr>
                <a:srgbClr val="000000"/>
              </a:buClr>
              <a:buSzPts val="900"/>
              <a:buFont typeface="Arial"/>
              <a:buNone/>
            </a:pPr>
            <a:r>
              <a:rPr lang="en-US" sz="900" b="1" i="0" u="none" strike="noStrike" cap="none">
                <a:solidFill>
                  <a:schemeClr val="dk1"/>
                </a:solidFill>
                <a:latin typeface="Arial"/>
                <a:ea typeface="Arial"/>
                <a:cs typeface="Arial"/>
                <a:sym typeface="Arial"/>
              </a:rPr>
              <a:t>Crop picture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900"/>
              <a:buFont typeface="Arial"/>
              <a:buNone/>
            </a:pPr>
            <a:r>
              <a:rPr lang="en-US" sz="900" b="1" i="0" u="none" strike="noStrike" cap="none">
                <a:solidFill>
                  <a:schemeClr val="dk1"/>
                </a:solidFill>
                <a:latin typeface="Arial"/>
                <a:ea typeface="Arial"/>
                <a:cs typeface="Arial"/>
                <a:sym typeface="Arial"/>
              </a:rPr>
              <a:t>1. </a:t>
            </a:r>
            <a:r>
              <a:rPr lang="en-US" sz="900" b="0" i="0" u="none" strike="noStrike" cap="none">
                <a:solidFill>
                  <a:schemeClr val="dk1"/>
                </a:solidFill>
                <a:latin typeface="Arial"/>
                <a:ea typeface="Arial"/>
                <a:cs typeface="Arial"/>
                <a:sym typeface="Arial"/>
              </a:rPr>
              <a:t>Click </a:t>
            </a:r>
            <a:r>
              <a:rPr lang="en-US" sz="900" b="1" i="0" u="none" strike="noStrike" cap="none">
                <a:solidFill>
                  <a:schemeClr val="dk1"/>
                </a:solidFill>
                <a:latin typeface="Arial"/>
                <a:ea typeface="Arial"/>
                <a:cs typeface="Arial"/>
                <a:sym typeface="Arial"/>
              </a:rPr>
              <a:t>Crop</a:t>
            </a:r>
            <a:r>
              <a:rPr lang="en-US" sz="900" b="0" i="0" u="none" strike="noStrike" cap="none">
                <a:solidFill>
                  <a:schemeClr val="dk1"/>
                </a:solidFill>
                <a:latin typeface="Arial"/>
                <a:ea typeface="Arial"/>
                <a:cs typeface="Arial"/>
                <a:sym typeface="Arial"/>
              </a:rPr>
              <a:t> to change size or </a:t>
            </a:r>
            <a:br>
              <a:rPr lang="en-US" sz="900" b="0" i="0" u="none" strike="noStrike" cap="none">
                <a:solidFill>
                  <a:schemeClr val="dk1"/>
                </a:solidFill>
                <a:latin typeface="Arial"/>
                <a:ea typeface="Arial"/>
                <a:cs typeface="Arial"/>
                <a:sym typeface="Arial"/>
              </a:rPr>
            </a:br>
            <a:r>
              <a:rPr lang="en-US" sz="900" b="0" i="0" u="none" strike="noStrike" cap="none">
                <a:solidFill>
                  <a:schemeClr val="dk1"/>
                </a:solidFill>
                <a:latin typeface="Arial"/>
                <a:ea typeface="Arial"/>
                <a:cs typeface="Arial"/>
                <a:sym typeface="Arial"/>
              </a:rPr>
              <a:t>focus of the picture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900"/>
              <a:buFont typeface="Arial"/>
              <a:buNone/>
            </a:pPr>
            <a:r>
              <a:rPr lang="en-US" sz="900" b="1" i="0" u="none" strike="noStrike" cap="none">
                <a:solidFill>
                  <a:schemeClr val="dk1"/>
                </a:solidFill>
                <a:latin typeface="Arial"/>
                <a:ea typeface="Arial"/>
                <a:cs typeface="Arial"/>
                <a:sym typeface="Arial"/>
              </a:rPr>
              <a:t>2. </a:t>
            </a:r>
            <a:r>
              <a:rPr lang="en-US" sz="900" b="0" i="0" u="none" strike="noStrike" cap="none">
                <a:solidFill>
                  <a:schemeClr val="dk1"/>
                </a:solidFill>
                <a:latin typeface="Arial"/>
                <a:ea typeface="Arial"/>
                <a:cs typeface="Arial"/>
                <a:sym typeface="Arial"/>
              </a:rPr>
              <a:t>If you want to scale the picture, </a:t>
            </a:r>
            <a:br>
              <a:rPr lang="en-US" sz="900" b="0" i="0" u="none" strike="noStrike" cap="none">
                <a:solidFill>
                  <a:schemeClr val="dk1"/>
                </a:solidFill>
                <a:latin typeface="Arial"/>
                <a:ea typeface="Arial"/>
                <a:cs typeface="Arial"/>
                <a:sym typeface="Arial"/>
              </a:rPr>
            </a:br>
            <a:r>
              <a:rPr lang="en-US" sz="900" b="0" i="0" u="none" strike="noStrike" cap="none">
                <a:solidFill>
                  <a:schemeClr val="dk1"/>
                </a:solidFill>
                <a:latin typeface="Arial"/>
                <a:ea typeface="Arial"/>
                <a:cs typeface="Arial"/>
                <a:sym typeface="Arial"/>
              </a:rPr>
              <a:t>hold </a:t>
            </a:r>
            <a:r>
              <a:rPr lang="en-US" sz="900" b="1" i="0" u="none" strike="noStrike" cap="none">
                <a:solidFill>
                  <a:schemeClr val="dk1"/>
                </a:solidFill>
                <a:latin typeface="Arial"/>
                <a:ea typeface="Arial"/>
                <a:cs typeface="Arial"/>
                <a:sym typeface="Arial"/>
              </a:rPr>
              <a:t>SHIFT</a:t>
            </a:r>
            <a:r>
              <a:rPr lang="en-US" sz="900" b="0" i="0" u="none" strike="noStrike" cap="none">
                <a:solidFill>
                  <a:schemeClr val="dk1"/>
                </a:solidFill>
                <a:latin typeface="Arial"/>
                <a:ea typeface="Arial"/>
                <a:cs typeface="Arial"/>
                <a:sym typeface="Arial"/>
              </a:rPr>
              <a:t>-key down while </a:t>
            </a:r>
            <a:br>
              <a:rPr lang="en-US" sz="900" b="0" i="0" u="none" strike="noStrike" cap="none">
                <a:solidFill>
                  <a:schemeClr val="dk1"/>
                </a:solidFill>
                <a:latin typeface="Arial"/>
                <a:ea typeface="Arial"/>
                <a:cs typeface="Arial"/>
                <a:sym typeface="Arial"/>
              </a:rPr>
            </a:br>
            <a:r>
              <a:rPr lang="en-US" sz="900" b="0" i="0" u="none" strike="noStrike" cap="none">
                <a:solidFill>
                  <a:schemeClr val="dk1"/>
                </a:solidFill>
                <a:latin typeface="Arial"/>
                <a:ea typeface="Arial"/>
                <a:cs typeface="Arial"/>
                <a:sym typeface="Arial"/>
              </a:rPr>
              <a:t>dragging the corners of the picture</a:t>
            </a:r>
            <a:br>
              <a:rPr lang="en-US" sz="900" b="0" i="0" u="none" strike="noStrike" cap="none">
                <a:solidFill>
                  <a:schemeClr val="dk1"/>
                </a:solidFill>
                <a:latin typeface="Arial"/>
                <a:ea typeface="Arial"/>
                <a:cs typeface="Arial"/>
                <a:sym typeface="Arial"/>
              </a:rPr>
            </a:br>
            <a:endParaRPr sz="9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900"/>
              <a:buFont typeface="Arial"/>
              <a:buNone/>
            </a:pPr>
            <a:r>
              <a:rPr lang="en-US" sz="900" b="1" i="0" u="none" strike="noStrike" cap="none">
                <a:solidFill>
                  <a:schemeClr val="dk1"/>
                </a:solidFill>
                <a:latin typeface="Arial"/>
                <a:ea typeface="Arial"/>
                <a:cs typeface="Arial"/>
                <a:sym typeface="Arial"/>
              </a:rPr>
              <a:t>HINT: </a:t>
            </a:r>
            <a:r>
              <a:rPr lang="en-US" sz="900" b="0" i="0" u="none" strike="noStrike" cap="none">
                <a:solidFill>
                  <a:schemeClr val="dk1"/>
                </a:solidFill>
                <a:latin typeface="Arial"/>
                <a:ea typeface="Arial"/>
                <a:cs typeface="Arial"/>
                <a:sym typeface="Arial"/>
              </a:rPr>
              <a:t>If you delete the picture and </a:t>
            </a:r>
            <a:br>
              <a:rPr lang="en-US" sz="900" b="0" i="0" u="none" strike="noStrike" cap="none">
                <a:solidFill>
                  <a:schemeClr val="dk1"/>
                </a:solidFill>
                <a:latin typeface="Arial"/>
                <a:ea typeface="Arial"/>
                <a:cs typeface="Arial"/>
                <a:sym typeface="Arial"/>
              </a:rPr>
            </a:br>
            <a:r>
              <a:rPr lang="en-US" sz="900" b="0" i="0" u="none" strike="noStrike" cap="none">
                <a:solidFill>
                  <a:schemeClr val="dk1"/>
                </a:solidFill>
                <a:latin typeface="Arial"/>
                <a:ea typeface="Arial"/>
                <a:cs typeface="Arial"/>
                <a:sym typeface="Arial"/>
              </a:rPr>
              <a:t>insert a new one, the picture may </a:t>
            </a:r>
            <a:br>
              <a:rPr lang="en-US" sz="900" b="0" i="0" u="none" strike="noStrike" cap="none">
                <a:solidFill>
                  <a:schemeClr val="dk1"/>
                </a:solidFill>
                <a:latin typeface="Arial"/>
                <a:ea typeface="Arial"/>
                <a:cs typeface="Arial"/>
                <a:sym typeface="Arial"/>
              </a:rPr>
            </a:br>
            <a:r>
              <a:rPr lang="en-US" sz="900" b="0" i="0" u="none" strike="noStrike" cap="none">
                <a:solidFill>
                  <a:schemeClr val="dk1"/>
                </a:solidFill>
                <a:latin typeface="Arial"/>
                <a:ea typeface="Arial"/>
                <a:cs typeface="Arial"/>
                <a:sym typeface="Arial"/>
              </a:rPr>
              <a:t>lie in front of the text or graphic.</a:t>
            </a:r>
            <a:br>
              <a:rPr lang="en-US" sz="900" b="0" i="0" u="none" strike="noStrike" cap="none">
                <a:solidFill>
                  <a:schemeClr val="dk1"/>
                </a:solidFill>
                <a:latin typeface="Arial"/>
                <a:ea typeface="Arial"/>
                <a:cs typeface="Arial"/>
                <a:sym typeface="Arial"/>
              </a:rPr>
            </a:br>
            <a:r>
              <a:rPr lang="en-US" sz="900" b="0" i="0" u="none" strike="noStrike" cap="none">
                <a:solidFill>
                  <a:schemeClr val="dk1"/>
                </a:solidFill>
                <a:latin typeface="Arial"/>
                <a:ea typeface="Arial"/>
                <a:cs typeface="Arial"/>
                <a:sym typeface="Arial"/>
              </a:rPr>
              <a:t>If this happens, select the picture, </a:t>
            </a:r>
            <a:br>
              <a:rPr lang="en-US" sz="900" b="0" i="0" u="none" strike="noStrike" cap="none">
                <a:solidFill>
                  <a:schemeClr val="dk1"/>
                </a:solidFill>
                <a:latin typeface="Arial"/>
                <a:ea typeface="Arial"/>
                <a:cs typeface="Arial"/>
                <a:sym typeface="Arial"/>
              </a:rPr>
            </a:br>
            <a:r>
              <a:rPr lang="en-US" sz="900" b="0" i="0" u="none" strike="noStrike" cap="none">
                <a:solidFill>
                  <a:schemeClr val="dk1"/>
                </a:solidFill>
                <a:latin typeface="Arial"/>
                <a:ea typeface="Arial"/>
                <a:cs typeface="Arial"/>
                <a:sym typeface="Arial"/>
              </a:rPr>
              <a:t>right-click and choose </a:t>
            </a:r>
            <a:r>
              <a:rPr lang="en-US" sz="900" b="1" i="0" u="none" strike="noStrike" cap="none">
                <a:solidFill>
                  <a:schemeClr val="dk1"/>
                </a:solidFill>
                <a:latin typeface="Arial"/>
                <a:ea typeface="Arial"/>
                <a:cs typeface="Arial"/>
                <a:sym typeface="Arial"/>
              </a:rPr>
              <a:t>Send to Back</a:t>
            </a:r>
            <a:endParaRPr sz="1400" b="0" i="0" u="none" strike="noStrike" cap="none">
              <a:solidFill>
                <a:srgbClr val="000000"/>
              </a:solidFill>
              <a:latin typeface="Arial"/>
              <a:ea typeface="Arial"/>
              <a:cs typeface="Arial"/>
              <a:sym typeface="Arial"/>
            </a:endParaRPr>
          </a:p>
        </p:txBody>
      </p:sp>
      <p:grpSp>
        <p:nvGrpSpPr>
          <p:cNvPr id="324" name="Google Shape;324;p37"/>
          <p:cNvGrpSpPr/>
          <p:nvPr/>
        </p:nvGrpSpPr>
        <p:grpSpPr>
          <a:xfrm>
            <a:off x="7254412" y="1876097"/>
            <a:ext cx="676669" cy="997704"/>
            <a:chOff x="6442771" y="2574072"/>
            <a:chExt cx="676669" cy="997704"/>
          </a:xfrm>
        </p:grpSpPr>
        <p:pic>
          <p:nvPicPr>
            <p:cNvPr id="325" name="Google Shape;325;p37"/>
            <p:cNvPicPr preferRelativeResize="0"/>
            <p:nvPr/>
          </p:nvPicPr>
          <p:blipFill rotWithShape="1">
            <a:blip r:embed="rId2">
              <a:alphaModFix/>
            </a:blip>
            <a:srcRect/>
            <a:stretch/>
          </p:blipFill>
          <p:spPr>
            <a:xfrm>
              <a:off x="6442771" y="2574072"/>
              <a:ext cx="305786" cy="365851"/>
            </a:xfrm>
            <a:prstGeom prst="rect">
              <a:avLst/>
            </a:prstGeom>
            <a:noFill/>
            <a:ln>
              <a:noFill/>
            </a:ln>
          </p:spPr>
        </p:pic>
        <p:pic>
          <p:nvPicPr>
            <p:cNvPr id="326" name="Google Shape;326;p37"/>
            <p:cNvPicPr preferRelativeResize="0"/>
            <p:nvPr/>
          </p:nvPicPr>
          <p:blipFill rotWithShape="1">
            <a:blip r:embed="rId3">
              <a:alphaModFix/>
            </a:blip>
            <a:srcRect l="1432" t="16307" r="2420" b="1507"/>
            <a:stretch/>
          </p:blipFill>
          <p:spPr>
            <a:xfrm>
              <a:off x="6444587" y="2943287"/>
              <a:ext cx="674853" cy="628489"/>
            </a:xfrm>
            <a:prstGeom prst="rect">
              <a:avLst/>
            </a:prstGeom>
            <a:noFill/>
            <a:ln w="9525" cap="flat" cmpd="sng">
              <a:solidFill>
                <a:srgbClr val="F2F2F2"/>
              </a:solidFill>
              <a:prstDash val="solid"/>
              <a:round/>
              <a:headEnd type="none" w="sm" len="sm"/>
              <a:tailEnd type="none" w="sm" len="sm"/>
            </a:ln>
          </p:spPr>
        </p:pic>
      </p:grpSp>
      <p:sp>
        <p:nvSpPr>
          <p:cNvPr id="327" name="Google Shape;327;p37"/>
          <p:cNvSpPr txBox="1"/>
          <p:nvPr/>
        </p:nvSpPr>
        <p:spPr>
          <a:xfrm>
            <a:off x="647700" y="1613646"/>
            <a:ext cx="2280360" cy="5001369"/>
          </a:xfrm>
          <a:prstGeom prst="rect">
            <a:avLst/>
          </a:prstGeom>
          <a:noFill/>
          <a:ln>
            <a:noFill/>
          </a:ln>
        </p:spPr>
        <p:txBody>
          <a:bodyPr spcFirstLastPara="1" wrap="square" lIns="0" tIns="0" rIns="144000" bIns="0"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TEXT STYLES</a:t>
            </a: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Use the </a:t>
            </a:r>
            <a:r>
              <a:rPr lang="en-US" sz="900" b="1" i="0" u="none" strike="noStrike" cap="none">
                <a:solidFill>
                  <a:schemeClr val="dk1"/>
                </a:solidFill>
                <a:latin typeface="Arial"/>
                <a:ea typeface="Arial"/>
                <a:cs typeface="Arial"/>
                <a:sym typeface="Arial"/>
              </a:rPr>
              <a:t>TAB</a:t>
            </a:r>
            <a:r>
              <a:rPr lang="en-US" sz="900" b="0" i="0" u="none" strike="noStrike" cap="none">
                <a:solidFill>
                  <a:schemeClr val="dk1"/>
                </a:solidFill>
                <a:latin typeface="Arial"/>
                <a:ea typeface="Arial"/>
                <a:cs typeface="Arial"/>
                <a:sym typeface="Arial"/>
              </a:rPr>
              <a:t>-key to jump through levels. Click </a:t>
            </a:r>
            <a:r>
              <a:rPr lang="en-US" sz="900" b="1" i="0" u="none" strike="noStrike" cap="none">
                <a:solidFill>
                  <a:schemeClr val="dk1"/>
                </a:solidFill>
                <a:latin typeface="Arial"/>
                <a:ea typeface="Arial"/>
                <a:cs typeface="Arial"/>
                <a:sym typeface="Arial"/>
              </a:rPr>
              <a:t>ENTER</a:t>
            </a:r>
            <a:r>
              <a:rPr lang="en-US" sz="900" b="0" i="0" u="none" strike="noStrike" cap="none">
                <a:solidFill>
                  <a:schemeClr val="dk1"/>
                </a:solidFill>
                <a:latin typeface="Arial"/>
                <a:ea typeface="Arial"/>
                <a:cs typeface="Arial"/>
                <a:sym typeface="Arial"/>
              </a:rPr>
              <a:t>, then </a:t>
            </a:r>
            <a:r>
              <a:rPr lang="en-US" sz="900" b="1" i="0" u="none" strike="noStrike" cap="none">
                <a:solidFill>
                  <a:schemeClr val="dk1"/>
                </a:solidFill>
                <a:latin typeface="Arial"/>
                <a:ea typeface="Arial"/>
                <a:cs typeface="Arial"/>
                <a:sym typeface="Arial"/>
              </a:rPr>
              <a:t>TAB</a:t>
            </a:r>
            <a:r>
              <a:rPr lang="en-US" sz="900" b="0" i="0" u="none" strike="noStrike" cap="none">
                <a:solidFill>
                  <a:schemeClr val="dk1"/>
                </a:solidFill>
                <a:latin typeface="Arial"/>
                <a:ea typeface="Arial"/>
                <a:cs typeface="Arial"/>
                <a:sym typeface="Arial"/>
              </a:rPr>
              <a:t> to switch from one level to the next level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To go back in levels use </a:t>
            </a:r>
            <a:r>
              <a:rPr lang="en-US" sz="900" b="1" i="0" u="none" strike="noStrike" cap="none">
                <a:solidFill>
                  <a:schemeClr val="dk1"/>
                </a:solidFill>
                <a:latin typeface="Arial"/>
                <a:ea typeface="Arial"/>
                <a:cs typeface="Arial"/>
                <a:sym typeface="Arial"/>
              </a:rPr>
              <a:t>SHIFT-TAB</a:t>
            </a:r>
            <a:endParaRPr sz="900" b="1"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Alternatively, </a:t>
            </a:r>
            <a:r>
              <a:rPr lang="en-US" sz="900" b="1" i="0" u="none" strike="noStrike" cap="none">
                <a:solidFill>
                  <a:schemeClr val="dk1"/>
                </a:solidFill>
                <a:latin typeface="Arial"/>
                <a:ea typeface="Arial"/>
                <a:cs typeface="Arial"/>
                <a:sym typeface="Arial"/>
              </a:rPr>
              <a:t>Increase</a:t>
            </a:r>
            <a:r>
              <a:rPr lang="en-US" sz="900" b="0" i="0" u="none" strike="noStrike" cap="none">
                <a:solidFill>
                  <a:schemeClr val="dk1"/>
                </a:solidFill>
                <a:latin typeface="Arial"/>
                <a:ea typeface="Arial"/>
                <a:cs typeface="Arial"/>
                <a:sym typeface="Arial"/>
              </a:rPr>
              <a:t> and </a:t>
            </a:r>
            <a:r>
              <a:rPr lang="en-US" sz="900" b="1" i="0" u="none" strike="noStrike" cap="none">
                <a:solidFill>
                  <a:schemeClr val="dk1"/>
                </a:solidFill>
                <a:latin typeface="Arial"/>
                <a:ea typeface="Arial"/>
                <a:cs typeface="Arial"/>
                <a:sym typeface="Arial"/>
              </a:rPr>
              <a:t>Decrease</a:t>
            </a:r>
            <a:br>
              <a:rPr lang="en-US" sz="900" b="1" i="0" u="none" strike="noStrike" cap="none">
                <a:solidFill>
                  <a:schemeClr val="dk1"/>
                </a:solidFill>
                <a:latin typeface="Arial"/>
                <a:ea typeface="Arial"/>
                <a:cs typeface="Arial"/>
                <a:sym typeface="Arial"/>
              </a:rPr>
            </a:br>
            <a:r>
              <a:rPr lang="en-US" sz="900" b="0" i="0" u="none" strike="noStrike" cap="none">
                <a:solidFill>
                  <a:schemeClr val="dk1"/>
                </a:solidFill>
                <a:latin typeface="Arial"/>
                <a:ea typeface="Arial"/>
                <a:cs typeface="Arial"/>
                <a:sym typeface="Arial"/>
              </a:rPr>
              <a:t>list level can be used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900"/>
              <a:buFont typeface="Arial"/>
              <a:buNone/>
            </a:pPr>
            <a:endParaRPr sz="9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900"/>
              <a:buFont typeface="Arial"/>
              <a:buNone/>
            </a:pPr>
            <a:r>
              <a:rPr lang="en-US" sz="900" b="1" i="0" u="none" strike="noStrike" cap="none">
                <a:solidFill>
                  <a:schemeClr val="dk1"/>
                </a:solidFill>
                <a:latin typeface="Arial"/>
                <a:ea typeface="Arial"/>
                <a:cs typeface="Arial"/>
                <a:sym typeface="Arial"/>
              </a:rPr>
              <a:t>HINT: Use bullet button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chemeClr val="dk1"/>
              </a:buClr>
              <a:buSzPts val="900"/>
              <a:buFont typeface="Arial"/>
              <a:buNone/>
            </a:pPr>
            <a:r>
              <a:rPr lang="en-US" sz="900" b="0" i="0" u="none" strike="noStrike" cap="none">
                <a:solidFill>
                  <a:schemeClr val="dk1"/>
                </a:solidFill>
                <a:latin typeface="Arial"/>
                <a:ea typeface="Arial"/>
                <a:cs typeface="Arial"/>
                <a:sym typeface="Arial"/>
              </a:rPr>
              <a:t>Delete bullet for regular text.</a:t>
            </a:r>
            <a:br>
              <a:rPr lang="en-US" sz="900" b="0" i="0" u="none" strike="noStrike" cap="none">
                <a:solidFill>
                  <a:schemeClr val="dk1"/>
                </a:solidFill>
                <a:latin typeface="Arial"/>
                <a:ea typeface="Arial"/>
                <a:cs typeface="Arial"/>
                <a:sym typeface="Arial"/>
              </a:rPr>
            </a:br>
            <a:r>
              <a:rPr lang="en-US" sz="900" b="0" i="0" u="none" strike="noStrike" cap="none">
                <a:solidFill>
                  <a:schemeClr val="dk1"/>
                </a:solidFill>
                <a:latin typeface="Arial"/>
                <a:ea typeface="Arial"/>
                <a:cs typeface="Arial"/>
                <a:sym typeface="Arial"/>
              </a:rPr>
              <a:t>Click on the bullet button to reaply the correct bullet again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chemeClr val="dk1"/>
              </a:buClr>
              <a:buSzPts val="900"/>
              <a:buFont typeface="Arial"/>
              <a:buNone/>
            </a:pPr>
            <a:br>
              <a:rPr lang="en-US" sz="900" b="0" i="0" u="none" strike="noStrike" cap="none">
                <a:solidFill>
                  <a:schemeClr val="dk1"/>
                </a:solidFill>
                <a:latin typeface="Arial"/>
                <a:ea typeface="Arial"/>
                <a:cs typeface="Arial"/>
                <a:sym typeface="Arial"/>
              </a:rPr>
            </a:br>
            <a:r>
              <a:rPr lang="en-US" sz="1600" b="0" i="0" u="none" strike="noStrike" cap="none">
                <a:solidFill>
                  <a:schemeClr val="dk1"/>
                </a:solidFill>
                <a:latin typeface="Arial"/>
                <a:ea typeface="Arial"/>
                <a:cs typeface="Arial"/>
                <a:sym typeface="Arial"/>
              </a:rPr>
              <a:t>SLIDES &amp; LAYOUTS</a:t>
            </a:r>
            <a:br>
              <a:rPr lang="en-US" sz="900" b="1" i="0" u="none" strike="noStrike" cap="none">
                <a:solidFill>
                  <a:schemeClr val="dk1"/>
                </a:solidFill>
                <a:latin typeface="Arial"/>
                <a:ea typeface="Arial"/>
                <a:cs typeface="Arial"/>
                <a:sym typeface="Arial"/>
              </a:rPr>
            </a:br>
            <a:br>
              <a:rPr lang="en-US" sz="900" b="1" i="0" u="none" strike="noStrike" cap="none">
                <a:solidFill>
                  <a:schemeClr val="dk1"/>
                </a:solidFill>
                <a:latin typeface="Arial"/>
                <a:ea typeface="Arial"/>
                <a:cs typeface="Arial"/>
                <a:sym typeface="Arial"/>
              </a:rPr>
            </a:br>
            <a:r>
              <a:rPr lang="en-US" sz="900" b="0" i="0" u="none" strike="noStrike" cap="none">
                <a:solidFill>
                  <a:schemeClr val="dk1"/>
                </a:solidFill>
                <a:latin typeface="Arial"/>
                <a:ea typeface="Arial"/>
                <a:cs typeface="Arial"/>
                <a:sym typeface="Arial"/>
              </a:rPr>
              <a:t>Click on the menu </a:t>
            </a:r>
            <a:r>
              <a:rPr lang="en-US" sz="900" b="1" i="0" u="none" strike="noStrike" cap="none">
                <a:solidFill>
                  <a:schemeClr val="dk1"/>
                </a:solidFill>
                <a:latin typeface="Arial"/>
                <a:ea typeface="Arial"/>
                <a:cs typeface="Arial"/>
                <a:sym typeface="Arial"/>
              </a:rPr>
              <a:t>New Slide </a:t>
            </a:r>
            <a:r>
              <a:rPr lang="en-US" sz="900" b="0" i="0" u="none" strike="noStrike" cap="none">
                <a:solidFill>
                  <a:schemeClr val="dk1"/>
                </a:solidFill>
                <a:latin typeface="Arial"/>
                <a:ea typeface="Arial"/>
                <a:cs typeface="Arial"/>
                <a:sym typeface="Arial"/>
              </a:rPr>
              <a:t>in the </a:t>
            </a:r>
            <a:r>
              <a:rPr lang="en-US" sz="900" b="1" i="0" u="none" strike="noStrike" cap="none">
                <a:solidFill>
                  <a:schemeClr val="dk1"/>
                </a:solidFill>
                <a:latin typeface="Arial"/>
                <a:ea typeface="Arial"/>
                <a:cs typeface="Arial"/>
                <a:sym typeface="Arial"/>
              </a:rPr>
              <a:t>Home</a:t>
            </a:r>
            <a:r>
              <a:rPr lang="en-US" sz="900" b="0" i="0" u="none" strike="noStrike" cap="none">
                <a:solidFill>
                  <a:schemeClr val="dk1"/>
                </a:solidFill>
                <a:latin typeface="Arial"/>
                <a:ea typeface="Arial"/>
                <a:cs typeface="Arial"/>
                <a:sym typeface="Arial"/>
              </a:rPr>
              <a:t> tab to insert a new slide</a:t>
            </a:r>
            <a:br>
              <a:rPr lang="en-US" sz="900" b="0" i="0" u="none" strike="noStrike" cap="none">
                <a:solidFill>
                  <a:schemeClr val="dk1"/>
                </a:solidFill>
                <a:latin typeface="Arial"/>
                <a:ea typeface="Arial"/>
                <a:cs typeface="Arial"/>
                <a:sym typeface="Arial"/>
              </a:rPr>
            </a:br>
            <a:br>
              <a:rPr lang="en-US" sz="900" b="0" i="0" u="none" strike="noStrike" cap="none">
                <a:solidFill>
                  <a:schemeClr val="dk1"/>
                </a:solidFill>
                <a:latin typeface="Arial"/>
                <a:ea typeface="Arial"/>
                <a:cs typeface="Arial"/>
                <a:sym typeface="Arial"/>
              </a:rPr>
            </a:br>
            <a:r>
              <a:rPr lang="en-US" sz="900" b="1" i="0" u="none" strike="noStrike" cap="none">
                <a:solidFill>
                  <a:schemeClr val="dk1"/>
                </a:solidFill>
                <a:latin typeface="Arial"/>
                <a:ea typeface="Arial"/>
                <a:cs typeface="Arial"/>
                <a:sym typeface="Arial"/>
              </a:rPr>
              <a:t>Change layout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900"/>
              <a:buFont typeface="Arial"/>
              <a:buNone/>
            </a:pPr>
            <a:r>
              <a:rPr lang="en-US" sz="900" b="0" i="0" u="none" strike="noStrike" cap="none">
                <a:solidFill>
                  <a:srgbClr val="000000"/>
                </a:solidFill>
                <a:latin typeface="Arial"/>
                <a:ea typeface="Arial"/>
                <a:cs typeface="Arial"/>
                <a:sym typeface="Arial"/>
              </a:rPr>
              <a:t>Click on the arrow next to </a:t>
            </a:r>
            <a:r>
              <a:rPr lang="en-US" sz="900" b="1" i="0" u="none" strike="noStrike" cap="none">
                <a:solidFill>
                  <a:srgbClr val="000000"/>
                </a:solidFill>
                <a:latin typeface="Arial"/>
                <a:ea typeface="Arial"/>
                <a:cs typeface="Arial"/>
                <a:sym typeface="Arial"/>
              </a:rPr>
              <a:t>Layout</a:t>
            </a:r>
            <a:br>
              <a:rPr lang="en-US" sz="900" b="1" i="0" u="none" strike="noStrike" cap="none">
                <a:solidFill>
                  <a:srgbClr val="000000"/>
                </a:solidFill>
                <a:latin typeface="Arial"/>
                <a:ea typeface="Arial"/>
                <a:cs typeface="Arial"/>
                <a:sym typeface="Arial"/>
              </a:rPr>
            </a:br>
            <a:r>
              <a:rPr lang="en-US" sz="900" b="0" i="0" u="none" strike="noStrike" cap="none">
                <a:solidFill>
                  <a:srgbClr val="000000"/>
                </a:solidFill>
                <a:latin typeface="Arial"/>
                <a:ea typeface="Arial"/>
                <a:cs typeface="Arial"/>
                <a:sym typeface="Arial"/>
              </a:rPr>
              <a:t>to view a dropdown menu of possible slide layouts</a:t>
            </a:r>
            <a:br>
              <a:rPr lang="en-US" sz="900" b="0" i="0" u="none" strike="noStrike" cap="none">
                <a:solidFill>
                  <a:schemeClr val="dk1"/>
                </a:solidFill>
                <a:latin typeface="Arial"/>
                <a:ea typeface="Arial"/>
                <a:cs typeface="Arial"/>
                <a:sym typeface="Arial"/>
              </a:rPr>
            </a:br>
            <a:br>
              <a:rPr lang="en-US" sz="900" b="0" i="0" u="none" strike="noStrike" cap="none">
                <a:solidFill>
                  <a:schemeClr val="dk1"/>
                </a:solidFill>
                <a:latin typeface="Arial"/>
                <a:ea typeface="Arial"/>
                <a:cs typeface="Arial"/>
                <a:sym typeface="Arial"/>
              </a:rPr>
            </a:br>
            <a:r>
              <a:rPr lang="en-US" sz="900" b="1" i="0" u="none" strike="noStrike" cap="none">
                <a:solidFill>
                  <a:schemeClr val="dk1"/>
                </a:solidFill>
                <a:latin typeface="Arial"/>
                <a:ea typeface="Arial"/>
                <a:cs typeface="Arial"/>
                <a:sym typeface="Arial"/>
              </a:rPr>
              <a:t>Reset slide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chemeClr val="dk1"/>
              </a:buClr>
              <a:buSzPts val="900"/>
              <a:buFont typeface="Arial"/>
              <a:buNone/>
            </a:pPr>
            <a:r>
              <a:rPr lang="en-US" sz="900" b="0" i="0" u="none" strike="noStrike" cap="none">
                <a:solidFill>
                  <a:schemeClr val="dk1"/>
                </a:solidFill>
                <a:latin typeface="Arial"/>
                <a:ea typeface="Arial"/>
                <a:cs typeface="Arial"/>
                <a:sym typeface="Arial"/>
              </a:rPr>
              <a:t>Click the </a:t>
            </a:r>
            <a:r>
              <a:rPr lang="en-US" sz="900" b="1" i="0" u="none" strike="noStrike" cap="none">
                <a:solidFill>
                  <a:schemeClr val="dk1"/>
                </a:solidFill>
                <a:latin typeface="Arial"/>
                <a:ea typeface="Arial"/>
                <a:cs typeface="Arial"/>
                <a:sym typeface="Arial"/>
              </a:rPr>
              <a:t>Reset </a:t>
            </a:r>
            <a:r>
              <a:rPr lang="en-US" sz="900" b="0" i="0" u="none" strike="noStrike" cap="none">
                <a:solidFill>
                  <a:schemeClr val="dk1"/>
                </a:solidFill>
                <a:latin typeface="Arial"/>
                <a:ea typeface="Arial"/>
                <a:cs typeface="Arial"/>
                <a:sym typeface="Arial"/>
              </a:rPr>
              <a:t>menu to reset position, size and formatting of the </a:t>
            </a:r>
            <a:br>
              <a:rPr lang="en-US" sz="900" b="0" i="0" u="none" strike="noStrike" cap="none">
                <a:solidFill>
                  <a:schemeClr val="dk1"/>
                </a:solidFill>
                <a:latin typeface="Arial"/>
                <a:ea typeface="Arial"/>
                <a:cs typeface="Arial"/>
                <a:sym typeface="Arial"/>
              </a:rPr>
            </a:br>
            <a:r>
              <a:rPr lang="en-US" sz="900" b="0" i="0" u="none" strike="noStrike" cap="none">
                <a:solidFill>
                  <a:schemeClr val="dk1"/>
                </a:solidFill>
                <a:latin typeface="Arial"/>
                <a:ea typeface="Arial"/>
                <a:cs typeface="Arial"/>
                <a:sym typeface="Arial"/>
              </a:rPr>
              <a:t>slide placeholders to their default settings</a:t>
            </a:r>
            <a:endParaRPr sz="9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900"/>
              <a:buFont typeface="Arial"/>
              <a:buNone/>
            </a:pPr>
            <a:endParaRPr sz="900" b="0" i="0" u="none" strike="noStrike" cap="none">
              <a:solidFill>
                <a:schemeClr val="dk1"/>
              </a:solidFill>
              <a:latin typeface="Arial"/>
              <a:ea typeface="Arial"/>
              <a:cs typeface="Arial"/>
              <a:sym typeface="Arial"/>
            </a:endParaRPr>
          </a:p>
        </p:txBody>
      </p:sp>
      <p:pic>
        <p:nvPicPr>
          <p:cNvPr id="328" name="Google Shape;328;p37"/>
          <p:cNvPicPr preferRelativeResize="0"/>
          <p:nvPr/>
        </p:nvPicPr>
        <p:blipFill rotWithShape="1">
          <a:blip r:embed="rId4">
            <a:alphaModFix/>
          </a:blip>
          <a:srcRect/>
          <a:stretch/>
        </p:blipFill>
        <p:spPr>
          <a:xfrm>
            <a:off x="2967579" y="3322850"/>
            <a:ext cx="257143" cy="285714"/>
          </a:xfrm>
          <a:prstGeom prst="rect">
            <a:avLst/>
          </a:prstGeom>
          <a:noFill/>
          <a:ln>
            <a:noFill/>
          </a:ln>
        </p:spPr>
      </p:pic>
      <p:pic>
        <p:nvPicPr>
          <p:cNvPr id="329" name="Google Shape;329;p37"/>
          <p:cNvPicPr preferRelativeResize="0"/>
          <p:nvPr/>
        </p:nvPicPr>
        <p:blipFill rotWithShape="1">
          <a:blip r:embed="rId5">
            <a:alphaModFix/>
          </a:blip>
          <a:srcRect/>
          <a:stretch/>
        </p:blipFill>
        <p:spPr>
          <a:xfrm>
            <a:off x="2968120" y="2599667"/>
            <a:ext cx="457143" cy="257143"/>
          </a:xfrm>
          <a:prstGeom prst="rect">
            <a:avLst/>
          </a:prstGeom>
          <a:noFill/>
          <a:ln>
            <a:noFill/>
          </a:ln>
        </p:spPr>
      </p:pic>
      <p:pic>
        <p:nvPicPr>
          <p:cNvPr id="330" name="Google Shape;330;p37"/>
          <p:cNvPicPr preferRelativeResize="0"/>
          <p:nvPr/>
        </p:nvPicPr>
        <p:blipFill rotWithShape="1">
          <a:blip r:embed="rId6">
            <a:alphaModFix/>
          </a:blip>
          <a:srcRect l="3900" t="45142" r="62600" b="9046"/>
          <a:stretch/>
        </p:blipFill>
        <p:spPr>
          <a:xfrm>
            <a:off x="7254412" y="3118826"/>
            <a:ext cx="341204" cy="321707"/>
          </a:xfrm>
          <a:prstGeom prst="rect">
            <a:avLst/>
          </a:prstGeom>
          <a:noFill/>
          <a:ln>
            <a:noFill/>
          </a:ln>
        </p:spPr>
      </p:pic>
      <p:pic>
        <p:nvPicPr>
          <p:cNvPr id="331" name="Google Shape;331;p37"/>
          <p:cNvPicPr preferRelativeResize="0"/>
          <p:nvPr/>
        </p:nvPicPr>
        <p:blipFill rotWithShape="1">
          <a:blip r:embed="rId7">
            <a:alphaModFix/>
          </a:blip>
          <a:srcRect/>
          <a:stretch/>
        </p:blipFill>
        <p:spPr>
          <a:xfrm>
            <a:off x="2974001" y="4313402"/>
            <a:ext cx="328881" cy="505501"/>
          </a:xfrm>
          <a:prstGeom prst="rect">
            <a:avLst/>
          </a:prstGeom>
          <a:noFill/>
          <a:ln>
            <a:noFill/>
          </a:ln>
        </p:spPr>
      </p:pic>
      <p:pic>
        <p:nvPicPr>
          <p:cNvPr id="332" name="Google Shape;332;p37"/>
          <p:cNvPicPr preferRelativeResize="0"/>
          <p:nvPr/>
        </p:nvPicPr>
        <p:blipFill rotWithShape="1">
          <a:blip r:embed="rId8">
            <a:alphaModFix/>
          </a:blip>
          <a:srcRect/>
          <a:stretch/>
        </p:blipFill>
        <p:spPr>
          <a:xfrm>
            <a:off x="2974001" y="5641555"/>
            <a:ext cx="538465" cy="172841"/>
          </a:xfrm>
          <a:prstGeom prst="rect">
            <a:avLst/>
          </a:prstGeom>
          <a:noFill/>
          <a:ln>
            <a:noFill/>
          </a:ln>
        </p:spPr>
      </p:pic>
      <p:pic>
        <p:nvPicPr>
          <p:cNvPr id="333" name="Google Shape;333;p37"/>
          <p:cNvPicPr preferRelativeResize="0"/>
          <p:nvPr/>
        </p:nvPicPr>
        <p:blipFill rotWithShape="1">
          <a:blip r:embed="rId9">
            <a:alphaModFix/>
          </a:blip>
          <a:srcRect/>
          <a:stretch/>
        </p:blipFill>
        <p:spPr>
          <a:xfrm>
            <a:off x="7310433" y="3928566"/>
            <a:ext cx="313788" cy="543900"/>
          </a:xfrm>
          <a:prstGeom prst="rect">
            <a:avLst/>
          </a:prstGeom>
          <a:noFill/>
          <a:ln>
            <a:noFill/>
          </a:ln>
        </p:spPr>
      </p:pic>
      <p:sp>
        <p:nvSpPr>
          <p:cNvPr id="334" name="Google Shape;334;p37"/>
          <p:cNvSpPr txBox="1"/>
          <p:nvPr/>
        </p:nvSpPr>
        <p:spPr>
          <a:xfrm>
            <a:off x="8729773" y="1608016"/>
            <a:ext cx="2358243" cy="4047262"/>
          </a:xfrm>
          <a:prstGeom prst="rect">
            <a:avLst/>
          </a:prstGeom>
          <a:noFill/>
          <a:ln>
            <a:noFill/>
          </a:ln>
        </p:spPr>
        <p:txBody>
          <a:bodyPr spcFirstLastPara="1" wrap="square" lIns="0" tIns="0" rIns="144000" bIns="0"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HEADER &amp; FOOTER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Do this at the very end to apply the changes on all slides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Click on </a:t>
            </a:r>
            <a:r>
              <a:rPr lang="en-US" sz="900" b="1" i="0" u="none" strike="noStrike" cap="none">
                <a:solidFill>
                  <a:schemeClr val="dk1"/>
                </a:solidFill>
                <a:latin typeface="Arial"/>
                <a:ea typeface="Arial"/>
                <a:cs typeface="Arial"/>
                <a:sym typeface="Arial"/>
              </a:rPr>
              <a:t>Header and Footer </a:t>
            </a:r>
            <a:r>
              <a:rPr lang="en-US" sz="900" b="0" i="0" u="none" strike="noStrike" cap="none">
                <a:solidFill>
                  <a:schemeClr val="dk1"/>
                </a:solidFill>
                <a:latin typeface="Arial"/>
                <a:ea typeface="Arial"/>
                <a:cs typeface="Arial"/>
                <a:sym typeface="Arial"/>
              </a:rPr>
              <a:t>in the </a:t>
            </a:r>
            <a:r>
              <a:rPr lang="en-US" sz="900" b="1" i="0" u="none" strike="noStrike" cap="none">
                <a:solidFill>
                  <a:schemeClr val="dk1"/>
                </a:solidFill>
                <a:latin typeface="Arial"/>
                <a:ea typeface="Arial"/>
                <a:cs typeface="Arial"/>
                <a:sym typeface="Arial"/>
              </a:rPr>
              <a:t>Insert</a:t>
            </a:r>
            <a:r>
              <a:rPr lang="en-US" sz="900" b="0" i="0" u="none" strike="noStrike" cap="none">
                <a:solidFill>
                  <a:schemeClr val="dk1"/>
                </a:solidFill>
                <a:latin typeface="Arial"/>
                <a:ea typeface="Arial"/>
                <a:cs typeface="Arial"/>
                <a:sym typeface="Arial"/>
              </a:rPr>
              <a:t> tab (write the desired text)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Click </a:t>
            </a:r>
            <a:r>
              <a:rPr lang="en-US" sz="900" b="1" i="0" u="none" strike="noStrike" cap="none">
                <a:solidFill>
                  <a:schemeClr val="dk1"/>
                </a:solidFill>
                <a:latin typeface="Arial"/>
                <a:ea typeface="Arial"/>
                <a:cs typeface="Arial"/>
                <a:sym typeface="Arial"/>
              </a:rPr>
              <a:t>Apply to All </a:t>
            </a:r>
            <a:r>
              <a:rPr lang="en-US" sz="900" b="0" i="0" u="none" strike="noStrike" cap="none">
                <a:solidFill>
                  <a:schemeClr val="dk1"/>
                </a:solidFill>
                <a:latin typeface="Arial"/>
                <a:ea typeface="Arial"/>
                <a:cs typeface="Arial"/>
                <a:sym typeface="Arial"/>
              </a:rPr>
              <a:t>or </a:t>
            </a:r>
            <a:r>
              <a:rPr lang="en-US" sz="900" b="1" i="0" u="none" strike="noStrike" cap="none">
                <a:solidFill>
                  <a:schemeClr val="dk1"/>
                </a:solidFill>
                <a:latin typeface="Arial"/>
                <a:ea typeface="Arial"/>
                <a:cs typeface="Arial"/>
                <a:sym typeface="Arial"/>
              </a:rPr>
              <a:t>Apply</a:t>
            </a:r>
            <a:r>
              <a:rPr lang="en-US" sz="900" b="0" i="0" u="none" strike="noStrike" cap="none">
                <a:solidFill>
                  <a:schemeClr val="dk1"/>
                </a:solidFill>
                <a:latin typeface="Arial"/>
                <a:ea typeface="Arial"/>
                <a:cs typeface="Arial"/>
                <a:sym typeface="Arial"/>
              </a:rPr>
              <a:t> if only used on one slide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80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GRIDLINES</a:t>
            </a:r>
            <a:endParaRPr sz="1600" b="1"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Click the </a:t>
            </a:r>
            <a:r>
              <a:rPr lang="en-US" sz="900" b="1" i="0" u="none" strike="noStrike" cap="none">
                <a:solidFill>
                  <a:schemeClr val="dk1"/>
                </a:solidFill>
                <a:latin typeface="Arial"/>
                <a:ea typeface="Arial"/>
                <a:cs typeface="Arial"/>
                <a:sym typeface="Arial"/>
              </a:rPr>
              <a:t>View</a:t>
            </a:r>
            <a:r>
              <a:rPr lang="en-US" sz="900" b="0" i="0" u="none" strike="noStrike" cap="none">
                <a:solidFill>
                  <a:schemeClr val="dk1"/>
                </a:solidFill>
                <a:latin typeface="Arial"/>
                <a:ea typeface="Arial"/>
                <a:cs typeface="Arial"/>
                <a:sym typeface="Arial"/>
              </a:rPr>
              <a:t> tab and set tick mark next to </a:t>
            </a:r>
            <a:r>
              <a:rPr lang="en-US" sz="900" b="1" i="0" u="none" strike="noStrike" cap="none">
                <a:solidFill>
                  <a:schemeClr val="dk1"/>
                </a:solidFill>
                <a:latin typeface="Arial"/>
                <a:ea typeface="Arial"/>
                <a:cs typeface="Arial"/>
                <a:sym typeface="Arial"/>
              </a:rPr>
              <a:t>Guides</a:t>
            </a:r>
            <a:endParaRPr sz="9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900"/>
              <a:buFont typeface="Arial"/>
              <a:buNone/>
            </a:pPr>
            <a:r>
              <a:rPr lang="en-US" sz="900" b="1" i="0" u="none" strike="noStrike" cap="none">
                <a:solidFill>
                  <a:schemeClr val="dk1"/>
                </a:solidFill>
                <a:latin typeface="Arial"/>
                <a:ea typeface="Arial"/>
                <a:cs typeface="Arial"/>
                <a:sym typeface="Arial"/>
              </a:rPr>
              <a:t>HINT: Alt + F9 </a:t>
            </a:r>
            <a:r>
              <a:rPr lang="en-US" sz="900" b="0" i="0" u="none" strike="noStrike" cap="none">
                <a:solidFill>
                  <a:schemeClr val="dk1"/>
                </a:solidFill>
                <a:latin typeface="Arial"/>
                <a:ea typeface="Arial"/>
                <a:cs typeface="Arial"/>
                <a:sym typeface="Arial"/>
              </a:rPr>
              <a:t>for quick view of guides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900"/>
              <a:buFont typeface="Arial"/>
              <a:buNone/>
            </a:pPr>
            <a:endParaRPr sz="9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SLIDES &amp; SLIDE ELEMENTS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chemeClr val="dk1"/>
              </a:buClr>
              <a:buSzPts val="900"/>
              <a:buFont typeface="Arial"/>
              <a:buNone/>
            </a:pPr>
            <a:r>
              <a:rPr lang="en-US" sz="900" b="0" i="0" u="none" strike="noStrike" cap="none">
                <a:solidFill>
                  <a:schemeClr val="dk1"/>
                </a:solidFill>
                <a:latin typeface="Arial"/>
                <a:ea typeface="Arial"/>
                <a:cs typeface="Arial"/>
                <a:sym typeface="Arial"/>
              </a:rPr>
              <a:t>Insert predefined slides and elements from the Templafy button. Choose </a:t>
            </a:r>
            <a:r>
              <a:rPr lang="en-US" sz="900" b="1" i="0" u="none" strike="noStrike" cap="none">
                <a:solidFill>
                  <a:schemeClr val="dk1"/>
                </a:solidFill>
                <a:latin typeface="Arial"/>
                <a:ea typeface="Arial"/>
                <a:cs typeface="Arial"/>
                <a:sym typeface="Arial"/>
              </a:rPr>
              <a:t>Slides</a:t>
            </a:r>
            <a:r>
              <a:rPr lang="en-US" sz="900" b="0" i="0" u="none" strike="noStrike" cap="none">
                <a:solidFill>
                  <a:schemeClr val="dk1"/>
                </a:solidFill>
                <a:latin typeface="Arial"/>
                <a:ea typeface="Arial"/>
                <a:cs typeface="Arial"/>
                <a:sym typeface="Arial"/>
              </a:rPr>
              <a:t> and </a:t>
            </a:r>
            <a:r>
              <a:rPr lang="en-US" sz="900" b="1" i="0" u="none" strike="noStrike" cap="none">
                <a:solidFill>
                  <a:schemeClr val="dk1"/>
                </a:solidFill>
                <a:latin typeface="Arial"/>
                <a:ea typeface="Arial"/>
                <a:cs typeface="Arial"/>
                <a:sym typeface="Arial"/>
              </a:rPr>
              <a:t>Slide elements </a:t>
            </a:r>
            <a:r>
              <a:rPr lang="en-US" sz="900" b="0" i="0" u="none" strike="noStrike" cap="none">
                <a:solidFill>
                  <a:schemeClr val="dk1"/>
                </a:solidFill>
                <a:latin typeface="Arial"/>
                <a:ea typeface="Arial"/>
                <a:cs typeface="Arial"/>
                <a:sym typeface="Arial"/>
              </a:rPr>
              <a:t>from the dropdown menu or from the buttons in the Templafy pane on the right side of the screen</a:t>
            </a:r>
            <a:endParaRPr sz="900" b="1" i="0" u="none" strike="noStrike" cap="none">
              <a:solidFill>
                <a:schemeClr val="dk1"/>
              </a:solidFill>
              <a:latin typeface="Arial"/>
              <a:ea typeface="Arial"/>
              <a:cs typeface="Arial"/>
              <a:sym typeface="Arial"/>
            </a:endParaRPr>
          </a:p>
        </p:txBody>
      </p:sp>
      <p:sp>
        <p:nvSpPr>
          <p:cNvPr id="335" name="Google Shape;335;p37"/>
          <p:cNvSpPr txBox="1"/>
          <p:nvPr/>
        </p:nvSpPr>
        <p:spPr>
          <a:xfrm>
            <a:off x="647700" y="448713"/>
            <a:ext cx="11001373" cy="65017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Arial"/>
                <a:ea typeface="Arial"/>
                <a:cs typeface="Arial"/>
                <a:sym typeface="Arial"/>
              </a:rPr>
              <a:t>TIPS &amp; TRICKS - YOUR USER GUIDE</a:t>
            </a:r>
            <a:endParaRPr sz="1400" b="0" i="0" u="none" strike="noStrike" cap="none">
              <a:solidFill>
                <a:srgbClr val="000000"/>
              </a:solidFill>
              <a:latin typeface="Arial"/>
              <a:ea typeface="Arial"/>
              <a:cs typeface="Arial"/>
              <a:sym typeface="Arial"/>
            </a:endParaRPr>
          </a:p>
        </p:txBody>
      </p:sp>
      <p:pic>
        <p:nvPicPr>
          <p:cNvPr id="336" name="Google Shape;336;p37" descr="C:\Users\MAV~1.SKA\AppData\Local\Temp\SNAGHTMLe48c1e.PNG"/>
          <p:cNvPicPr preferRelativeResize="0"/>
          <p:nvPr/>
        </p:nvPicPr>
        <p:blipFill rotWithShape="1">
          <a:blip r:embed="rId10">
            <a:alphaModFix/>
          </a:blip>
          <a:srcRect/>
          <a:stretch/>
        </p:blipFill>
        <p:spPr>
          <a:xfrm>
            <a:off x="11266198" y="4635849"/>
            <a:ext cx="650850" cy="973828"/>
          </a:xfrm>
          <a:prstGeom prst="rect">
            <a:avLst/>
          </a:prstGeom>
          <a:noFill/>
          <a:ln>
            <a:noFill/>
          </a:ln>
        </p:spPr>
      </p:pic>
      <p:pic>
        <p:nvPicPr>
          <p:cNvPr id="337" name="Google Shape;337;p37"/>
          <p:cNvPicPr preferRelativeResize="0"/>
          <p:nvPr/>
        </p:nvPicPr>
        <p:blipFill rotWithShape="1">
          <a:blip r:embed="rId11">
            <a:alphaModFix/>
          </a:blip>
          <a:srcRect/>
          <a:stretch/>
        </p:blipFill>
        <p:spPr>
          <a:xfrm>
            <a:off x="2974000" y="5077014"/>
            <a:ext cx="475428" cy="176762"/>
          </a:xfrm>
          <a:prstGeom prst="rect">
            <a:avLst/>
          </a:prstGeom>
          <a:noFill/>
          <a:ln>
            <a:noFill/>
          </a:ln>
        </p:spPr>
      </p:pic>
      <p:sp>
        <p:nvSpPr>
          <p:cNvPr id="338" name="Google Shape;338;p37"/>
          <p:cNvSpPr txBox="1">
            <a:spLocks noGrp="1"/>
          </p:cNvSpPr>
          <p:nvPr>
            <p:ph type="dt" idx="10"/>
          </p:nvPr>
        </p:nvSpPr>
        <p:spPr>
          <a:xfrm>
            <a:off x="0" y="6862254"/>
            <a:ext cx="0" cy="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9" name="Google Shape;339;p37"/>
          <p:cNvSpPr txBox="1">
            <a:spLocks noGrp="1"/>
          </p:cNvSpPr>
          <p:nvPr>
            <p:ph type="ftr" idx="11"/>
          </p:nvPr>
        </p:nvSpPr>
        <p:spPr>
          <a:xfrm>
            <a:off x="0" y="6876000"/>
            <a:ext cx="0" cy="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0" name="Google Shape;340;p37"/>
          <p:cNvSpPr txBox="1">
            <a:spLocks noGrp="1"/>
          </p:cNvSpPr>
          <p:nvPr>
            <p:ph type="sldNum" idx="12"/>
          </p:nvPr>
        </p:nvSpPr>
        <p:spPr>
          <a:xfrm>
            <a:off x="0" y="6876000"/>
            <a:ext cx="0" cy="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gt;Do not use layouts after this &gt;">
  <p:cSld name="&gt;Do not use layouts after this &gt;">
    <p:bg>
      <p:bgPr>
        <a:solidFill>
          <a:schemeClr val="dk1"/>
        </a:solidFill>
        <a:effectLst/>
      </p:bgPr>
    </p:bg>
    <p:spTree>
      <p:nvGrpSpPr>
        <p:cNvPr id="1" name="Shape 341"/>
        <p:cNvGrpSpPr/>
        <p:nvPr/>
      </p:nvGrpSpPr>
      <p:grpSpPr>
        <a:xfrm>
          <a:off x="0" y="0"/>
          <a:ext cx="0" cy="0"/>
          <a:chOff x="0" y="0"/>
          <a:chExt cx="0" cy="0"/>
        </a:xfrm>
      </p:grpSpPr>
      <p:sp>
        <p:nvSpPr>
          <p:cNvPr id="342" name="Google Shape;342;p38"/>
          <p:cNvSpPr/>
          <p:nvPr/>
        </p:nvSpPr>
        <p:spPr>
          <a:xfrm>
            <a:off x="0" y="0"/>
            <a:ext cx="12192000" cy="6858000"/>
          </a:xfrm>
          <a:prstGeom prst="rect">
            <a:avLst/>
          </a:prstGeom>
          <a:solidFill>
            <a:schemeClr val="dk1"/>
          </a:solidFill>
          <a:ln>
            <a:noFill/>
          </a:ln>
        </p:spPr>
        <p:txBody>
          <a:bodyPr spcFirstLastPara="1" wrap="square" lIns="72000" tIns="72000" rIns="72000" bIns="720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43" name="Google Shape;343;p38"/>
          <p:cNvSpPr txBox="1"/>
          <p:nvPr/>
        </p:nvSpPr>
        <p:spPr>
          <a:xfrm>
            <a:off x="430213" y="656823"/>
            <a:ext cx="11356977" cy="28931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3755"/>
              </a:buClr>
              <a:buSzPts val="4400"/>
              <a:buFont typeface="Arial"/>
              <a:buNone/>
            </a:pPr>
            <a:r>
              <a:rPr lang="en-US" sz="4400" b="0" i="0" u="none" strike="noStrike" cap="none">
                <a:solidFill>
                  <a:schemeClr val="lt1"/>
                </a:solidFill>
                <a:latin typeface="Arial"/>
                <a:ea typeface="Arial"/>
                <a:cs typeface="Arial"/>
                <a:sym typeface="Arial"/>
              </a:rPr>
              <a:t>If you see any </a:t>
            </a:r>
            <a:r>
              <a:rPr lang="en-US" sz="4400" b="1" i="1" u="none" strike="noStrike" cap="none">
                <a:solidFill>
                  <a:schemeClr val="lt1"/>
                </a:solidFill>
                <a:latin typeface="Arial"/>
                <a:ea typeface="Arial"/>
                <a:cs typeface="Arial"/>
                <a:sym typeface="Arial"/>
              </a:rPr>
              <a:t>layouts after this </a:t>
            </a:r>
            <a:r>
              <a:rPr lang="en-US" sz="4400" b="0" i="0" u="none" strike="noStrike" cap="none">
                <a:solidFill>
                  <a:schemeClr val="lt1"/>
                </a:solidFill>
                <a:latin typeface="Arial"/>
                <a:ea typeface="Arial"/>
                <a:cs typeface="Arial"/>
                <a:sym typeface="Arial"/>
              </a:rPr>
              <a:t>one</a:t>
            </a:r>
            <a:r>
              <a:rPr lang="en-US" sz="4400" b="1" i="1" u="none" strike="noStrike" cap="none">
                <a:solidFill>
                  <a:schemeClr val="lt1"/>
                </a:solidFill>
                <a:latin typeface="Arial"/>
                <a:ea typeface="Arial"/>
                <a:cs typeface="Arial"/>
                <a:sym typeface="Arial"/>
              </a:rPr>
              <a:t>,</a:t>
            </a:r>
            <a:br>
              <a:rPr lang="en-US" sz="4400" b="0" i="0" u="none" strike="noStrike" cap="none">
                <a:solidFill>
                  <a:schemeClr val="lt1"/>
                </a:solidFill>
                <a:latin typeface="Arial"/>
                <a:ea typeface="Arial"/>
                <a:cs typeface="Arial"/>
                <a:sym typeface="Arial"/>
              </a:rPr>
            </a:br>
            <a:r>
              <a:rPr lang="en-US" sz="4400" b="0" i="0" u="none" strike="noStrike" cap="none">
                <a:solidFill>
                  <a:schemeClr val="lt1"/>
                </a:solidFill>
                <a:latin typeface="Arial"/>
                <a:ea typeface="Arial"/>
                <a:cs typeface="Arial"/>
                <a:sym typeface="Arial"/>
              </a:rPr>
              <a:t>do not use them. These layouts </a:t>
            </a:r>
            <a:r>
              <a:rPr lang="en-US" sz="4400" b="1" i="1" u="none" strike="noStrike" cap="none">
                <a:solidFill>
                  <a:schemeClr val="lt1"/>
                </a:solidFill>
                <a:latin typeface="Arial"/>
                <a:ea typeface="Arial"/>
                <a:cs typeface="Arial"/>
                <a:sym typeface="Arial"/>
              </a:rPr>
              <a:t>are not </a:t>
            </a:r>
            <a:r>
              <a:rPr lang="en-US" sz="4400" b="0" i="0" u="none" strike="noStrike" cap="none">
                <a:solidFill>
                  <a:schemeClr val="lt1"/>
                </a:solidFill>
                <a:latin typeface="Arial"/>
                <a:ea typeface="Arial"/>
                <a:cs typeface="Arial"/>
                <a:sym typeface="Arial"/>
              </a:rPr>
              <a:t>part of our corporate template.</a:t>
            </a:r>
            <a:br>
              <a:rPr lang="en-US" sz="2800" b="0" i="0" u="none" strike="noStrike" cap="none">
                <a:solidFill>
                  <a:schemeClr val="lt1"/>
                </a:solidFill>
                <a:latin typeface="Arial"/>
                <a:ea typeface="Arial"/>
                <a:cs typeface="Arial"/>
                <a:sym typeface="Arial"/>
              </a:rPr>
            </a:br>
            <a:br>
              <a:rPr lang="en-US" sz="2800" b="0" i="0" u="none" strike="noStrike" cap="none">
                <a:solidFill>
                  <a:schemeClr val="lt1"/>
                </a:solidFill>
                <a:latin typeface="Arial"/>
                <a:ea typeface="Arial"/>
                <a:cs typeface="Arial"/>
                <a:sym typeface="Arial"/>
              </a:rPr>
            </a:br>
            <a:endParaRPr sz="2800" b="0" i="0" u="none" strike="noStrike" cap="none">
              <a:solidFill>
                <a:schemeClr val="lt1"/>
              </a:solidFill>
              <a:latin typeface="Arial"/>
              <a:ea typeface="Arial"/>
              <a:cs typeface="Arial"/>
              <a:sym typeface="Arial"/>
            </a:endParaRPr>
          </a:p>
        </p:txBody>
      </p:sp>
      <p:grpSp>
        <p:nvGrpSpPr>
          <p:cNvPr id="344" name="Google Shape;344;p38"/>
          <p:cNvGrpSpPr/>
          <p:nvPr/>
        </p:nvGrpSpPr>
        <p:grpSpPr>
          <a:xfrm rot="8100000">
            <a:off x="10404874" y="3325226"/>
            <a:ext cx="1036788" cy="1036788"/>
            <a:chOff x="6095999" y="4963130"/>
            <a:chExt cx="1456720" cy="1456719"/>
          </a:xfrm>
        </p:grpSpPr>
        <p:sp>
          <p:nvSpPr>
            <p:cNvPr id="345" name="Google Shape;345;p38"/>
            <p:cNvSpPr/>
            <p:nvPr/>
          </p:nvSpPr>
          <p:spPr>
            <a:xfrm rot="5400000">
              <a:off x="5534135" y="5524995"/>
              <a:ext cx="1456719" cy="332990"/>
            </a:xfrm>
            <a:prstGeom prst="rect">
              <a:avLst/>
            </a:prstGeom>
            <a:solidFill>
              <a:schemeClr val="lt1"/>
            </a:solidFill>
            <a:ln>
              <a:noFill/>
            </a:ln>
          </p:spPr>
          <p:txBody>
            <a:bodyPr spcFirstLastPara="1" wrap="square" lIns="72000" tIns="72000" rIns="72000" bIns="720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46" name="Google Shape;346;p38"/>
            <p:cNvSpPr/>
            <p:nvPr/>
          </p:nvSpPr>
          <p:spPr>
            <a:xfrm rot="10800000">
              <a:off x="6096000" y="4963130"/>
              <a:ext cx="1456719" cy="332990"/>
            </a:xfrm>
            <a:prstGeom prst="rect">
              <a:avLst/>
            </a:prstGeom>
            <a:solidFill>
              <a:schemeClr val="lt1"/>
            </a:solidFill>
            <a:ln>
              <a:noFill/>
            </a:ln>
          </p:spPr>
          <p:txBody>
            <a:bodyPr spcFirstLastPara="1" wrap="square" lIns="72000" tIns="72000" rIns="72000" bIns="720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
        <p:nvSpPr>
          <p:cNvPr id="347" name="Google Shape;347;p38"/>
          <p:cNvSpPr/>
          <p:nvPr/>
        </p:nvSpPr>
        <p:spPr>
          <a:xfrm>
            <a:off x="430213" y="2588374"/>
            <a:ext cx="10152346" cy="221599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3800"/>
              <a:buFont typeface="Arial"/>
              <a:buNone/>
            </a:pPr>
            <a:r>
              <a:rPr lang="en-US" sz="13800" b="1" i="1" u="none" strike="noStrike" cap="none">
                <a:solidFill>
                  <a:schemeClr val="lt1"/>
                </a:solidFill>
                <a:latin typeface="Arial"/>
                <a:ea typeface="Arial"/>
                <a:cs typeface="Arial"/>
                <a:sym typeface="Arial"/>
              </a:rPr>
              <a:t>Do not use </a:t>
            </a:r>
            <a:endParaRPr sz="2400" b="1" i="1" u="none" strike="noStrike" cap="none">
              <a:solidFill>
                <a:schemeClr val="dk1"/>
              </a:solidFill>
              <a:latin typeface="Arial"/>
              <a:ea typeface="Arial"/>
              <a:cs typeface="Arial"/>
              <a:sym typeface="Arial"/>
            </a:endParaRPr>
          </a:p>
        </p:txBody>
      </p:sp>
      <p:sp>
        <p:nvSpPr>
          <p:cNvPr id="348" name="Google Shape;348;p38"/>
          <p:cNvSpPr txBox="1"/>
          <p:nvPr/>
        </p:nvSpPr>
        <p:spPr>
          <a:xfrm>
            <a:off x="430214" y="5186455"/>
            <a:ext cx="11356974" cy="969496"/>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3755"/>
              </a:buClr>
              <a:buSzPts val="2000"/>
              <a:buFont typeface="Arial"/>
              <a:buNone/>
            </a:pPr>
            <a:r>
              <a:rPr lang="en-US" sz="2000" b="0" i="0" u="none" strike="noStrike" cap="none">
                <a:solidFill>
                  <a:schemeClr val="lt1"/>
                </a:solidFill>
                <a:latin typeface="Arial"/>
                <a:ea typeface="Arial"/>
                <a:cs typeface="Arial"/>
                <a:sym typeface="Arial"/>
              </a:rPr>
              <a:t>Due to PowerPoint’s standard Copy/Paste functionality extra undesirable layouts can appear.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600"/>
              </a:spcBef>
              <a:spcAft>
                <a:spcPts val="0"/>
              </a:spcAft>
              <a:buClr>
                <a:srgbClr val="003755"/>
              </a:buClr>
              <a:buSzPts val="2000"/>
              <a:buFont typeface="Arial"/>
              <a:buNone/>
            </a:pPr>
            <a:r>
              <a:rPr lang="en-US" sz="2000" b="0" i="0" u="none" strike="noStrike" cap="none">
                <a:solidFill>
                  <a:schemeClr val="lt1"/>
                </a:solidFill>
                <a:latin typeface="Arial"/>
                <a:ea typeface="Arial"/>
                <a:cs typeface="Arial"/>
                <a:sym typeface="Arial"/>
              </a:rPr>
              <a:t>Also notice: Layouts after this might contain potential confidential information.</a:t>
            </a:r>
            <a:br>
              <a:rPr lang="en-US" sz="1800" b="0" i="0" u="none" strike="noStrike" cap="none">
                <a:solidFill>
                  <a:schemeClr val="lt1"/>
                </a:solidFill>
                <a:latin typeface="Arial"/>
                <a:ea typeface="Arial"/>
                <a:cs typeface="Arial"/>
                <a:sym typeface="Arial"/>
              </a:rPr>
            </a:br>
            <a:endParaRPr sz="1800" b="0" i="0" u="none" strike="noStrike" cap="none">
              <a:solidFill>
                <a:schemeClr val="lt1"/>
              </a:solidFill>
              <a:latin typeface="Arial"/>
              <a:ea typeface="Arial"/>
              <a:cs typeface="Arial"/>
              <a:sym typeface="Arial"/>
            </a:endParaRPr>
          </a:p>
        </p:txBody>
      </p:sp>
      <p:sp>
        <p:nvSpPr>
          <p:cNvPr id="349" name="Google Shape;349;p38"/>
          <p:cNvSpPr txBox="1">
            <a:spLocks noGrp="1"/>
          </p:cNvSpPr>
          <p:nvPr>
            <p:ph type="dt" idx="10"/>
          </p:nvPr>
        </p:nvSpPr>
        <p:spPr>
          <a:xfrm>
            <a:off x="0" y="6912000"/>
            <a:ext cx="0" cy="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0" name="Google Shape;350;p38"/>
          <p:cNvSpPr txBox="1">
            <a:spLocks noGrp="1"/>
          </p:cNvSpPr>
          <p:nvPr>
            <p:ph type="ftr" idx="11"/>
          </p:nvPr>
        </p:nvSpPr>
        <p:spPr>
          <a:xfrm>
            <a:off x="0" y="6912000"/>
            <a:ext cx="0" cy="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1" name="Google Shape;351;p38"/>
          <p:cNvSpPr txBox="1">
            <a:spLocks noGrp="1"/>
          </p:cNvSpPr>
          <p:nvPr>
            <p:ph type="sldNum" idx="12"/>
          </p:nvPr>
        </p:nvSpPr>
        <p:spPr>
          <a:xfrm>
            <a:off x="0" y="6912000"/>
            <a:ext cx="0" cy="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2"/>
        <p:cNvGrpSpPr/>
        <p:nvPr/>
      </p:nvGrpSpPr>
      <p:grpSpPr>
        <a:xfrm>
          <a:off x="0" y="0"/>
          <a:ext cx="0" cy="0"/>
          <a:chOff x="0" y="0"/>
          <a:chExt cx="0" cy="0"/>
        </a:xfrm>
      </p:grpSpPr>
      <p:sp>
        <p:nvSpPr>
          <p:cNvPr id="43" name="Google Shape;43;p5"/>
          <p:cNvSpPr txBox="1">
            <a:spLocks noGrp="1"/>
          </p:cNvSpPr>
          <p:nvPr>
            <p:ph type="dt" idx="10"/>
          </p:nvPr>
        </p:nvSpPr>
        <p:spPr>
          <a:xfrm>
            <a:off x="648000" y="324000"/>
            <a:ext cx="1920000" cy="12585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
          <p:cNvSpPr txBox="1">
            <a:spLocks noGrp="1"/>
          </p:cNvSpPr>
          <p:nvPr>
            <p:ph type="ftr" idx="11"/>
          </p:nvPr>
        </p:nvSpPr>
        <p:spPr>
          <a:xfrm>
            <a:off x="2892712" y="323850"/>
            <a:ext cx="4162138" cy="12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5"/>
          <p:cNvSpPr txBox="1">
            <a:spLocks noGrp="1"/>
          </p:cNvSpPr>
          <p:nvPr>
            <p:ph type="sldNum" idx="12"/>
          </p:nvPr>
        </p:nvSpPr>
        <p:spPr>
          <a:xfrm>
            <a:off x="324000" y="324000"/>
            <a:ext cx="324000" cy="12585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A. Cover">
  <p:cSld name="A. Cover">
    <p:spTree>
      <p:nvGrpSpPr>
        <p:cNvPr id="1" name="Shape 46"/>
        <p:cNvGrpSpPr/>
        <p:nvPr/>
      </p:nvGrpSpPr>
      <p:grpSpPr>
        <a:xfrm>
          <a:off x="0" y="0"/>
          <a:ext cx="0" cy="0"/>
          <a:chOff x="0" y="0"/>
          <a:chExt cx="0" cy="0"/>
        </a:xfrm>
      </p:grpSpPr>
      <p:sp>
        <p:nvSpPr>
          <p:cNvPr id="47" name="Google Shape;47;p6"/>
          <p:cNvSpPr>
            <a:spLocks noGrp="1"/>
          </p:cNvSpPr>
          <p:nvPr>
            <p:ph type="pic" idx="2"/>
          </p:nvPr>
        </p:nvSpPr>
        <p:spPr>
          <a:xfrm>
            <a:off x="0" y="0"/>
            <a:ext cx="12191999" cy="6858000"/>
          </a:xfrm>
          <a:prstGeom prst="rect">
            <a:avLst/>
          </a:prstGeom>
          <a:solidFill>
            <a:srgbClr val="D4D7DC"/>
          </a:solidFill>
          <a:ln>
            <a:noFill/>
          </a:ln>
        </p:spPr>
      </p:sp>
      <p:sp>
        <p:nvSpPr>
          <p:cNvPr id="48" name="Google Shape;48;p6"/>
          <p:cNvSpPr txBox="1">
            <a:spLocks noGrp="1"/>
          </p:cNvSpPr>
          <p:nvPr>
            <p:ph type="ctrTitle"/>
          </p:nvPr>
        </p:nvSpPr>
        <p:spPr>
          <a:xfrm>
            <a:off x="648000" y="648000"/>
            <a:ext cx="8652000" cy="3104850"/>
          </a:xfrm>
          <a:prstGeom prst="rect">
            <a:avLst/>
          </a:prstGeom>
          <a:noFill/>
          <a:ln>
            <a:noFill/>
          </a:ln>
        </p:spPr>
        <p:txBody>
          <a:bodyPr spcFirstLastPara="1" wrap="square" lIns="0" tIns="0" rIns="0" bIns="144000" anchor="b" anchorCtr="0">
            <a:noAutofit/>
          </a:bodyPr>
          <a:lstStyle>
            <a:lvl1pPr lvl="0" algn="l">
              <a:lnSpc>
                <a:spcPct val="100000"/>
              </a:lnSpc>
              <a:spcBef>
                <a:spcPts val="0"/>
              </a:spcBef>
              <a:spcAft>
                <a:spcPts val="0"/>
              </a:spcAft>
              <a:buClr>
                <a:schemeClr val="lt1"/>
              </a:buClr>
              <a:buSzPts val="4400"/>
              <a:buFont typeface="Arial"/>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6"/>
          <p:cNvSpPr txBox="1">
            <a:spLocks noGrp="1"/>
          </p:cNvSpPr>
          <p:nvPr>
            <p:ph type="body" idx="1"/>
          </p:nvPr>
        </p:nvSpPr>
        <p:spPr>
          <a:xfrm>
            <a:off x="647999" y="3753000"/>
            <a:ext cx="8652001" cy="130914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00"/>
              </a:spcBef>
              <a:spcAft>
                <a:spcPts val="0"/>
              </a:spcAft>
              <a:buClr>
                <a:schemeClr val="lt1"/>
              </a:buClr>
              <a:buSzPts val="2000"/>
              <a:buNone/>
              <a:defRPr>
                <a:solidFill>
                  <a:schemeClr val="lt1"/>
                </a:solidFill>
                <a:latin typeface="Arial"/>
                <a:ea typeface="Arial"/>
                <a:cs typeface="Arial"/>
                <a:sym typeface="Arial"/>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50" name="Google Shape;50;p6"/>
          <p:cNvSpPr txBox="1">
            <a:spLocks noGrp="1"/>
          </p:cNvSpPr>
          <p:nvPr>
            <p:ph type="body" idx="3"/>
          </p:nvPr>
        </p:nvSpPr>
        <p:spPr>
          <a:xfrm>
            <a:off x="648000" y="5799600"/>
            <a:ext cx="1920000" cy="1548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300"/>
              </a:spcBef>
              <a:spcAft>
                <a:spcPts val="0"/>
              </a:spcAft>
              <a:buClr>
                <a:schemeClr val="lt1"/>
              </a:buClr>
              <a:buSzPts val="1000"/>
              <a:buNone/>
              <a:defRPr sz="1000" b="1">
                <a:solidFill>
                  <a:schemeClr val="lt1"/>
                </a:solidFill>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51" name="Google Shape;51;p6"/>
          <p:cNvSpPr txBox="1">
            <a:spLocks noGrp="1"/>
          </p:cNvSpPr>
          <p:nvPr>
            <p:ph type="dt" idx="10"/>
          </p:nvPr>
        </p:nvSpPr>
        <p:spPr>
          <a:xfrm>
            <a:off x="646987" y="6055200"/>
            <a:ext cx="1920001" cy="154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10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6"/>
          <p:cNvSpPr txBox="1">
            <a:spLocks noGrp="1"/>
          </p:cNvSpPr>
          <p:nvPr>
            <p:ph type="ftr" idx="11"/>
          </p:nvPr>
        </p:nvSpPr>
        <p:spPr>
          <a:xfrm>
            <a:off x="0" y="6876000"/>
            <a:ext cx="0" cy="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6"/>
          <p:cNvSpPr txBox="1"/>
          <p:nvPr/>
        </p:nvSpPr>
        <p:spPr>
          <a:xfrm>
            <a:off x="23812" y="-33912"/>
            <a:ext cx="36000" cy="17184"/>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100"/>
              <a:buFont typeface="Arial"/>
              <a:buNone/>
            </a:pPr>
            <a:r>
              <a:rPr lang="en-US" sz="100" b="0" i="0" u="none" strike="noStrike" cap="none">
                <a:solidFill>
                  <a:srgbClr val="666666"/>
                </a:solidFill>
                <a:latin typeface="Arial"/>
                <a:ea typeface="Arial"/>
                <a:cs typeface="Arial"/>
                <a:sym typeface="Arial"/>
              </a:rPr>
              <a:t>Light</a:t>
            </a:r>
            <a:endParaRPr sz="1400" b="0" i="0" u="none" strike="noStrike" cap="none">
              <a:solidFill>
                <a:srgbClr val="000000"/>
              </a:solidFill>
              <a:latin typeface="Arial"/>
              <a:ea typeface="Arial"/>
              <a:cs typeface="Arial"/>
              <a:sym typeface="Arial"/>
            </a:endParaRPr>
          </a:p>
        </p:txBody>
      </p:sp>
      <p:sp>
        <p:nvSpPr>
          <p:cNvPr id="54" name="Google Shape;54;p6"/>
          <p:cNvSpPr txBox="1">
            <a:spLocks noGrp="1"/>
          </p:cNvSpPr>
          <p:nvPr>
            <p:ph type="sldNum" idx="12"/>
          </p:nvPr>
        </p:nvSpPr>
        <p:spPr>
          <a:xfrm>
            <a:off x="0" y="6876000"/>
            <a:ext cx="0" cy="0"/>
          </a:xfrm>
          <a:prstGeom prst="rect">
            <a:avLst/>
          </a:prstGeom>
          <a:noFill/>
          <a:ln>
            <a:noFill/>
          </a:ln>
        </p:spPr>
        <p:txBody>
          <a:bodyPr spcFirstLastPara="1" wrap="square" lIns="0" tIns="0" rIns="0" bIns="0" anchor="b" anchorCtr="0">
            <a:noAutofit/>
          </a:bodyPr>
          <a:lstStyle>
            <a:lvl1pPr marL="0" marR="0" lvl="0"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55" name="Google Shape;55;p6" descr="{&quot;templafy&quot;:{&quot;type&quot;:&quot;image&quot;,&quot;inheritDimensions&quot;:&quot;inheritNone&quot;,&quot;width&quot;:&quot;7.67 cm&quot;,&quot;binding&quot;:&quot;Form.PLogoChoice.PLogoInsertionWhite&quot;}}"/>
          <p:cNvSpPr/>
          <p:nvPr/>
        </p:nvSpPr>
        <p:spPr>
          <a:xfrm>
            <a:off x="9240653" y="5336922"/>
            <a:ext cx="2760847" cy="1309148"/>
          </a:xfrm>
          <a:prstGeom prst="rect">
            <a:avLst/>
          </a:prstGeom>
          <a:noFill/>
          <a:ln>
            <a:noFill/>
          </a:ln>
        </p:spPr>
        <p:txBody>
          <a:bodyPr spcFirstLastPara="1" wrap="square" lIns="72000" tIns="36000" rIns="72000" bIns="36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 Cover">
  <p:cSld name="B. Cover">
    <p:bg>
      <p:bgPr>
        <a:solidFill>
          <a:schemeClr val="dk2"/>
        </a:solidFill>
        <a:effectLst/>
      </p:bgPr>
    </p:bg>
    <p:spTree>
      <p:nvGrpSpPr>
        <p:cNvPr id="1" name="Shape 56"/>
        <p:cNvGrpSpPr/>
        <p:nvPr/>
      </p:nvGrpSpPr>
      <p:grpSpPr>
        <a:xfrm>
          <a:off x="0" y="0"/>
          <a:ext cx="0" cy="0"/>
          <a:chOff x="0" y="0"/>
          <a:chExt cx="0" cy="0"/>
        </a:xfrm>
      </p:grpSpPr>
      <p:sp>
        <p:nvSpPr>
          <p:cNvPr id="57" name="Google Shape;57;p7"/>
          <p:cNvSpPr/>
          <p:nvPr/>
        </p:nvSpPr>
        <p:spPr>
          <a:xfrm>
            <a:off x="0" y="0"/>
            <a:ext cx="12192000" cy="6858000"/>
          </a:xfrm>
          <a:prstGeom prst="rect">
            <a:avLst/>
          </a:prstGeom>
          <a:solidFill>
            <a:schemeClr val="accent1"/>
          </a:solidFill>
          <a:ln>
            <a:noFill/>
          </a:ln>
        </p:spPr>
        <p:txBody>
          <a:bodyPr spcFirstLastPara="1" wrap="square" lIns="72000" tIns="36000" rIns="72000" bIns="36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58" name="Google Shape;58;p7"/>
          <p:cNvSpPr txBox="1">
            <a:spLocks noGrp="1"/>
          </p:cNvSpPr>
          <p:nvPr>
            <p:ph type="ctrTitle"/>
          </p:nvPr>
        </p:nvSpPr>
        <p:spPr>
          <a:xfrm>
            <a:off x="647999" y="648000"/>
            <a:ext cx="8652001" cy="3104850"/>
          </a:xfrm>
          <a:prstGeom prst="rect">
            <a:avLst/>
          </a:prstGeom>
          <a:noFill/>
          <a:ln>
            <a:noFill/>
          </a:ln>
        </p:spPr>
        <p:txBody>
          <a:bodyPr spcFirstLastPara="1" wrap="square" lIns="0" tIns="0" rIns="0" bIns="144000" anchor="b" anchorCtr="0">
            <a:noAutofit/>
          </a:bodyPr>
          <a:lstStyle>
            <a:lvl1pPr lvl="0" algn="l">
              <a:lnSpc>
                <a:spcPct val="100000"/>
              </a:lnSpc>
              <a:spcBef>
                <a:spcPts val="0"/>
              </a:spcBef>
              <a:spcAft>
                <a:spcPts val="0"/>
              </a:spcAft>
              <a:buClr>
                <a:schemeClr val="lt1"/>
              </a:buClr>
              <a:buSzPts val="4400"/>
              <a:buFont typeface="Arial"/>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
          <p:cNvSpPr txBox="1">
            <a:spLocks noGrp="1"/>
          </p:cNvSpPr>
          <p:nvPr>
            <p:ph type="body" idx="1"/>
          </p:nvPr>
        </p:nvSpPr>
        <p:spPr>
          <a:xfrm>
            <a:off x="648000" y="5798220"/>
            <a:ext cx="1920000" cy="1548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300"/>
              </a:spcBef>
              <a:spcAft>
                <a:spcPts val="0"/>
              </a:spcAft>
              <a:buClr>
                <a:schemeClr val="lt1"/>
              </a:buClr>
              <a:buSzPts val="1000"/>
              <a:buNone/>
              <a:defRPr sz="1000" b="1">
                <a:solidFill>
                  <a:schemeClr val="lt1"/>
                </a:solidFill>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60" name="Google Shape;60;p7"/>
          <p:cNvSpPr txBox="1">
            <a:spLocks noGrp="1"/>
          </p:cNvSpPr>
          <p:nvPr>
            <p:ph type="dt" idx="10"/>
          </p:nvPr>
        </p:nvSpPr>
        <p:spPr>
          <a:xfrm>
            <a:off x="646987" y="6053913"/>
            <a:ext cx="1920001" cy="154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10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7"/>
          <p:cNvSpPr/>
          <p:nvPr/>
        </p:nvSpPr>
        <p:spPr>
          <a:xfrm>
            <a:off x="11172825" y="321618"/>
            <a:ext cx="701251" cy="499913"/>
          </a:xfrm>
          <a:custGeom>
            <a:avLst/>
            <a:gdLst/>
            <a:ahLst/>
            <a:cxnLst/>
            <a:rect l="l" t="t" r="r" b="b"/>
            <a:pathLst>
              <a:path w="5293529" h="3773692" extrusionOk="0">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 name="Google Shape;62;p7" descr="{&quot;templafy&quot;:{&quot;type&quot;:&quot;image&quot;,&quot;inheritDimensions&quot;:&quot;inheritNone&quot;,&quot;width&quot;:&quot;7.67 cm&quot;,&quot;binding&quot;:&quot;Form.PLogoChoice.PLogoInsertionWhite&quot;}}"/>
          <p:cNvSpPr/>
          <p:nvPr/>
        </p:nvSpPr>
        <p:spPr>
          <a:xfrm>
            <a:off x="9240653" y="5336922"/>
            <a:ext cx="2760847" cy="1309148"/>
          </a:xfrm>
          <a:prstGeom prst="rect">
            <a:avLst/>
          </a:prstGeom>
          <a:noFill/>
          <a:ln>
            <a:noFill/>
          </a:ln>
        </p:spPr>
        <p:txBody>
          <a:bodyPr spcFirstLastPara="1" wrap="square" lIns="72000" tIns="36000" rIns="72000" bIns="36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63" name="Google Shape;63;p7"/>
          <p:cNvSpPr txBox="1">
            <a:spLocks noGrp="1"/>
          </p:cNvSpPr>
          <p:nvPr>
            <p:ph type="body" idx="2"/>
          </p:nvPr>
        </p:nvSpPr>
        <p:spPr>
          <a:xfrm>
            <a:off x="647999" y="3753000"/>
            <a:ext cx="8652001" cy="130914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00"/>
              </a:spcBef>
              <a:spcAft>
                <a:spcPts val="0"/>
              </a:spcAft>
              <a:buClr>
                <a:schemeClr val="lt1"/>
              </a:buClr>
              <a:buSzPts val="2000"/>
              <a:buNone/>
              <a:defRPr>
                <a:solidFill>
                  <a:schemeClr val="lt1"/>
                </a:solidFill>
                <a:latin typeface="Arial"/>
                <a:ea typeface="Arial"/>
                <a:cs typeface="Arial"/>
                <a:sym typeface="Arial"/>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64" name="Google Shape;64;p7"/>
          <p:cNvSpPr txBox="1">
            <a:spLocks noGrp="1"/>
          </p:cNvSpPr>
          <p:nvPr>
            <p:ph type="ftr" idx="11"/>
          </p:nvPr>
        </p:nvSpPr>
        <p:spPr>
          <a:xfrm>
            <a:off x="0" y="6876000"/>
            <a:ext cx="0" cy="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7"/>
          <p:cNvSpPr txBox="1">
            <a:spLocks noGrp="1"/>
          </p:cNvSpPr>
          <p:nvPr>
            <p:ph type="sldNum" idx="12"/>
          </p:nvPr>
        </p:nvSpPr>
        <p:spPr>
          <a:xfrm>
            <a:off x="0" y="6876000"/>
            <a:ext cx="0" cy="0"/>
          </a:xfrm>
          <a:prstGeom prst="rect">
            <a:avLst/>
          </a:prstGeom>
          <a:noFill/>
          <a:ln>
            <a:noFill/>
          </a:ln>
        </p:spPr>
        <p:txBody>
          <a:bodyPr spcFirstLastPara="1" wrap="square" lIns="0" tIns="0" rIns="0" bIns="0" anchor="b" anchorCtr="0">
            <a:noAutofit/>
          </a:bodyPr>
          <a:lstStyle>
            <a:lvl1pPr marL="0" marR="0" lvl="0"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 Cover">
  <p:cSld name="C. Cover">
    <p:spTree>
      <p:nvGrpSpPr>
        <p:cNvPr id="1" name="Shape 66"/>
        <p:cNvGrpSpPr/>
        <p:nvPr/>
      </p:nvGrpSpPr>
      <p:grpSpPr>
        <a:xfrm>
          <a:off x="0" y="0"/>
          <a:ext cx="0" cy="0"/>
          <a:chOff x="0" y="0"/>
          <a:chExt cx="0" cy="0"/>
        </a:xfrm>
      </p:grpSpPr>
      <p:sp>
        <p:nvSpPr>
          <p:cNvPr id="67" name="Google Shape;67;p8"/>
          <p:cNvSpPr txBox="1">
            <a:spLocks noGrp="1"/>
          </p:cNvSpPr>
          <p:nvPr>
            <p:ph type="ctrTitle"/>
          </p:nvPr>
        </p:nvSpPr>
        <p:spPr>
          <a:xfrm>
            <a:off x="647999" y="648000"/>
            <a:ext cx="8652001" cy="3105000"/>
          </a:xfrm>
          <a:prstGeom prst="rect">
            <a:avLst/>
          </a:prstGeom>
          <a:noFill/>
          <a:ln>
            <a:noFill/>
          </a:ln>
        </p:spPr>
        <p:txBody>
          <a:bodyPr spcFirstLastPara="1" wrap="square" lIns="0" tIns="0" rIns="0" bIns="144000" anchor="b" anchorCtr="0">
            <a:noAutofit/>
          </a:bodyPr>
          <a:lstStyle>
            <a:lvl1pPr lvl="0" algn="l">
              <a:lnSpc>
                <a:spcPct val="100000"/>
              </a:lnSpc>
              <a:spcBef>
                <a:spcPts val="0"/>
              </a:spcBef>
              <a:spcAft>
                <a:spcPts val="0"/>
              </a:spcAft>
              <a:buClr>
                <a:schemeClr val="dk2"/>
              </a:buClr>
              <a:buSzPts val="4400"/>
              <a:buFont typeface="Arial"/>
              <a:buNone/>
              <a:defRPr sz="4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8"/>
          <p:cNvSpPr txBox="1">
            <a:spLocks noGrp="1"/>
          </p:cNvSpPr>
          <p:nvPr>
            <p:ph type="body" idx="1"/>
          </p:nvPr>
        </p:nvSpPr>
        <p:spPr>
          <a:xfrm>
            <a:off x="648000" y="5799507"/>
            <a:ext cx="1920000" cy="1548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300"/>
              </a:spcBef>
              <a:spcAft>
                <a:spcPts val="0"/>
              </a:spcAft>
              <a:buClr>
                <a:schemeClr val="dk2"/>
              </a:buClr>
              <a:buSzPts val="1000"/>
              <a:buNone/>
              <a:defRPr sz="1000" b="1">
                <a:solidFill>
                  <a:schemeClr val="dk2"/>
                </a:solidFill>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69" name="Google Shape;69;p8"/>
          <p:cNvSpPr txBox="1">
            <a:spLocks noGrp="1"/>
          </p:cNvSpPr>
          <p:nvPr>
            <p:ph type="dt" idx="10"/>
          </p:nvPr>
        </p:nvSpPr>
        <p:spPr>
          <a:xfrm>
            <a:off x="647999" y="6055882"/>
            <a:ext cx="1920001" cy="154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10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8"/>
          <p:cNvSpPr/>
          <p:nvPr/>
        </p:nvSpPr>
        <p:spPr>
          <a:xfrm>
            <a:off x="11172825" y="321618"/>
            <a:ext cx="701251" cy="499913"/>
          </a:xfrm>
          <a:custGeom>
            <a:avLst/>
            <a:gdLst/>
            <a:ahLst/>
            <a:cxnLst/>
            <a:rect l="l" t="t" r="r" b="b"/>
            <a:pathLst>
              <a:path w="5293529" h="3773692" extrusionOk="0">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1" name="Google Shape;71;p8" descr="{&quot;templafy&quot;:{&quot;type&quot;:&quot;image&quot;,&quot;inheritDimensions&quot;:&quot;inheritNone&quot;,&quot;width&quot;:&quot;7.67 cm&quot;,&quot;binding&quot;:&quot;Form.PLogoChoice.PLogoInsertion&quot;}}"/>
          <p:cNvSpPr/>
          <p:nvPr/>
        </p:nvSpPr>
        <p:spPr>
          <a:xfrm>
            <a:off x="9240653" y="5336922"/>
            <a:ext cx="2760847" cy="1309148"/>
          </a:xfrm>
          <a:prstGeom prst="rect">
            <a:avLst/>
          </a:prstGeom>
          <a:noFill/>
          <a:ln>
            <a:noFill/>
          </a:ln>
        </p:spPr>
        <p:txBody>
          <a:bodyPr spcFirstLastPara="1" wrap="square" lIns="72000" tIns="36000" rIns="72000" bIns="36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72" name="Google Shape;72;p8"/>
          <p:cNvSpPr txBox="1">
            <a:spLocks noGrp="1"/>
          </p:cNvSpPr>
          <p:nvPr>
            <p:ph type="body" idx="2"/>
          </p:nvPr>
        </p:nvSpPr>
        <p:spPr>
          <a:xfrm>
            <a:off x="647999" y="3753000"/>
            <a:ext cx="8652001" cy="130914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00"/>
              </a:spcBef>
              <a:spcAft>
                <a:spcPts val="0"/>
              </a:spcAft>
              <a:buClr>
                <a:schemeClr val="dk2"/>
              </a:buClr>
              <a:buSzPts val="2000"/>
              <a:buNone/>
              <a:defRPr>
                <a:solidFill>
                  <a:schemeClr val="dk2"/>
                </a:solidFill>
                <a:latin typeface="Arial"/>
                <a:ea typeface="Arial"/>
                <a:cs typeface="Arial"/>
                <a:sym typeface="Arial"/>
              </a:defRPr>
            </a:lvl1pPr>
            <a:lvl2pPr marL="914400" lvl="1" indent="-342900" algn="l">
              <a:lnSpc>
                <a:spcPct val="100000"/>
              </a:lnSpc>
              <a:spcBef>
                <a:spcPts val="600"/>
              </a:spcBef>
              <a:spcAft>
                <a:spcPts val="0"/>
              </a:spcAft>
              <a:buClr>
                <a:schemeClr val="dk2"/>
              </a:buClr>
              <a:buSzPts val="1800"/>
              <a:buChar char="•"/>
              <a:defRPr/>
            </a:lvl2pPr>
            <a:lvl3pPr marL="1371600" lvl="2" indent="-342900" algn="l">
              <a:lnSpc>
                <a:spcPct val="100000"/>
              </a:lnSpc>
              <a:spcBef>
                <a:spcPts val="600"/>
              </a:spcBef>
              <a:spcAft>
                <a:spcPts val="0"/>
              </a:spcAft>
              <a:buClr>
                <a:schemeClr val="dk2"/>
              </a:buClr>
              <a:buSzPts val="1800"/>
              <a:buChar char="•"/>
              <a:defRPr/>
            </a:lvl3pPr>
            <a:lvl4pPr marL="1828800" lvl="3" indent="-342900" algn="l">
              <a:lnSpc>
                <a:spcPct val="100000"/>
              </a:lnSpc>
              <a:spcBef>
                <a:spcPts val="1200"/>
              </a:spcBef>
              <a:spcAft>
                <a:spcPts val="0"/>
              </a:spcAft>
              <a:buClr>
                <a:schemeClr val="dk2"/>
              </a:buClr>
              <a:buSzPts val="1800"/>
              <a:buChar char="​"/>
              <a:defRPr/>
            </a:lvl4pPr>
            <a:lvl5pPr marL="2286000" lvl="4" indent="-342900" algn="l">
              <a:lnSpc>
                <a:spcPct val="100000"/>
              </a:lnSpc>
              <a:spcBef>
                <a:spcPts val="1200"/>
              </a:spcBef>
              <a:spcAft>
                <a:spcPts val="0"/>
              </a:spcAft>
              <a:buClr>
                <a:schemeClr val="dk2"/>
              </a:buClr>
              <a:buSzPts val="1800"/>
              <a:buChar char="​"/>
              <a:defRPr/>
            </a:lvl5pPr>
            <a:lvl6pPr marL="2743200" lvl="5" indent="-342900" algn="l">
              <a:lnSpc>
                <a:spcPct val="100000"/>
              </a:lnSpc>
              <a:spcBef>
                <a:spcPts val="1200"/>
              </a:spcBef>
              <a:spcAft>
                <a:spcPts val="0"/>
              </a:spcAft>
              <a:buClr>
                <a:schemeClr val="dk2"/>
              </a:buClr>
              <a:buSzPts val="1800"/>
              <a:buChar char="​"/>
              <a:defRPr/>
            </a:lvl6pPr>
            <a:lvl7pPr marL="3200400" lvl="6" indent="-342900" algn="l">
              <a:lnSpc>
                <a:spcPct val="100000"/>
              </a:lnSpc>
              <a:spcBef>
                <a:spcPts val="1200"/>
              </a:spcBef>
              <a:spcAft>
                <a:spcPts val="0"/>
              </a:spcAft>
              <a:buClr>
                <a:schemeClr val="dk2"/>
              </a:buClr>
              <a:buSzPts val="1800"/>
              <a:buChar char="​"/>
              <a:defRPr/>
            </a:lvl7pPr>
            <a:lvl8pPr marL="3657600" lvl="7" indent="-342900" algn="l">
              <a:lnSpc>
                <a:spcPct val="100000"/>
              </a:lnSpc>
              <a:spcBef>
                <a:spcPts val="600"/>
              </a:spcBef>
              <a:spcAft>
                <a:spcPts val="0"/>
              </a:spcAft>
              <a:buClr>
                <a:schemeClr val="dk2"/>
              </a:buClr>
              <a:buSzPts val="1800"/>
              <a:buChar char="•"/>
              <a:defRPr/>
            </a:lvl8pPr>
            <a:lvl9pPr marL="4114800" lvl="8" indent="-342900" algn="l">
              <a:lnSpc>
                <a:spcPct val="100000"/>
              </a:lnSpc>
              <a:spcBef>
                <a:spcPts val="600"/>
              </a:spcBef>
              <a:spcAft>
                <a:spcPts val="1200"/>
              </a:spcAft>
              <a:buClr>
                <a:schemeClr val="dk2"/>
              </a:buClr>
              <a:buSzPts val="1800"/>
              <a:buChar char="​"/>
              <a:defRPr/>
            </a:lvl9pPr>
          </a:lstStyle>
          <a:p>
            <a:endParaRPr/>
          </a:p>
        </p:txBody>
      </p:sp>
      <p:sp>
        <p:nvSpPr>
          <p:cNvPr id="73" name="Google Shape;73;p8"/>
          <p:cNvSpPr txBox="1">
            <a:spLocks noGrp="1"/>
          </p:cNvSpPr>
          <p:nvPr>
            <p:ph type="ftr" idx="11"/>
          </p:nvPr>
        </p:nvSpPr>
        <p:spPr>
          <a:xfrm>
            <a:off x="0" y="6876000"/>
            <a:ext cx="0" cy="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8"/>
          <p:cNvSpPr txBox="1">
            <a:spLocks noGrp="1"/>
          </p:cNvSpPr>
          <p:nvPr>
            <p:ph type="sldNum" idx="12"/>
          </p:nvPr>
        </p:nvSpPr>
        <p:spPr>
          <a:xfrm>
            <a:off x="0" y="6876000"/>
            <a:ext cx="0" cy="0"/>
          </a:xfrm>
          <a:prstGeom prst="rect">
            <a:avLst/>
          </a:prstGeom>
          <a:noFill/>
          <a:ln>
            <a:noFill/>
          </a:ln>
        </p:spPr>
        <p:txBody>
          <a:bodyPr spcFirstLastPara="1" wrap="square" lIns="0" tIns="0" rIns="0" bIns="0" anchor="b" anchorCtr="0">
            <a:noAutofit/>
          </a:bodyPr>
          <a:lstStyle>
            <a:lvl1pPr marL="0" marR="0" lvl="0"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00"/>
              <a:buFont typeface="Arial"/>
              <a:buNone/>
              <a:defRPr sz="1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A. Agenda">
  <p:cSld name="A. Agenda">
    <p:bg>
      <p:bgPr>
        <a:solidFill>
          <a:schemeClr val="dk2"/>
        </a:solidFill>
        <a:effectLst/>
      </p:bgPr>
    </p:bg>
    <p:spTree>
      <p:nvGrpSpPr>
        <p:cNvPr id="1" name="Shape 75"/>
        <p:cNvGrpSpPr/>
        <p:nvPr/>
      </p:nvGrpSpPr>
      <p:grpSpPr>
        <a:xfrm>
          <a:off x="0" y="0"/>
          <a:ext cx="0" cy="0"/>
          <a:chOff x="0" y="0"/>
          <a:chExt cx="0" cy="0"/>
        </a:xfrm>
      </p:grpSpPr>
      <p:sp>
        <p:nvSpPr>
          <p:cNvPr id="76" name="Google Shape;76;p9"/>
          <p:cNvSpPr/>
          <p:nvPr/>
        </p:nvSpPr>
        <p:spPr>
          <a:xfrm>
            <a:off x="0" y="0"/>
            <a:ext cx="12192000" cy="6858000"/>
          </a:xfrm>
          <a:prstGeom prst="rect">
            <a:avLst/>
          </a:prstGeom>
          <a:solidFill>
            <a:schemeClr val="accent1"/>
          </a:solidFill>
          <a:ln>
            <a:noFill/>
          </a:ln>
        </p:spPr>
        <p:txBody>
          <a:bodyPr spcFirstLastPara="1" wrap="square" lIns="72000" tIns="36000" rIns="72000" bIns="36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77" name="Google Shape;77;p9"/>
          <p:cNvSpPr txBox="1">
            <a:spLocks noGrp="1"/>
          </p:cNvSpPr>
          <p:nvPr>
            <p:ph type="body" idx="1"/>
          </p:nvPr>
        </p:nvSpPr>
        <p:spPr>
          <a:xfrm>
            <a:off x="648000" y="648000"/>
            <a:ext cx="6408000" cy="5562000"/>
          </a:xfrm>
          <a:prstGeom prst="rect">
            <a:avLst/>
          </a:prstGeom>
          <a:noFill/>
          <a:ln>
            <a:noFill/>
          </a:ln>
        </p:spPr>
        <p:txBody>
          <a:bodyPr spcFirstLastPara="1" wrap="square" lIns="0" tIns="0" rIns="0" bIns="0" anchor="ctr" anchorCtr="0">
            <a:noAutofit/>
          </a:bodyPr>
          <a:lstStyle>
            <a:lvl1pPr marL="457200" lvl="0" indent="-355600" algn="l">
              <a:lnSpc>
                <a:spcPct val="100000"/>
              </a:lnSpc>
              <a:spcBef>
                <a:spcPts val="300"/>
              </a:spcBef>
              <a:spcAft>
                <a:spcPts val="0"/>
              </a:spcAft>
              <a:buClr>
                <a:schemeClr val="lt1"/>
              </a:buClr>
              <a:buSzPts val="2000"/>
              <a:buFont typeface="Arial"/>
              <a:buChar char="​"/>
              <a:defRPr>
                <a:solidFill>
                  <a:schemeClr val="lt1"/>
                </a:solidFill>
              </a:defRPr>
            </a:lvl1pPr>
            <a:lvl2pPr marL="914400" lvl="1" indent="-355600" algn="l">
              <a:lnSpc>
                <a:spcPct val="100000"/>
              </a:lnSpc>
              <a:spcBef>
                <a:spcPts val="600"/>
              </a:spcBef>
              <a:spcAft>
                <a:spcPts val="0"/>
              </a:spcAft>
              <a:buClr>
                <a:schemeClr val="lt1"/>
              </a:buClr>
              <a:buSzPts val="2000"/>
              <a:buFont typeface="Arial"/>
              <a:buChar char="​"/>
              <a:defRPr sz="2000" b="1">
                <a:solidFill>
                  <a:schemeClr val="lt1"/>
                </a:solidFill>
              </a:defRPr>
            </a:lvl2pPr>
            <a:lvl3pPr marL="1371600" lvl="2" indent="-355600" algn="l">
              <a:lnSpc>
                <a:spcPct val="100000"/>
              </a:lnSpc>
              <a:spcBef>
                <a:spcPts val="600"/>
              </a:spcBef>
              <a:spcAft>
                <a:spcPts val="0"/>
              </a:spcAft>
              <a:buClr>
                <a:schemeClr val="lt1"/>
              </a:buClr>
              <a:buSzPts val="2000"/>
              <a:buFont typeface="Arial"/>
              <a:buChar char="​"/>
              <a:defRPr sz="2000">
                <a:solidFill>
                  <a:schemeClr val="lt1"/>
                </a:solidFill>
              </a:defRPr>
            </a:lvl3pPr>
            <a:lvl4pPr marL="1828800" lvl="3" indent="-355600" algn="l">
              <a:lnSpc>
                <a:spcPct val="100000"/>
              </a:lnSpc>
              <a:spcBef>
                <a:spcPts val="600"/>
              </a:spcBef>
              <a:spcAft>
                <a:spcPts val="0"/>
              </a:spcAft>
              <a:buClr>
                <a:schemeClr val="lt1"/>
              </a:buClr>
              <a:buSzPts val="2000"/>
              <a:buFont typeface="Arial"/>
              <a:buChar char="​"/>
              <a:defRPr sz="2000">
                <a:solidFill>
                  <a:schemeClr val="lt1"/>
                </a:solidFill>
              </a:defRPr>
            </a:lvl4pPr>
            <a:lvl5pPr marL="2286000" lvl="4" indent="-355600" algn="l">
              <a:lnSpc>
                <a:spcPct val="100000"/>
              </a:lnSpc>
              <a:spcBef>
                <a:spcPts val="600"/>
              </a:spcBef>
              <a:spcAft>
                <a:spcPts val="0"/>
              </a:spcAft>
              <a:buClr>
                <a:schemeClr val="lt1"/>
              </a:buClr>
              <a:buSzPts val="2000"/>
              <a:buFont typeface="Arial"/>
              <a:buChar char="​"/>
              <a:defRPr sz="2000">
                <a:solidFill>
                  <a:schemeClr val="lt1"/>
                </a:solidFill>
              </a:defRPr>
            </a:lvl5pPr>
            <a:lvl6pPr marL="2743200" lvl="5" indent="-355600" algn="l">
              <a:lnSpc>
                <a:spcPct val="100000"/>
              </a:lnSpc>
              <a:spcBef>
                <a:spcPts val="600"/>
              </a:spcBef>
              <a:spcAft>
                <a:spcPts val="0"/>
              </a:spcAft>
              <a:buClr>
                <a:schemeClr val="lt1"/>
              </a:buClr>
              <a:buSzPts val="2000"/>
              <a:buFont typeface="Arial"/>
              <a:buChar char="​"/>
              <a:defRPr sz="2000">
                <a:solidFill>
                  <a:schemeClr val="lt1"/>
                </a:solidFill>
              </a:defRPr>
            </a:lvl6pPr>
            <a:lvl7pPr marL="3200400" lvl="6" indent="-355600" algn="l">
              <a:lnSpc>
                <a:spcPct val="100000"/>
              </a:lnSpc>
              <a:spcBef>
                <a:spcPts val="600"/>
              </a:spcBef>
              <a:spcAft>
                <a:spcPts val="0"/>
              </a:spcAft>
              <a:buClr>
                <a:schemeClr val="lt1"/>
              </a:buClr>
              <a:buSzPts val="2000"/>
              <a:buFont typeface="Arial"/>
              <a:buChar char="​"/>
              <a:defRPr sz="2000">
                <a:solidFill>
                  <a:schemeClr val="lt1"/>
                </a:solidFill>
              </a:defRPr>
            </a:lvl7pPr>
            <a:lvl8pPr marL="3657600" lvl="7" indent="-355600" algn="l">
              <a:lnSpc>
                <a:spcPct val="100000"/>
              </a:lnSpc>
              <a:spcBef>
                <a:spcPts val="600"/>
              </a:spcBef>
              <a:spcAft>
                <a:spcPts val="0"/>
              </a:spcAft>
              <a:buClr>
                <a:schemeClr val="lt1"/>
              </a:buClr>
              <a:buSzPts val="2000"/>
              <a:buFont typeface="Arial"/>
              <a:buChar char="​"/>
              <a:defRPr sz="2000">
                <a:solidFill>
                  <a:schemeClr val="lt1"/>
                </a:solidFill>
              </a:defRPr>
            </a:lvl8pPr>
            <a:lvl9pPr marL="4114800" lvl="8" indent="-355600" algn="l">
              <a:lnSpc>
                <a:spcPct val="100000"/>
              </a:lnSpc>
              <a:spcBef>
                <a:spcPts val="600"/>
              </a:spcBef>
              <a:spcAft>
                <a:spcPts val="600"/>
              </a:spcAft>
              <a:buClr>
                <a:schemeClr val="lt1"/>
              </a:buClr>
              <a:buSzPts val="2000"/>
              <a:buFont typeface="Arial"/>
              <a:buChar char="​"/>
              <a:defRPr sz="2000">
                <a:solidFill>
                  <a:schemeClr val="lt1"/>
                </a:solidFill>
              </a:defRPr>
            </a:lvl9pPr>
          </a:lstStyle>
          <a:p>
            <a:endParaRPr/>
          </a:p>
        </p:txBody>
      </p:sp>
      <p:sp>
        <p:nvSpPr>
          <p:cNvPr id="78" name="Google Shape;78;p9"/>
          <p:cNvSpPr txBox="1">
            <a:spLocks noGrp="1"/>
          </p:cNvSpPr>
          <p:nvPr>
            <p:ph type="dt" idx="10"/>
          </p:nvPr>
        </p:nvSpPr>
        <p:spPr>
          <a:xfrm>
            <a:off x="648000" y="324000"/>
            <a:ext cx="1920000" cy="12585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9"/>
          <p:cNvSpPr txBox="1">
            <a:spLocks noGrp="1"/>
          </p:cNvSpPr>
          <p:nvPr>
            <p:ph type="ftr" idx="11"/>
          </p:nvPr>
        </p:nvSpPr>
        <p:spPr>
          <a:xfrm>
            <a:off x="2892712" y="323850"/>
            <a:ext cx="4162138" cy="12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9"/>
          <p:cNvSpPr txBox="1">
            <a:spLocks noGrp="1"/>
          </p:cNvSpPr>
          <p:nvPr>
            <p:ph type="sldNum" idx="12"/>
          </p:nvPr>
        </p:nvSpPr>
        <p:spPr>
          <a:xfrm>
            <a:off x="324000" y="324000"/>
            <a:ext cx="324000" cy="12585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81" name="Google Shape;81;p9"/>
          <p:cNvSpPr txBox="1"/>
          <p:nvPr/>
        </p:nvSpPr>
        <p:spPr>
          <a:xfrm>
            <a:off x="7381875" y="2819981"/>
            <a:ext cx="4162126" cy="1107996"/>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7200"/>
              <a:buFont typeface="Arial"/>
              <a:buNone/>
            </a:pPr>
            <a:r>
              <a:rPr lang="en-US" sz="7200" b="0" i="0" u="none" strike="noStrike" cap="none">
                <a:solidFill>
                  <a:schemeClr val="lt1"/>
                </a:solidFill>
                <a:latin typeface="Arial"/>
                <a:ea typeface="Arial"/>
                <a:cs typeface="Arial"/>
                <a:sym typeface="Arial"/>
              </a:rPr>
              <a:t>Agenda</a:t>
            </a:r>
            <a:endParaRPr sz="1400" b="0" i="0" u="none" strike="noStrike" cap="none">
              <a:solidFill>
                <a:srgbClr val="000000"/>
              </a:solidFill>
              <a:latin typeface="Arial"/>
              <a:ea typeface="Arial"/>
              <a:cs typeface="Arial"/>
              <a:sym typeface="Arial"/>
            </a:endParaRPr>
          </a:p>
        </p:txBody>
      </p:sp>
      <p:sp>
        <p:nvSpPr>
          <p:cNvPr id="82" name="Google Shape;82;p9"/>
          <p:cNvSpPr/>
          <p:nvPr/>
        </p:nvSpPr>
        <p:spPr>
          <a:xfrm>
            <a:off x="11172825" y="321618"/>
            <a:ext cx="701251" cy="499913"/>
          </a:xfrm>
          <a:custGeom>
            <a:avLst/>
            <a:gdLst/>
            <a:ahLst/>
            <a:cxnLst/>
            <a:rect l="l" t="t" r="r" b="b"/>
            <a:pathLst>
              <a:path w="5293529" h="3773692" extrusionOk="0">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3" name="Google Shape;83;p9" descr="{&quot;templafy&quot;:{&quot;type&quot;:&quot;image&quot;,&quot;inheritDimensions&quot;:&quot;inheritNone&quot;,&quot;width&quot;:&quot;7.67 cm&quot;,&quot;binding&quot;:&quot;Form.PLogoChoice.PLogoInsertionWhite&quot;}}"/>
          <p:cNvSpPr/>
          <p:nvPr/>
        </p:nvSpPr>
        <p:spPr>
          <a:xfrm>
            <a:off x="9240653" y="5336922"/>
            <a:ext cx="2760847" cy="1309148"/>
          </a:xfrm>
          <a:prstGeom prst="rect">
            <a:avLst/>
          </a:prstGeom>
          <a:noFill/>
          <a:ln>
            <a:noFill/>
          </a:ln>
        </p:spPr>
        <p:txBody>
          <a:bodyPr spcFirstLastPara="1" wrap="square" lIns="72000" tIns="36000" rIns="72000" bIns="36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 Agenda">
  <p:cSld name="B. Agenda">
    <p:bg>
      <p:bgPr>
        <a:solidFill>
          <a:srgbClr val="F7F6F5"/>
        </a:solidFill>
        <a:effectLst/>
      </p:bgPr>
    </p:bg>
    <p:spTree>
      <p:nvGrpSpPr>
        <p:cNvPr id="1" name="Shape 84"/>
        <p:cNvGrpSpPr/>
        <p:nvPr/>
      </p:nvGrpSpPr>
      <p:grpSpPr>
        <a:xfrm>
          <a:off x="0" y="0"/>
          <a:ext cx="0" cy="0"/>
          <a:chOff x="0" y="0"/>
          <a:chExt cx="0" cy="0"/>
        </a:xfrm>
      </p:grpSpPr>
      <p:sp>
        <p:nvSpPr>
          <p:cNvPr id="85" name="Google Shape;85;p10"/>
          <p:cNvSpPr/>
          <p:nvPr/>
        </p:nvSpPr>
        <p:spPr>
          <a:xfrm>
            <a:off x="0" y="0"/>
            <a:ext cx="12192000" cy="6858000"/>
          </a:xfrm>
          <a:prstGeom prst="rect">
            <a:avLst/>
          </a:prstGeom>
          <a:solidFill>
            <a:srgbClr val="F5F3F2"/>
          </a:solidFill>
          <a:ln>
            <a:noFill/>
          </a:ln>
        </p:spPr>
        <p:txBody>
          <a:bodyPr spcFirstLastPara="1" wrap="square" lIns="72000" tIns="36000" rIns="72000" bIns="36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pic>
        <p:nvPicPr>
          <p:cNvPr id="86" name="Google Shape;86;p10"/>
          <p:cNvPicPr preferRelativeResize="0"/>
          <p:nvPr/>
        </p:nvPicPr>
        <p:blipFill rotWithShape="1">
          <a:blip r:embed="rId2">
            <a:alphaModFix/>
          </a:blip>
          <a:srcRect l="11082" t="20310" r="8216" b="23548"/>
          <a:stretch/>
        </p:blipFill>
        <p:spPr>
          <a:xfrm>
            <a:off x="190500" y="2105535"/>
            <a:ext cx="10292105" cy="2989020"/>
          </a:xfrm>
          <a:prstGeom prst="rect">
            <a:avLst/>
          </a:prstGeom>
          <a:noFill/>
          <a:ln>
            <a:noFill/>
          </a:ln>
        </p:spPr>
      </p:pic>
      <p:sp>
        <p:nvSpPr>
          <p:cNvPr id="87" name="Google Shape;87;p10"/>
          <p:cNvSpPr txBox="1">
            <a:spLocks noGrp="1"/>
          </p:cNvSpPr>
          <p:nvPr>
            <p:ph type="body" idx="1"/>
          </p:nvPr>
        </p:nvSpPr>
        <p:spPr>
          <a:xfrm>
            <a:off x="648000" y="648000"/>
            <a:ext cx="6408000" cy="5562000"/>
          </a:xfrm>
          <a:prstGeom prst="rect">
            <a:avLst/>
          </a:prstGeom>
          <a:noFill/>
          <a:ln>
            <a:noFill/>
          </a:ln>
        </p:spPr>
        <p:txBody>
          <a:bodyPr spcFirstLastPara="1" wrap="square" lIns="0" tIns="0" rIns="0" bIns="0" anchor="ctr" anchorCtr="0">
            <a:noAutofit/>
          </a:bodyPr>
          <a:lstStyle>
            <a:lvl1pPr marL="457200" lvl="0" indent="-355600" algn="l">
              <a:lnSpc>
                <a:spcPct val="100000"/>
              </a:lnSpc>
              <a:spcBef>
                <a:spcPts val="300"/>
              </a:spcBef>
              <a:spcAft>
                <a:spcPts val="0"/>
              </a:spcAft>
              <a:buClr>
                <a:schemeClr val="dk2"/>
              </a:buClr>
              <a:buSzPts val="2000"/>
              <a:buFont typeface="Arial"/>
              <a:buChar char="​"/>
              <a:defRPr>
                <a:solidFill>
                  <a:schemeClr val="dk2"/>
                </a:solidFill>
              </a:defRPr>
            </a:lvl1pPr>
            <a:lvl2pPr marL="914400" lvl="1" indent="-355600" algn="l">
              <a:lnSpc>
                <a:spcPct val="100000"/>
              </a:lnSpc>
              <a:spcBef>
                <a:spcPts val="600"/>
              </a:spcBef>
              <a:spcAft>
                <a:spcPts val="0"/>
              </a:spcAft>
              <a:buClr>
                <a:schemeClr val="dk2"/>
              </a:buClr>
              <a:buSzPts val="2000"/>
              <a:buFont typeface="Arial"/>
              <a:buChar char="​"/>
              <a:defRPr sz="2000" b="1">
                <a:solidFill>
                  <a:schemeClr val="dk2"/>
                </a:solidFill>
              </a:defRPr>
            </a:lvl2pPr>
            <a:lvl3pPr marL="1371600" lvl="2" indent="-355600" algn="l">
              <a:lnSpc>
                <a:spcPct val="100000"/>
              </a:lnSpc>
              <a:spcBef>
                <a:spcPts val="600"/>
              </a:spcBef>
              <a:spcAft>
                <a:spcPts val="0"/>
              </a:spcAft>
              <a:buClr>
                <a:schemeClr val="dk2"/>
              </a:buClr>
              <a:buSzPts val="2000"/>
              <a:buFont typeface="Arial"/>
              <a:buChar char="​"/>
              <a:defRPr sz="2000">
                <a:solidFill>
                  <a:schemeClr val="dk2"/>
                </a:solidFill>
              </a:defRPr>
            </a:lvl3pPr>
            <a:lvl4pPr marL="1828800" lvl="3" indent="-355600" algn="l">
              <a:lnSpc>
                <a:spcPct val="100000"/>
              </a:lnSpc>
              <a:spcBef>
                <a:spcPts val="600"/>
              </a:spcBef>
              <a:spcAft>
                <a:spcPts val="0"/>
              </a:spcAft>
              <a:buClr>
                <a:schemeClr val="dk2"/>
              </a:buClr>
              <a:buSzPts val="2000"/>
              <a:buFont typeface="Arial"/>
              <a:buChar char="​"/>
              <a:defRPr sz="2000">
                <a:solidFill>
                  <a:schemeClr val="dk2"/>
                </a:solidFill>
              </a:defRPr>
            </a:lvl4pPr>
            <a:lvl5pPr marL="2286000" lvl="4" indent="-355600" algn="l">
              <a:lnSpc>
                <a:spcPct val="100000"/>
              </a:lnSpc>
              <a:spcBef>
                <a:spcPts val="600"/>
              </a:spcBef>
              <a:spcAft>
                <a:spcPts val="0"/>
              </a:spcAft>
              <a:buClr>
                <a:schemeClr val="dk2"/>
              </a:buClr>
              <a:buSzPts val="2000"/>
              <a:buFont typeface="Arial"/>
              <a:buChar char="​"/>
              <a:defRPr sz="2000">
                <a:solidFill>
                  <a:schemeClr val="dk2"/>
                </a:solidFill>
              </a:defRPr>
            </a:lvl5pPr>
            <a:lvl6pPr marL="2743200" lvl="5" indent="-355600" algn="l">
              <a:lnSpc>
                <a:spcPct val="100000"/>
              </a:lnSpc>
              <a:spcBef>
                <a:spcPts val="600"/>
              </a:spcBef>
              <a:spcAft>
                <a:spcPts val="0"/>
              </a:spcAft>
              <a:buClr>
                <a:schemeClr val="dk2"/>
              </a:buClr>
              <a:buSzPts val="2000"/>
              <a:buFont typeface="Arial"/>
              <a:buChar char="​"/>
              <a:defRPr sz="2000">
                <a:solidFill>
                  <a:schemeClr val="dk2"/>
                </a:solidFill>
              </a:defRPr>
            </a:lvl6pPr>
            <a:lvl7pPr marL="3200400" lvl="6" indent="-355600" algn="l">
              <a:lnSpc>
                <a:spcPct val="100000"/>
              </a:lnSpc>
              <a:spcBef>
                <a:spcPts val="600"/>
              </a:spcBef>
              <a:spcAft>
                <a:spcPts val="0"/>
              </a:spcAft>
              <a:buClr>
                <a:schemeClr val="dk2"/>
              </a:buClr>
              <a:buSzPts val="2000"/>
              <a:buFont typeface="Arial"/>
              <a:buChar char="​"/>
              <a:defRPr sz="2000">
                <a:solidFill>
                  <a:schemeClr val="dk2"/>
                </a:solidFill>
              </a:defRPr>
            </a:lvl7pPr>
            <a:lvl8pPr marL="3657600" lvl="7" indent="-355600" algn="l">
              <a:lnSpc>
                <a:spcPct val="100000"/>
              </a:lnSpc>
              <a:spcBef>
                <a:spcPts val="600"/>
              </a:spcBef>
              <a:spcAft>
                <a:spcPts val="0"/>
              </a:spcAft>
              <a:buClr>
                <a:schemeClr val="dk2"/>
              </a:buClr>
              <a:buSzPts val="2000"/>
              <a:buFont typeface="Arial"/>
              <a:buChar char="​"/>
              <a:defRPr sz="2000">
                <a:solidFill>
                  <a:schemeClr val="dk2"/>
                </a:solidFill>
              </a:defRPr>
            </a:lvl8pPr>
            <a:lvl9pPr marL="4114800" lvl="8" indent="-355600" algn="l">
              <a:lnSpc>
                <a:spcPct val="100000"/>
              </a:lnSpc>
              <a:spcBef>
                <a:spcPts val="600"/>
              </a:spcBef>
              <a:spcAft>
                <a:spcPts val="600"/>
              </a:spcAft>
              <a:buClr>
                <a:schemeClr val="dk2"/>
              </a:buClr>
              <a:buSzPts val="2000"/>
              <a:buFont typeface="Arial"/>
              <a:buChar char="​"/>
              <a:defRPr sz="2000">
                <a:solidFill>
                  <a:schemeClr val="dk2"/>
                </a:solidFill>
              </a:defRPr>
            </a:lvl9pPr>
          </a:lstStyle>
          <a:p>
            <a:endParaRPr/>
          </a:p>
        </p:txBody>
      </p:sp>
      <p:sp>
        <p:nvSpPr>
          <p:cNvPr id="88" name="Google Shape;88;p10"/>
          <p:cNvSpPr txBox="1">
            <a:spLocks noGrp="1"/>
          </p:cNvSpPr>
          <p:nvPr>
            <p:ph type="dt" idx="10"/>
          </p:nvPr>
        </p:nvSpPr>
        <p:spPr>
          <a:xfrm>
            <a:off x="648000" y="324000"/>
            <a:ext cx="1920000" cy="12585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0"/>
          <p:cNvSpPr txBox="1">
            <a:spLocks noGrp="1"/>
          </p:cNvSpPr>
          <p:nvPr>
            <p:ph type="ftr" idx="11"/>
          </p:nvPr>
        </p:nvSpPr>
        <p:spPr>
          <a:xfrm>
            <a:off x="2892712" y="323850"/>
            <a:ext cx="4162138" cy="12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0"/>
          <p:cNvSpPr txBox="1">
            <a:spLocks noGrp="1"/>
          </p:cNvSpPr>
          <p:nvPr>
            <p:ph type="sldNum" idx="12"/>
          </p:nvPr>
        </p:nvSpPr>
        <p:spPr>
          <a:xfrm>
            <a:off x="324000" y="324000"/>
            <a:ext cx="324000" cy="12585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91" name="Google Shape;91;p10"/>
          <p:cNvSpPr/>
          <p:nvPr/>
        </p:nvSpPr>
        <p:spPr>
          <a:xfrm>
            <a:off x="11172825" y="321618"/>
            <a:ext cx="701251" cy="499913"/>
          </a:xfrm>
          <a:custGeom>
            <a:avLst/>
            <a:gdLst/>
            <a:ahLst/>
            <a:cxnLst/>
            <a:rect l="l" t="t" r="r" b="b"/>
            <a:pathLst>
              <a:path w="5293529" h="3773692" extrusionOk="0">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 name="Google Shape;92;p10" descr="{&quot;templafy&quot;:{&quot;type&quot;:&quot;image&quot;,&quot;inheritDimensions&quot;:&quot;inheritNone&quot;,&quot;width&quot;:&quot;7.67 cm&quot;,&quot;binding&quot;:&quot;Form.PLogoChoice.PLogoInsertion&quot;}}"/>
          <p:cNvSpPr/>
          <p:nvPr/>
        </p:nvSpPr>
        <p:spPr>
          <a:xfrm>
            <a:off x="9240653" y="5336922"/>
            <a:ext cx="2760847" cy="1309148"/>
          </a:xfrm>
          <a:prstGeom prst="rect">
            <a:avLst/>
          </a:prstGeom>
          <a:noFill/>
          <a:ln>
            <a:noFill/>
          </a:ln>
        </p:spPr>
        <p:txBody>
          <a:bodyPr spcFirstLastPara="1" wrap="square" lIns="72000" tIns="36000" rIns="72000" bIns="36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body" idx="1"/>
          </p:nvPr>
        </p:nvSpPr>
        <p:spPr>
          <a:xfrm>
            <a:off x="648000" y="1944000"/>
            <a:ext cx="10896000" cy="4266000"/>
          </a:xfrm>
          <a:prstGeom prst="rect">
            <a:avLst/>
          </a:prstGeom>
          <a:noFill/>
          <a:ln>
            <a:noFill/>
          </a:ln>
        </p:spPr>
        <p:txBody>
          <a:bodyPr spcFirstLastPara="1" wrap="square" lIns="0" tIns="0" rIns="0" bIns="0" anchor="t" anchorCtr="0">
            <a:noAutofit/>
          </a:bodyPr>
          <a:lstStyle>
            <a:lvl1pPr marL="457200" marR="0" lvl="0" indent="-355600" algn="l" rtl="0">
              <a:lnSpc>
                <a:spcPct val="100000"/>
              </a:lnSpc>
              <a:spcBef>
                <a:spcPts val="3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1pPr>
            <a:lvl2pPr marL="914400" marR="0" lvl="1" indent="-355600" algn="l" rtl="0">
              <a:lnSpc>
                <a:spcPct val="100000"/>
              </a:lnSpc>
              <a:spcBef>
                <a:spcPts val="6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2pPr>
            <a:lvl3pPr marL="1371600" marR="0" lvl="2" indent="-355600" algn="l" rtl="0">
              <a:lnSpc>
                <a:spcPct val="100000"/>
              </a:lnSpc>
              <a:spcBef>
                <a:spcPts val="6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55600" algn="l" rtl="0">
              <a:lnSpc>
                <a:spcPct val="100000"/>
              </a:lnSpc>
              <a:spcBef>
                <a:spcPts val="1200"/>
              </a:spcBef>
              <a:spcAft>
                <a:spcPts val="0"/>
              </a:spcAft>
              <a:buClr>
                <a:schemeClr val="dk2"/>
              </a:buClr>
              <a:buSzPts val="2000"/>
              <a:buFont typeface="Arial"/>
              <a:buChar char="​"/>
              <a:defRPr sz="2000" b="1" i="0" u="none" strike="noStrike" cap="none">
                <a:solidFill>
                  <a:schemeClr val="dk2"/>
                </a:solidFill>
                <a:latin typeface="Arial"/>
                <a:ea typeface="Arial"/>
                <a:cs typeface="Arial"/>
                <a:sym typeface="Arial"/>
              </a:defRPr>
            </a:lvl4pPr>
            <a:lvl5pPr marL="2286000" marR="0" lvl="4" indent="-355600" algn="l" rtl="0">
              <a:lnSpc>
                <a:spcPct val="100000"/>
              </a:lnSpc>
              <a:spcBef>
                <a:spcPts val="12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5pPr>
            <a:lvl6pPr marL="2743200" marR="0" lvl="5" indent="-292100" algn="l" rtl="0">
              <a:lnSpc>
                <a:spcPct val="100000"/>
              </a:lnSpc>
              <a:spcBef>
                <a:spcPts val="1200"/>
              </a:spcBef>
              <a:spcAft>
                <a:spcPts val="0"/>
              </a:spcAft>
              <a:buClr>
                <a:schemeClr val="dk2"/>
              </a:buClr>
              <a:buSzPts val="1000"/>
              <a:buFont typeface="Arial"/>
              <a:buChar char="​"/>
              <a:defRPr sz="1000" b="1" i="0" u="none" strike="noStrike" cap="none">
                <a:solidFill>
                  <a:schemeClr val="dk2"/>
                </a:solidFill>
                <a:latin typeface="Arial"/>
                <a:ea typeface="Arial"/>
                <a:cs typeface="Arial"/>
                <a:sym typeface="Arial"/>
              </a:defRPr>
            </a:lvl6pPr>
            <a:lvl7pPr marL="3200400" marR="0" lvl="6" indent="-292100" algn="l" rtl="0">
              <a:lnSpc>
                <a:spcPct val="100000"/>
              </a:lnSpc>
              <a:spcBef>
                <a:spcPts val="1200"/>
              </a:spcBef>
              <a:spcAft>
                <a:spcPts val="0"/>
              </a:spcAft>
              <a:buClr>
                <a:schemeClr val="dk2"/>
              </a:buClr>
              <a:buSzPts val="1000"/>
              <a:buFont typeface="Arial"/>
              <a:buChar char="​"/>
              <a:defRPr sz="1000" b="0" i="0" u="none" strike="noStrike" cap="none">
                <a:solidFill>
                  <a:schemeClr val="dk2"/>
                </a:solidFill>
                <a:latin typeface="Arial"/>
                <a:ea typeface="Arial"/>
                <a:cs typeface="Arial"/>
                <a:sym typeface="Arial"/>
              </a:defRPr>
            </a:lvl7pPr>
            <a:lvl8pPr marL="3657600" marR="0" lvl="7" indent="-292100" algn="l" rtl="0">
              <a:lnSpc>
                <a:spcPct val="100000"/>
              </a:lnSpc>
              <a:spcBef>
                <a:spcPts val="600"/>
              </a:spcBef>
              <a:spcAft>
                <a:spcPts val="0"/>
              </a:spcAft>
              <a:buClr>
                <a:schemeClr val="dk2"/>
              </a:buClr>
              <a:buSzPts val="1000"/>
              <a:buFont typeface="Arial"/>
              <a:buChar char="•"/>
              <a:defRPr sz="1000" b="0" i="0" u="none" strike="noStrike" cap="none">
                <a:solidFill>
                  <a:schemeClr val="dk2"/>
                </a:solidFill>
                <a:latin typeface="Arial"/>
                <a:ea typeface="Arial"/>
                <a:cs typeface="Arial"/>
                <a:sym typeface="Arial"/>
              </a:defRPr>
            </a:lvl8pPr>
            <a:lvl9pPr marL="4114800" marR="0" lvl="8" indent="-508000" algn="l" rtl="0">
              <a:lnSpc>
                <a:spcPct val="100000"/>
              </a:lnSpc>
              <a:spcBef>
                <a:spcPts val="600"/>
              </a:spcBef>
              <a:spcAft>
                <a:spcPts val="1200"/>
              </a:spcAft>
              <a:buClr>
                <a:schemeClr val="dk2"/>
              </a:buClr>
              <a:buSzPts val="4400"/>
              <a:buFont typeface="Arial"/>
              <a:buChar char="​"/>
              <a:defRPr sz="4400" b="0"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title"/>
          </p:nvPr>
        </p:nvSpPr>
        <p:spPr>
          <a:xfrm>
            <a:off x="648000" y="648000"/>
            <a:ext cx="10896000" cy="1296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648000" y="324000"/>
            <a:ext cx="1920000" cy="12585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7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2892712" y="323850"/>
            <a:ext cx="4162138" cy="126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7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324000" y="324000"/>
            <a:ext cx="324000" cy="125850"/>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700"/>
              <a:buFont typeface="Arial"/>
              <a:buNone/>
              <a:defRPr sz="7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15" name="Google Shape;15;p1"/>
          <p:cNvSpPr txBox="1"/>
          <p:nvPr/>
        </p:nvSpPr>
        <p:spPr>
          <a:xfrm>
            <a:off x="11218069" y="324000"/>
            <a:ext cx="648494" cy="107722"/>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700"/>
              <a:buFont typeface="Arial"/>
              <a:buNone/>
            </a:pPr>
            <a:r>
              <a:rPr lang="en-US" sz="700" b="0" i="0" u="none" strike="noStrike" cap="none">
                <a:solidFill>
                  <a:schemeClr val="dk2"/>
                </a:solidFill>
                <a:latin typeface="Arial"/>
                <a:ea typeface="Arial"/>
                <a:cs typeface="Arial"/>
                <a:sym typeface="Arial"/>
              </a:rPr>
              <a:t>Novo Nordisk</a:t>
            </a:r>
            <a:r>
              <a:rPr lang="en-US" sz="700" b="0" i="0" u="none" strike="noStrike" cap="none" baseline="30000">
                <a:solidFill>
                  <a:schemeClr val="dk2"/>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6" name="Google Shape;16;p1" descr="{&quot;templafy&quot;:{&quot;type&quot;:&quot;image&quot;,&quot;inheritDimensions&quot;:&quot;inheritNone&quot;,&quot;width&quot;:&quot;7.67 cm&quot;,&quot;binding&quot;:&quot;Form.PLogoChoice.PLogoInsertion&quot;}}"/>
          <p:cNvSpPr/>
          <p:nvPr/>
        </p:nvSpPr>
        <p:spPr>
          <a:xfrm>
            <a:off x="9240653" y="5336922"/>
            <a:ext cx="2760847" cy="1309148"/>
          </a:xfrm>
          <a:prstGeom prst="rect">
            <a:avLst/>
          </a:prstGeom>
          <a:noFill/>
          <a:ln>
            <a:noFill/>
          </a:ln>
        </p:spPr>
        <p:txBody>
          <a:bodyPr spcFirstLastPara="1" wrap="square" lIns="72000" tIns="36000" rIns="72000" bIns="36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08">
          <p15:clr>
            <a:srgbClr val="A4A3A4"/>
          </p15:clr>
        </p15:guide>
        <p15:guide id="2" pos="1617">
          <p15:clr>
            <a:srgbClr val="A4A3A4"/>
          </p15:clr>
        </p15:guide>
        <p15:guide id="3" pos="3031">
          <p15:clr>
            <a:srgbClr val="A4A3A4"/>
          </p15:clr>
        </p15:guide>
        <p15:guide id="4" pos="3235">
          <p15:clr>
            <a:srgbClr val="A4A3A4"/>
          </p15:clr>
        </p15:guide>
        <p15:guide id="5" orient="horz" pos="3911">
          <p15:clr>
            <a:srgbClr val="A4A3A4"/>
          </p15:clr>
        </p15:guide>
        <p15:guide id="6" orient="horz" pos="4115">
          <p15:clr>
            <a:srgbClr val="A4A3A4"/>
          </p15:clr>
        </p15:guide>
        <p15:guide id="7" pos="6063">
          <p15:clr>
            <a:srgbClr val="A4A3A4"/>
          </p15:clr>
        </p15:guide>
        <p15:guide id="8" pos="7272">
          <p15:clr>
            <a:srgbClr val="A4A3A4"/>
          </p15:clr>
        </p15:guide>
        <p15:guide id="9" pos="4444">
          <p15:clr>
            <a:srgbClr val="A4A3A4"/>
          </p15:clr>
        </p15:guide>
        <p15:guide id="10" pos="4648">
          <p15:clr>
            <a:srgbClr val="A4A3A4"/>
          </p15:clr>
        </p15:guide>
        <p15:guide id="11" orient="horz" pos="204">
          <p15:clr>
            <a:srgbClr val="A4A3A4"/>
          </p15:clr>
        </p15:guide>
        <p15:guide id="12" orient="horz" pos="408">
          <p15:clr>
            <a:srgbClr val="A4A3A4"/>
          </p15:clr>
        </p15:guide>
        <p15:guide id="13" pos="1821">
          <p15:clr>
            <a:srgbClr val="A4A3A4"/>
          </p15:clr>
        </p15:guide>
        <p15:guide id="14" pos="5859">
          <p15:clr>
            <a:srgbClr val="A4A3A4"/>
          </p15:clr>
        </p15:guide>
        <p15:guide id="15" pos="7476">
          <p15:clr>
            <a:srgbClr val="A4A3A4"/>
          </p15:clr>
        </p15:guide>
        <p15:guide id="16" pos="204">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hyperlink" Target="bonus_task_2.html"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mailto:devananda2701@gmail.com" TargetMode="External"/><Relationship Id="rId3" Type="http://schemas.openxmlformats.org/officeDocument/2006/relationships/hyperlink" Target="https://colab.research.google.com/drive/1y8kYIKrOcvRhlrm3n4eckeZMppVPOsWH" TargetMode="External"/><Relationship Id="rId7" Type="http://schemas.openxmlformats.org/officeDocument/2006/relationships/hyperlink" Target="mailto:habisrizvi30@gmail.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www.meddra.org/" TargetMode="External"/><Relationship Id="rId5" Type="http://schemas.openxmlformats.org/officeDocument/2006/relationships/hyperlink" Target="decode.pbix" TargetMode="External"/><Relationship Id="rId4" Type="http://schemas.openxmlformats.org/officeDocument/2006/relationships/hyperlink" Target="Interpretations%20of%20Visualisations.docx"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png"/><Relationship Id="rId7" Type="http://schemas.openxmlformats.org/officeDocument/2006/relationships/hyperlink" Target="stacked_bar_chart_interactive.html"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18.png"/><Relationship Id="rId5" Type="http://schemas.openxmlformats.org/officeDocument/2006/relationships/hyperlink" Target="sunburst_chart_adsl.html" TargetMode="External"/><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hyperlink" Target="mmsetot_boxplot_interactive_laptop.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ae_flag_table.html"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adverse_events_comparison.html" TargetMode="External"/><Relationship Id="rId7" Type="http://schemas.openxmlformats.org/officeDocument/2006/relationships/hyperlink" Target="stacked_bar_chart.html"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hyperlink" Target="about:blank" TargetMode="External"/><Relationship Id="rId7"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hyperlink" Target="sunburst_chart%20(1).html" TargetMode="External"/><Relationship Id="rId5" Type="http://schemas.openxmlformats.org/officeDocument/2006/relationships/image" Target="../media/image23.png"/><Relationship Id="rId4" Type="http://schemas.openxmlformats.org/officeDocument/2006/relationships/hyperlink" Target="combined_visualization%20(1).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table.htm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hyperlink" Target="chg_pchg_treatment.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9"/>
          <p:cNvSpPr txBox="1">
            <a:spLocks noGrp="1"/>
          </p:cNvSpPr>
          <p:nvPr>
            <p:ph type="ctrTitle"/>
          </p:nvPr>
        </p:nvSpPr>
        <p:spPr>
          <a:xfrm>
            <a:off x="5136356" y="2163600"/>
            <a:ext cx="6408844" cy="23796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4400"/>
              <a:buFont typeface="Arial"/>
              <a:buNone/>
            </a:pPr>
            <a:r>
              <a:rPr lang="en-US" b="1"/>
              <a:t>DECODE – 2024</a:t>
            </a:r>
            <a:br>
              <a:rPr lang="en-US"/>
            </a:br>
            <a:r>
              <a:rPr lang="en-US" sz="1800" i="1"/>
              <a:t>Data Exploration, COnceptualization and DEmystification</a:t>
            </a:r>
            <a:br>
              <a:rPr lang="en-US" sz="1800" i="1"/>
            </a:br>
            <a:br>
              <a:rPr lang="en-US" sz="1800" i="1"/>
            </a:br>
            <a:r>
              <a:rPr lang="en-US" sz="2800" b="1" i="1"/>
              <a:t>Programming Track – Final Round</a:t>
            </a:r>
            <a:endParaRPr/>
          </a:p>
        </p:txBody>
      </p:sp>
      <p:sp>
        <p:nvSpPr>
          <p:cNvPr id="357" name="Google Shape;357;p39"/>
          <p:cNvSpPr txBox="1">
            <a:spLocks noGrp="1"/>
          </p:cNvSpPr>
          <p:nvPr>
            <p:ph type="body" idx="1"/>
          </p:nvPr>
        </p:nvSpPr>
        <p:spPr>
          <a:xfrm>
            <a:off x="5136349" y="5511567"/>
            <a:ext cx="4092000" cy="4428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chemeClr val="dk2"/>
              </a:buClr>
              <a:buSzPts val="1000"/>
              <a:buNone/>
            </a:pPr>
            <a:r>
              <a:rPr lang="en-US"/>
              <a:t>E DEVANANDA </a:t>
            </a:r>
            <a:endParaRPr/>
          </a:p>
          <a:p>
            <a:pPr marL="0" lvl="0" indent="0" algn="l" rtl="0">
              <a:lnSpc>
                <a:spcPct val="100000"/>
              </a:lnSpc>
              <a:spcBef>
                <a:spcPts val="0"/>
              </a:spcBef>
              <a:spcAft>
                <a:spcPts val="0"/>
              </a:spcAft>
              <a:buClr>
                <a:schemeClr val="dk2"/>
              </a:buClr>
              <a:buSzPts val="1000"/>
              <a:buNone/>
            </a:pPr>
            <a:r>
              <a:rPr lang="en-US"/>
              <a:t>UNNIMAYA B</a:t>
            </a:r>
            <a:endParaRPr/>
          </a:p>
          <a:p>
            <a:pPr marL="0" lvl="0" indent="0" algn="l" rtl="0">
              <a:lnSpc>
                <a:spcPct val="100000"/>
              </a:lnSpc>
              <a:spcBef>
                <a:spcPts val="0"/>
              </a:spcBef>
              <a:spcAft>
                <a:spcPts val="0"/>
              </a:spcAft>
              <a:buClr>
                <a:schemeClr val="dk2"/>
              </a:buClr>
              <a:buSzPts val="1000"/>
              <a:buNone/>
            </a:pPr>
            <a:r>
              <a:rPr lang="en-US"/>
              <a:t>HABIS RIZVI P C</a:t>
            </a:r>
            <a:endParaRPr/>
          </a:p>
          <a:p>
            <a:pPr marL="0" lvl="0" indent="0" algn="l" rtl="0">
              <a:lnSpc>
                <a:spcPct val="100000"/>
              </a:lnSpc>
              <a:spcBef>
                <a:spcPts val="0"/>
              </a:spcBef>
              <a:spcAft>
                <a:spcPts val="0"/>
              </a:spcAft>
              <a:buClr>
                <a:schemeClr val="dk2"/>
              </a:buClr>
              <a:buSzPts val="1000"/>
              <a:buNone/>
            </a:pPr>
            <a:endParaRPr/>
          </a:p>
          <a:p>
            <a:pPr marL="0" lvl="0" indent="0" algn="l" rtl="0">
              <a:lnSpc>
                <a:spcPct val="100000"/>
              </a:lnSpc>
              <a:spcBef>
                <a:spcPts val="0"/>
              </a:spcBef>
              <a:spcAft>
                <a:spcPts val="0"/>
              </a:spcAft>
              <a:buClr>
                <a:schemeClr val="dk2"/>
              </a:buClr>
              <a:buSzPts val="1000"/>
              <a:buNone/>
            </a:pPr>
            <a:r>
              <a:rPr lang="en-US"/>
              <a:t>PONDICHERRY UNIVERSITY</a:t>
            </a:r>
            <a:endParaRPr/>
          </a:p>
        </p:txBody>
      </p:sp>
      <p:sp>
        <p:nvSpPr>
          <p:cNvPr id="358" name="Google Shape;358;p39"/>
          <p:cNvSpPr txBox="1">
            <a:spLocks noGrp="1"/>
          </p:cNvSpPr>
          <p:nvPr>
            <p:ph type="dt" idx="10"/>
          </p:nvPr>
        </p:nvSpPr>
        <p:spPr>
          <a:xfrm>
            <a:off x="5136000" y="6055200"/>
            <a:ext cx="1920001" cy="154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06-Sept-24</a:t>
            </a:r>
            <a:endParaRPr/>
          </a:p>
        </p:txBody>
      </p:sp>
      <p:pic>
        <p:nvPicPr>
          <p:cNvPr id="359" name="Google Shape;359;p39"/>
          <p:cNvPicPr preferRelativeResize="0">
            <a:picLocks noGrp="1"/>
          </p:cNvPicPr>
          <p:nvPr>
            <p:ph type="pic" idx="2"/>
          </p:nvPr>
        </p:nvPicPr>
        <p:blipFill rotWithShape="1">
          <a:blip r:embed="rId3">
            <a:alphaModFix/>
          </a:blip>
          <a:srcRect l="48974" t="-1356" r="37" b="1356"/>
          <a:stretch/>
        </p:blipFill>
        <p:spPr>
          <a:xfrm>
            <a:off x="324000" y="324000"/>
            <a:ext cx="4488000" cy="6210000"/>
          </a:xfrm>
          <a:prstGeom prst="rect">
            <a:avLst/>
          </a:prstGeom>
          <a:noFill/>
          <a:ln>
            <a:noFill/>
          </a:ln>
        </p:spPr>
      </p:pic>
      <p:sp>
        <p:nvSpPr>
          <p:cNvPr id="360" name="Google Shape;360;p39"/>
          <p:cNvSpPr txBox="1">
            <a:spLocks noGrp="1"/>
          </p:cNvSpPr>
          <p:nvPr>
            <p:ph type="ftr" idx="11"/>
          </p:nvPr>
        </p:nvSpPr>
        <p:spPr>
          <a:xfrm>
            <a:off x="0" y="6876000"/>
            <a:ext cx="0" cy="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DECODE 2024 - Final Round - Programming</a:t>
            </a:r>
            <a:endParaRPr/>
          </a:p>
        </p:txBody>
      </p:sp>
      <p:sp>
        <p:nvSpPr>
          <p:cNvPr id="361" name="Google Shape;361;p39"/>
          <p:cNvSpPr txBox="1">
            <a:spLocks noGrp="1"/>
          </p:cNvSpPr>
          <p:nvPr>
            <p:ph type="sldNum" idx="12"/>
          </p:nvPr>
        </p:nvSpPr>
        <p:spPr>
          <a:xfrm>
            <a:off x="0" y="6876000"/>
            <a:ext cx="0" cy="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00"/>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4"/>
        <p:cNvGrpSpPr/>
        <p:nvPr/>
      </p:nvGrpSpPr>
      <p:grpSpPr>
        <a:xfrm>
          <a:off x="0" y="0"/>
          <a:ext cx="0" cy="0"/>
          <a:chOff x="0" y="0"/>
          <a:chExt cx="0" cy="0"/>
        </a:xfrm>
      </p:grpSpPr>
      <p:sp>
        <p:nvSpPr>
          <p:cNvPr id="495" name="Google Shape;495;p48"/>
          <p:cNvSpPr txBox="1">
            <a:spLocks noGrp="1"/>
          </p:cNvSpPr>
          <p:nvPr>
            <p:ph type="dt" idx="10"/>
          </p:nvPr>
        </p:nvSpPr>
        <p:spPr>
          <a:xfrm>
            <a:off x="648000" y="324000"/>
            <a:ext cx="1920000" cy="126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06-Sept-24</a:t>
            </a:r>
            <a:endParaRPr/>
          </a:p>
        </p:txBody>
      </p:sp>
      <p:sp>
        <p:nvSpPr>
          <p:cNvPr id="496" name="Google Shape;496;p48"/>
          <p:cNvSpPr txBox="1">
            <a:spLocks noGrp="1"/>
          </p:cNvSpPr>
          <p:nvPr>
            <p:ph type="ftr" idx="11"/>
          </p:nvPr>
        </p:nvSpPr>
        <p:spPr>
          <a:xfrm>
            <a:off x="3430662" y="324000"/>
            <a:ext cx="4162200" cy="126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DECODE 2024 - Final Round - Programming</a:t>
            </a:r>
            <a:endParaRPr/>
          </a:p>
        </p:txBody>
      </p:sp>
      <p:sp>
        <p:nvSpPr>
          <p:cNvPr id="497" name="Google Shape;497;p48"/>
          <p:cNvSpPr txBox="1">
            <a:spLocks noGrp="1"/>
          </p:cNvSpPr>
          <p:nvPr>
            <p:ph type="sldNum" idx="12"/>
          </p:nvPr>
        </p:nvSpPr>
        <p:spPr>
          <a:xfrm>
            <a:off x="324000" y="324000"/>
            <a:ext cx="324000" cy="126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700"/>
              <a:buNone/>
            </a:pPr>
            <a:fld id="{00000000-1234-1234-1234-123412341234}" type="slidenum">
              <a:rPr lang="en-US"/>
              <a:t>10</a:t>
            </a:fld>
            <a:endParaRPr/>
          </a:p>
        </p:txBody>
      </p:sp>
      <p:sp>
        <p:nvSpPr>
          <p:cNvPr id="498" name="Google Shape;498;p48"/>
          <p:cNvSpPr txBox="1"/>
          <p:nvPr/>
        </p:nvSpPr>
        <p:spPr>
          <a:xfrm>
            <a:off x="5919900" y="370650"/>
            <a:ext cx="56244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US" sz="1200" b="1" i="0" u="none" strike="noStrike" cap="none">
                <a:solidFill>
                  <a:schemeClr val="dk2"/>
                </a:solidFill>
                <a:latin typeface="Times New Roman"/>
                <a:ea typeface="Times New Roman"/>
                <a:cs typeface="Times New Roman"/>
                <a:sym typeface="Times New Roman"/>
              </a:rPr>
              <a:t>Figure 3.3 :Count of subjects in different parameters marked according to reference range indicator. </a:t>
            </a:r>
            <a:endParaRPr sz="1200" b="1" i="0" u="none" strike="noStrike" cap="none">
              <a:solidFill>
                <a:schemeClr val="dk2"/>
              </a:solidFill>
              <a:latin typeface="Times New Roman"/>
              <a:ea typeface="Times New Roman"/>
              <a:cs typeface="Times New Roman"/>
              <a:sym typeface="Times New Roman"/>
            </a:endParaRPr>
          </a:p>
        </p:txBody>
      </p:sp>
      <p:sp>
        <p:nvSpPr>
          <p:cNvPr id="499" name="Google Shape;499;p48"/>
          <p:cNvSpPr txBox="1"/>
          <p:nvPr/>
        </p:nvSpPr>
        <p:spPr>
          <a:xfrm>
            <a:off x="324000" y="3968738"/>
            <a:ext cx="41943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1200" b="1" i="0" u="sng" strike="noStrike" cap="none">
                <a:solidFill>
                  <a:schemeClr val="dk1"/>
                </a:solidFill>
                <a:latin typeface="Times New Roman"/>
                <a:ea typeface="Times New Roman"/>
                <a:cs typeface="Times New Roman"/>
                <a:sym typeface="Times New Roman"/>
              </a:rPr>
              <a:t>FINDINGS</a:t>
            </a:r>
            <a:endParaRPr sz="1200" b="1" i="0" u="sng" strike="noStrike" cap="none">
              <a:solidFill>
                <a:schemeClr val="dk1"/>
              </a:solidFill>
              <a:latin typeface="Times New Roman"/>
              <a:ea typeface="Times New Roman"/>
              <a:cs typeface="Times New Roman"/>
              <a:sym typeface="Times New Roman"/>
            </a:endParaRPr>
          </a:p>
        </p:txBody>
      </p:sp>
      <p:sp>
        <p:nvSpPr>
          <p:cNvPr id="500" name="Google Shape;500;p48"/>
          <p:cNvSpPr txBox="1"/>
          <p:nvPr/>
        </p:nvSpPr>
        <p:spPr>
          <a:xfrm>
            <a:off x="323850" y="4302900"/>
            <a:ext cx="6156000" cy="28629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50000"/>
              </a:lnSpc>
              <a:spcBef>
                <a:spcPts val="0"/>
              </a:spcBef>
              <a:spcAft>
                <a:spcPts val="0"/>
              </a:spcAft>
              <a:buClr>
                <a:schemeClr val="dk2"/>
              </a:buClr>
              <a:buSzPts val="1200"/>
              <a:buFont typeface="Times New Roman"/>
              <a:buChar char="●"/>
            </a:pPr>
            <a:r>
              <a:rPr lang="en-US" sz="1200" b="0" i="0" u="none" strike="noStrike" cap="none">
                <a:solidFill>
                  <a:schemeClr val="dk2"/>
                </a:solidFill>
                <a:latin typeface="Times New Roman"/>
                <a:ea typeface="Times New Roman"/>
                <a:cs typeface="Times New Roman"/>
                <a:sym typeface="Times New Roman"/>
              </a:rPr>
              <a:t>There are 15 parameters checked in the dataset a</a:t>
            </a:r>
            <a:r>
              <a:rPr lang="en-US" sz="1200">
                <a:solidFill>
                  <a:schemeClr val="dk2"/>
                </a:solidFill>
                <a:latin typeface="Times New Roman"/>
                <a:ea typeface="Times New Roman"/>
                <a:cs typeface="Times New Roman"/>
                <a:sym typeface="Times New Roman"/>
              </a:rPr>
              <a:t>nd</a:t>
            </a:r>
            <a:r>
              <a:rPr lang="en-US" sz="1200" b="0" i="0" u="none" strike="noStrike" cap="none">
                <a:solidFill>
                  <a:schemeClr val="dk2"/>
                </a:solidFill>
                <a:latin typeface="Times New Roman"/>
                <a:ea typeface="Times New Roman"/>
                <a:cs typeface="Times New Roman"/>
                <a:sym typeface="Times New Roman"/>
              </a:rPr>
              <a:t> 254 unique subjects.</a:t>
            </a:r>
            <a:endParaRPr sz="1200" b="0" i="0" u="none" strike="noStrike" cap="none">
              <a:solidFill>
                <a:schemeClr val="dk2"/>
              </a:solidFill>
              <a:latin typeface="Times New Roman"/>
              <a:ea typeface="Times New Roman"/>
              <a:cs typeface="Times New Roman"/>
              <a:sym typeface="Times New Roman"/>
            </a:endParaRPr>
          </a:p>
          <a:p>
            <a:pPr marL="457200" marR="0" lvl="0" indent="-304800" algn="l" rtl="0">
              <a:lnSpc>
                <a:spcPct val="150000"/>
              </a:lnSpc>
              <a:spcBef>
                <a:spcPts val="0"/>
              </a:spcBef>
              <a:spcAft>
                <a:spcPts val="0"/>
              </a:spcAft>
              <a:buClr>
                <a:schemeClr val="dk2"/>
              </a:buClr>
              <a:buSzPts val="1200"/>
              <a:buFont typeface="Times New Roman"/>
              <a:buChar char="●"/>
            </a:pPr>
            <a:r>
              <a:rPr lang="en-US" sz="1200" b="0" i="0" u="none" strike="noStrike" cap="none">
                <a:solidFill>
                  <a:schemeClr val="dk2"/>
                </a:solidFill>
                <a:latin typeface="Times New Roman"/>
                <a:ea typeface="Times New Roman"/>
                <a:cs typeface="Times New Roman"/>
                <a:sym typeface="Times New Roman"/>
              </a:rPr>
              <a:t>From table 3.1, 1. ,Parameters ANISO, MACROSY, MICROSY, POIKILO, POLYCHR show constant values.The parameter PLAT has the maximum range.</a:t>
            </a:r>
            <a:endParaRPr sz="1200" b="0" i="0" u="none" strike="noStrike" cap="none">
              <a:solidFill>
                <a:schemeClr val="dk2"/>
              </a:solidFill>
              <a:latin typeface="Times New Roman"/>
              <a:ea typeface="Times New Roman"/>
              <a:cs typeface="Times New Roman"/>
              <a:sym typeface="Times New Roman"/>
            </a:endParaRPr>
          </a:p>
          <a:p>
            <a:pPr marL="457200" marR="0" lvl="0" indent="-304800" algn="l" rtl="0">
              <a:lnSpc>
                <a:spcPct val="150000"/>
              </a:lnSpc>
              <a:spcBef>
                <a:spcPts val="0"/>
              </a:spcBef>
              <a:spcAft>
                <a:spcPts val="0"/>
              </a:spcAft>
              <a:buClr>
                <a:schemeClr val="dk2"/>
              </a:buClr>
              <a:buSzPts val="1200"/>
              <a:buFont typeface="Times New Roman"/>
              <a:buChar char="●"/>
            </a:pPr>
            <a:r>
              <a:rPr lang="en-US" sz="1200" b="0" i="0" u="none" strike="noStrike" cap="none">
                <a:solidFill>
                  <a:schemeClr val="dk2"/>
                </a:solidFill>
                <a:latin typeface="Times New Roman"/>
                <a:ea typeface="Times New Roman"/>
                <a:cs typeface="Times New Roman"/>
                <a:sym typeface="Times New Roman"/>
              </a:rPr>
              <a:t>From table 3.2, Even though the mean CHG don't change much over time in MCH there are minor variations in the mean percent change (PCHG), with some weeks showing slight positive or negative shifts</a:t>
            </a:r>
            <a:endParaRPr sz="1200" b="0" i="0" u="none" strike="noStrike" cap="none">
              <a:solidFill>
                <a:schemeClr val="dk2"/>
              </a:solidFill>
              <a:latin typeface="Times New Roman"/>
              <a:ea typeface="Times New Roman"/>
              <a:cs typeface="Times New Roman"/>
              <a:sym typeface="Times New Roman"/>
            </a:endParaRPr>
          </a:p>
          <a:p>
            <a:pPr marL="457200" marR="0" lvl="0" indent="-304800" algn="l" rtl="0">
              <a:lnSpc>
                <a:spcPct val="150000"/>
              </a:lnSpc>
              <a:spcBef>
                <a:spcPts val="0"/>
              </a:spcBef>
              <a:spcAft>
                <a:spcPts val="0"/>
              </a:spcAft>
              <a:buClr>
                <a:schemeClr val="dk2"/>
              </a:buClr>
              <a:buSzPts val="1200"/>
              <a:buFont typeface="Times New Roman"/>
              <a:buChar char="●"/>
            </a:pPr>
            <a:r>
              <a:rPr lang="en-US" sz="1200" b="0" i="0" u="none" strike="noStrike" cap="none">
                <a:solidFill>
                  <a:schemeClr val="dk2"/>
                </a:solidFill>
                <a:latin typeface="Times New Roman"/>
                <a:ea typeface="Times New Roman"/>
                <a:cs typeface="Times New Roman"/>
                <a:sym typeface="Times New Roman"/>
              </a:rPr>
              <a:t>Figure 3.1, 1.,Visits have been done from almost 100 days prior to the treatment and there are unscheduled visits prior to and during the treatment but it gradually decreases as analysis duration increases.</a:t>
            </a:r>
            <a:endParaRPr sz="1200" b="0" i="0" u="none" strike="noStrike" cap="none">
              <a:solidFill>
                <a:schemeClr val="dk2"/>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Clr>
                <a:srgbClr val="000000"/>
              </a:buClr>
              <a:buSzPts val="1200"/>
              <a:buFont typeface="Arial"/>
              <a:buNone/>
            </a:pPr>
            <a:endParaRPr sz="1200" b="0" i="0" u="none" strike="noStrike" cap="none">
              <a:solidFill>
                <a:schemeClr val="dk2"/>
              </a:solidFill>
              <a:latin typeface="Times New Roman"/>
              <a:ea typeface="Times New Roman"/>
              <a:cs typeface="Times New Roman"/>
              <a:sym typeface="Times New Roman"/>
            </a:endParaRPr>
          </a:p>
        </p:txBody>
      </p:sp>
      <p:sp>
        <p:nvSpPr>
          <p:cNvPr id="501" name="Google Shape;501;p48"/>
          <p:cNvSpPr txBox="1"/>
          <p:nvPr/>
        </p:nvSpPr>
        <p:spPr>
          <a:xfrm>
            <a:off x="428154" y="515575"/>
            <a:ext cx="49254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US" sz="1200" b="1" i="0" u="none" strike="noStrike" cap="none">
                <a:solidFill>
                  <a:schemeClr val="dk2"/>
                </a:solidFill>
                <a:latin typeface="Times New Roman"/>
                <a:ea typeface="Times New Roman"/>
                <a:cs typeface="Times New Roman"/>
                <a:sym typeface="Times New Roman"/>
              </a:rPr>
              <a:t>Figure 3.2 Count of subjects in different visit weeks.</a:t>
            </a:r>
            <a:endParaRPr sz="1100" b="1" i="0" u="none" strike="noStrike" cap="none">
              <a:solidFill>
                <a:schemeClr val="dk1"/>
              </a:solidFill>
              <a:latin typeface="Arial"/>
              <a:ea typeface="Arial"/>
              <a:cs typeface="Arial"/>
              <a:sym typeface="Arial"/>
            </a:endParaRPr>
          </a:p>
        </p:txBody>
      </p:sp>
      <p:pic>
        <p:nvPicPr>
          <p:cNvPr id="502" name="Google Shape;502;p48"/>
          <p:cNvPicPr preferRelativeResize="0"/>
          <p:nvPr/>
        </p:nvPicPr>
        <p:blipFill rotWithShape="1">
          <a:blip r:embed="rId3">
            <a:alphaModFix/>
          </a:blip>
          <a:srcRect l="2241" t="11551" r="1556"/>
          <a:stretch/>
        </p:blipFill>
        <p:spPr>
          <a:xfrm>
            <a:off x="822038" y="797375"/>
            <a:ext cx="4636009" cy="2971801"/>
          </a:xfrm>
          <a:prstGeom prst="rect">
            <a:avLst/>
          </a:prstGeom>
          <a:noFill/>
          <a:ln w="9525" cap="flat" cmpd="sng">
            <a:solidFill>
              <a:schemeClr val="dk2"/>
            </a:solidFill>
            <a:prstDash val="solid"/>
            <a:round/>
            <a:headEnd type="none" w="sm" len="sm"/>
            <a:tailEnd type="none" w="sm" len="sm"/>
          </a:ln>
        </p:spPr>
      </p:pic>
      <p:sp>
        <p:nvSpPr>
          <p:cNvPr id="503" name="Google Shape;503;p48"/>
          <p:cNvSpPr txBox="1"/>
          <p:nvPr/>
        </p:nvSpPr>
        <p:spPr>
          <a:xfrm>
            <a:off x="3547975" y="906900"/>
            <a:ext cx="1314600" cy="4926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300"/>
              </a:spcBef>
              <a:spcAft>
                <a:spcPts val="600"/>
              </a:spcAft>
              <a:buClr>
                <a:srgbClr val="000000"/>
              </a:buClr>
              <a:buSzPts val="1000"/>
              <a:buFont typeface="Arial"/>
              <a:buNone/>
            </a:pPr>
            <a:r>
              <a:rPr lang="en-US" sz="1000" b="0" i="0" u="none" strike="noStrike" cap="none">
                <a:solidFill>
                  <a:schemeClr val="dk2"/>
                </a:solidFill>
                <a:latin typeface="Arial"/>
                <a:ea typeface="Arial"/>
                <a:cs typeface="Arial"/>
                <a:sym typeface="Arial"/>
              </a:rPr>
              <a:t>254 unique subject IDs.</a:t>
            </a:r>
            <a:endParaRPr sz="1000" b="0" i="0" u="none" strike="noStrike" cap="none">
              <a:solidFill>
                <a:schemeClr val="dk2"/>
              </a:solidFill>
              <a:latin typeface="Arial"/>
              <a:ea typeface="Arial"/>
              <a:cs typeface="Arial"/>
              <a:sym typeface="Arial"/>
            </a:endParaRPr>
          </a:p>
        </p:txBody>
      </p:sp>
      <p:sp>
        <p:nvSpPr>
          <p:cNvPr id="504" name="Google Shape;504;p48"/>
          <p:cNvSpPr txBox="1"/>
          <p:nvPr/>
        </p:nvSpPr>
        <p:spPr>
          <a:xfrm>
            <a:off x="6479850" y="4546500"/>
            <a:ext cx="5388300" cy="17547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50000"/>
              </a:lnSpc>
              <a:spcBef>
                <a:spcPts val="0"/>
              </a:spcBef>
              <a:spcAft>
                <a:spcPts val="0"/>
              </a:spcAft>
              <a:buClr>
                <a:schemeClr val="dk2"/>
              </a:buClr>
              <a:buSzPts val="1200"/>
              <a:buFont typeface="Times New Roman"/>
              <a:buChar char="●"/>
            </a:pPr>
            <a:r>
              <a:rPr lang="en-US" sz="1200" b="0" i="0" u="none" strike="noStrike" cap="none">
                <a:solidFill>
                  <a:schemeClr val="dk2"/>
                </a:solidFill>
                <a:latin typeface="Times New Roman"/>
                <a:ea typeface="Times New Roman"/>
                <a:cs typeface="Times New Roman"/>
                <a:sym typeface="Times New Roman"/>
              </a:rPr>
              <a:t>From figure 3.2, 1.,Largest number of subject visit is during Baseline week and 46 subject visits are unscheduled and can be between any visits.</a:t>
            </a:r>
            <a:endParaRPr sz="1200" b="0" i="0" u="none" strike="noStrike" cap="none">
              <a:solidFill>
                <a:schemeClr val="dk2"/>
              </a:solidFill>
              <a:latin typeface="Times New Roman"/>
              <a:ea typeface="Times New Roman"/>
              <a:cs typeface="Times New Roman"/>
              <a:sym typeface="Times New Roman"/>
            </a:endParaRPr>
          </a:p>
          <a:p>
            <a:pPr marL="457200" marR="0" lvl="0" indent="-304800" algn="l" rtl="0">
              <a:lnSpc>
                <a:spcPct val="150000"/>
              </a:lnSpc>
              <a:spcBef>
                <a:spcPts val="0"/>
              </a:spcBef>
              <a:spcAft>
                <a:spcPts val="0"/>
              </a:spcAft>
              <a:buClr>
                <a:schemeClr val="dk2"/>
              </a:buClr>
              <a:buSzPts val="1200"/>
              <a:buFont typeface="Times New Roman"/>
              <a:buChar char="●"/>
            </a:pPr>
            <a:r>
              <a:rPr lang="en-US" sz="1200" b="0" i="0" u="none" strike="noStrike" cap="none">
                <a:solidFill>
                  <a:schemeClr val="dk2"/>
                </a:solidFill>
                <a:latin typeface="Times New Roman"/>
                <a:ea typeface="Times New Roman"/>
                <a:cs typeface="Times New Roman"/>
                <a:sym typeface="Times New Roman"/>
              </a:rPr>
              <a:t>From figure 3.3, 1.,Majority of subjects have remained normal pre and post treatment.</a:t>
            </a:r>
            <a:endParaRPr sz="1200" b="0" i="0" u="none" strike="noStrike" cap="none">
              <a:solidFill>
                <a:schemeClr val="dk2"/>
              </a:solidFill>
              <a:latin typeface="Times New Roman"/>
              <a:ea typeface="Times New Roman"/>
              <a:cs typeface="Times New Roman"/>
              <a:sym typeface="Times New Roman"/>
            </a:endParaRPr>
          </a:p>
          <a:p>
            <a:pPr marL="457200" marR="0" lvl="0" indent="-304800" algn="l" rtl="0">
              <a:lnSpc>
                <a:spcPct val="150000"/>
              </a:lnSpc>
              <a:spcBef>
                <a:spcPts val="0"/>
              </a:spcBef>
              <a:spcAft>
                <a:spcPts val="0"/>
              </a:spcAft>
              <a:buClr>
                <a:schemeClr val="dk2"/>
              </a:buClr>
              <a:buSzPts val="1200"/>
              <a:buFont typeface="Times New Roman"/>
              <a:buChar char="●"/>
            </a:pPr>
            <a:r>
              <a:rPr lang="en-US" sz="1200" b="0" i="0" u="none" strike="noStrike" cap="none">
                <a:solidFill>
                  <a:schemeClr val="dk2"/>
                </a:solidFill>
                <a:latin typeface="Times New Roman"/>
                <a:ea typeface="Times New Roman"/>
                <a:cs typeface="Times New Roman"/>
                <a:sym typeface="Times New Roman"/>
              </a:rPr>
              <a:t>There has been an increase in the number of records in the high value in parameter ‘MCV’ (116 - 187),’RBC’ (90 - 132) and ‘HGB’(54 -96).</a:t>
            </a:r>
            <a:endParaRPr sz="1400" b="0" i="0" u="none" strike="noStrike" cap="none">
              <a:solidFill>
                <a:srgbClr val="000000"/>
              </a:solidFill>
              <a:latin typeface="Arial"/>
              <a:ea typeface="Arial"/>
              <a:cs typeface="Arial"/>
              <a:sym typeface="Arial"/>
            </a:endParaRPr>
          </a:p>
        </p:txBody>
      </p:sp>
      <p:pic>
        <p:nvPicPr>
          <p:cNvPr id="505" name="Google Shape;505;p48"/>
          <p:cNvPicPr preferRelativeResize="0"/>
          <p:nvPr/>
        </p:nvPicPr>
        <p:blipFill rotWithShape="1">
          <a:blip r:embed="rId4">
            <a:alphaModFix/>
          </a:blip>
          <a:srcRect/>
          <a:stretch/>
        </p:blipFill>
        <p:spPr>
          <a:xfrm>
            <a:off x="6589875" y="797375"/>
            <a:ext cx="4635999" cy="29718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49"/>
          <p:cNvSpPr/>
          <p:nvPr/>
        </p:nvSpPr>
        <p:spPr>
          <a:xfrm>
            <a:off x="6136300" y="1025775"/>
            <a:ext cx="5505900" cy="3039300"/>
          </a:xfrm>
          <a:prstGeom prst="rect">
            <a:avLst/>
          </a:pr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512" name="Google Shape;512;p49"/>
          <p:cNvPicPr preferRelativeResize="0"/>
          <p:nvPr/>
        </p:nvPicPr>
        <p:blipFill rotWithShape="1">
          <a:blip r:embed="rId3">
            <a:alphaModFix/>
          </a:blip>
          <a:srcRect/>
          <a:stretch/>
        </p:blipFill>
        <p:spPr>
          <a:xfrm>
            <a:off x="738675" y="1002250"/>
            <a:ext cx="5139174" cy="3062746"/>
          </a:xfrm>
          <a:prstGeom prst="rect">
            <a:avLst/>
          </a:prstGeom>
          <a:noFill/>
          <a:ln>
            <a:noFill/>
          </a:ln>
        </p:spPr>
      </p:pic>
      <p:sp>
        <p:nvSpPr>
          <p:cNvPr id="513" name="Google Shape;513;p49"/>
          <p:cNvSpPr txBox="1">
            <a:spLocks noGrp="1"/>
          </p:cNvSpPr>
          <p:nvPr>
            <p:ph type="title"/>
          </p:nvPr>
        </p:nvSpPr>
        <p:spPr>
          <a:xfrm>
            <a:off x="648000" y="119400"/>
            <a:ext cx="5505900" cy="5814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800"/>
              <a:buNone/>
            </a:pPr>
            <a:r>
              <a:rPr lang="en-US" sz="4100" b="1">
                <a:solidFill>
                  <a:schemeClr val="dk1"/>
                </a:solidFill>
                <a:latin typeface="Times New Roman"/>
                <a:ea typeface="Times New Roman"/>
                <a:cs typeface="Times New Roman"/>
                <a:sym typeface="Times New Roman"/>
              </a:rPr>
              <a:t>Task 4- Bonus Task</a:t>
            </a:r>
            <a:endParaRPr sz="4100" b="1">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endParaRPr sz="4100" b="1">
              <a:solidFill>
                <a:schemeClr val="dk1"/>
              </a:solidFill>
              <a:latin typeface="Times New Roman"/>
              <a:ea typeface="Times New Roman"/>
              <a:cs typeface="Times New Roman"/>
              <a:sym typeface="Times New Roman"/>
            </a:endParaRPr>
          </a:p>
        </p:txBody>
      </p:sp>
      <p:sp>
        <p:nvSpPr>
          <p:cNvPr id="514" name="Google Shape;514;p49"/>
          <p:cNvSpPr txBox="1">
            <a:spLocks noGrp="1"/>
          </p:cNvSpPr>
          <p:nvPr>
            <p:ph type="sldNum" idx="12"/>
          </p:nvPr>
        </p:nvSpPr>
        <p:spPr>
          <a:xfrm>
            <a:off x="324000" y="324000"/>
            <a:ext cx="324000" cy="126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700"/>
              <a:buFont typeface="Arial"/>
              <a:buNone/>
            </a:pPr>
            <a:fld id="{00000000-1234-1234-1234-123412341234}" type="slidenum">
              <a:rPr lang="en-US"/>
              <a:t>11</a:t>
            </a:fld>
            <a:endParaRPr/>
          </a:p>
        </p:txBody>
      </p:sp>
      <p:sp>
        <p:nvSpPr>
          <p:cNvPr id="515" name="Google Shape;515;p49"/>
          <p:cNvSpPr txBox="1"/>
          <p:nvPr/>
        </p:nvSpPr>
        <p:spPr>
          <a:xfrm>
            <a:off x="1214925" y="1804150"/>
            <a:ext cx="899100" cy="49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00"/>
              <a:buFont typeface="Arial"/>
              <a:buNone/>
            </a:pPr>
            <a:r>
              <a:rPr lang="en-US" sz="700" i="0" u="none" strike="noStrike" cap="none">
                <a:solidFill>
                  <a:schemeClr val="dk2"/>
                </a:solidFill>
                <a:latin typeface="Times New Roman"/>
                <a:ea typeface="Times New Roman"/>
                <a:cs typeface="Times New Roman"/>
                <a:sym typeface="Times New Roman"/>
              </a:rPr>
              <a:t>MILD - 4</a:t>
            </a:r>
            <a:endParaRPr sz="700" i="0" u="none" strike="noStrike" cap="none">
              <a:solidFill>
                <a:schemeClr val="dk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700"/>
              <a:buFont typeface="Arial"/>
              <a:buNone/>
            </a:pPr>
            <a:r>
              <a:rPr lang="en-US" sz="700" i="0" u="none" strike="noStrike" cap="none">
                <a:solidFill>
                  <a:schemeClr val="dk2"/>
                </a:solidFill>
                <a:latin typeface="Times New Roman"/>
                <a:ea typeface="Times New Roman"/>
                <a:cs typeface="Times New Roman"/>
                <a:sym typeface="Times New Roman"/>
              </a:rPr>
              <a:t>MODERATE - 13</a:t>
            </a:r>
            <a:endParaRPr sz="700" i="0" u="none" strike="noStrike" cap="none">
              <a:solidFill>
                <a:schemeClr val="dk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700"/>
              <a:buFont typeface="Arial"/>
              <a:buNone/>
            </a:pPr>
            <a:r>
              <a:rPr lang="en-US" sz="700" i="0" u="none" strike="noStrike" cap="none">
                <a:solidFill>
                  <a:schemeClr val="dk2"/>
                </a:solidFill>
                <a:latin typeface="Times New Roman"/>
                <a:ea typeface="Times New Roman"/>
                <a:cs typeface="Times New Roman"/>
                <a:sym typeface="Times New Roman"/>
              </a:rPr>
              <a:t>SEVERE - 0</a:t>
            </a:r>
            <a:endParaRPr sz="700" i="0" u="none" strike="noStrike" cap="none">
              <a:solidFill>
                <a:schemeClr val="dk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i="0" u="none" strike="noStrike" cap="none">
              <a:solidFill>
                <a:schemeClr val="dk2"/>
              </a:solidFill>
              <a:latin typeface="Times New Roman"/>
              <a:ea typeface="Times New Roman"/>
              <a:cs typeface="Times New Roman"/>
              <a:sym typeface="Times New Roman"/>
            </a:endParaRPr>
          </a:p>
        </p:txBody>
      </p:sp>
      <p:sp>
        <p:nvSpPr>
          <p:cNvPr id="516" name="Google Shape;516;p49"/>
          <p:cNvSpPr txBox="1"/>
          <p:nvPr/>
        </p:nvSpPr>
        <p:spPr>
          <a:xfrm>
            <a:off x="1991750" y="1804150"/>
            <a:ext cx="899100" cy="58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00"/>
              <a:buFont typeface="Arial"/>
              <a:buNone/>
            </a:pPr>
            <a:r>
              <a:rPr lang="en-US" sz="700">
                <a:solidFill>
                  <a:schemeClr val="dk2"/>
                </a:solidFill>
                <a:latin typeface="Times New Roman"/>
                <a:ea typeface="Times New Roman"/>
                <a:cs typeface="Times New Roman"/>
                <a:sym typeface="Times New Roman"/>
              </a:rPr>
              <a:t>MILD - 2</a:t>
            </a:r>
            <a:endParaRPr sz="700">
              <a:solidFill>
                <a:schemeClr val="dk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700"/>
              <a:buFont typeface="Arial"/>
              <a:buNone/>
            </a:pPr>
            <a:r>
              <a:rPr lang="en-US" sz="700">
                <a:solidFill>
                  <a:schemeClr val="dk2"/>
                </a:solidFill>
                <a:latin typeface="Times New Roman"/>
                <a:ea typeface="Times New Roman"/>
                <a:cs typeface="Times New Roman"/>
                <a:sym typeface="Times New Roman"/>
              </a:rPr>
              <a:t>MODERATE - 3</a:t>
            </a:r>
            <a:endParaRPr sz="700">
              <a:solidFill>
                <a:schemeClr val="dk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700"/>
              <a:buFont typeface="Arial"/>
              <a:buNone/>
            </a:pPr>
            <a:r>
              <a:rPr lang="en-US" sz="700">
                <a:solidFill>
                  <a:schemeClr val="dk2"/>
                </a:solidFill>
                <a:latin typeface="Times New Roman"/>
                <a:ea typeface="Times New Roman"/>
                <a:cs typeface="Times New Roman"/>
                <a:sym typeface="Times New Roman"/>
              </a:rPr>
              <a:t>SEVERE - 0</a:t>
            </a:r>
            <a:endParaRPr sz="7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2"/>
              </a:solidFill>
              <a:latin typeface="Arial"/>
              <a:ea typeface="Arial"/>
              <a:cs typeface="Arial"/>
              <a:sym typeface="Arial"/>
            </a:endParaRPr>
          </a:p>
        </p:txBody>
      </p:sp>
      <p:sp>
        <p:nvSpPr>
          <p:cNvPr id="517" name="Google Shape;517;p49"/>
          <p:cNvSpPr txBox="1"/>
          <p:nvPr/>
        </p:nvSpPr>
        <p:spPr>
          <a:xfrm>
            <a:off x="2733475" y="1804150"/>
            <a:ext cx="806400" cy="49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00"/>
              <a:buFont typeface="Arial"/>
              <a:buNone/>
            </a:pPr>
            <a:r>
              <a:rPr lang="en-US" sz="700">
                <a:solidFill>
                  <a:schemeClr val="dk2"/>
                </a:solidFill>
                <a:latin typeface="Times New Roman"/>
                <a:ea typeface="Times New Roman"/>
                <a:cs typeface="Times New Roman"/>
                <a:sym typeface="Times New Roman"/>
              </a:rPr>
              <a:t>MILD - 0</a:t>
            </a:r>
            <a:endParaRPr sz="700">
              <a:solidFill>
                <a:schemeClr val="dk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700"/>
              <a:buFont typeface="Arial"/>
              <a:buNone/>
            </a:pPr>
            <a:r>
              <a:rPr lang="en-US" sz="700">
                <a:solidFill>
                  <a:schemeClr val="dk2"/>
                </a:solidFill>
                <a:latin typeface="Times New Roman"/>
                <a:ea typeface="Times New Roman"/>
                <a:cs typeface="Times New Roman"/>
                <a:sym typeface="Times New Roman"/>
              </a:rPr>
              <a:t>MODERATE - 4</a:t>
            </a:r>
            <a:endParaRPr sz="700">
              <a:solidFill>
                <a:schemeClr val="dk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700"/>
              <a:buFont typeface="Arial"/>
              <a:buNone/>
            </a:pPr>
            <a:r>
              <a:rPr lang="en-US" sz="700">
                <a:solidFill>
                  <a:schemeClr val="dk2"/>
                </a:solidFill>
                <a:latin typeface="Times New Roman"/>
                <a:ea typeface="Times New Roman"/>
                <a:cs typeface="Times New Roman"/>
                <a:sym typeface="Times New Roman"/>
              </a:rPr>
              <a:t>SEVERE - 0</a:t>
            </a:r>
            <a:endParaRPr sz="7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2"/>
              </a:solidFill>
              <a:latin typeface="Arial"/>
              <a:ea typeface="Arial"/>
              <a:cs typeface="Arial"/>
              <a:sym typeface="Arial"/>
            </a:endParaRPr>
          </a:p>
        </p:txBody>
      </p:sp>
      <p:sp>
        <p:nvSpPr>
          <p:cNvPr id="518" name="Google Shape;518;p49"/>
          <p:cNvSpPr txBox="1"/>
          <p:nvPr/>
        </p:nvSpPr>
        <p:spPr>
          <a:xfrm>
            <a:off x="3490400" y="1804150"/>
            <a:ext cx="806400" cy="49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00"/>
              <a:buFont typeface="Arial"/>
              <a:buNone/>
            </a:pPr>
            <a:r>
              <a:rPr lang="en-US" sz="700">
                <a:solidFill>
                  <a:schemeClr val="dk2"/>
                </a:solidFill>
                <a:latin typeface="Times New Roman"/>
                <a:ea typeface="Times New Roman"/>
                <a:cs typeface="Times New Roman"/>
                <a:sym typeface="Times New Roman"/>
              </a:rPr>
              <a:t>MILD - 8</a:t>
            </a:r>
            <a:endParaRPr sz="700">
              <a:solidFill>
                <a:schemeClr val="dk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700"/>
              <a:buFont typeface="Arial"/>
              <a:buNone/>
            </a:pPr>
            <a:r>
              <a:rPr lang="en-US" sz="700">
                <a:solidFill>
                  <a:schemeClr val="dk2"/>
                </a:solidFill>
                <a:latin typeface="Times New Roman"/>
                <a:ea typeface="Times New Roman"/>
                <a:cs typeface="Times New Roman"/>
                <a:sym typeface="Times New Roman"/>
              </a:rPr>
              <a:t>MODERATE - 5</a:t>
            </a:r>
            <a:endParaRPr sz="700">
              <a:solidFill>
                <a:schemeClr val="dk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700"/>
              <a:buFont typeface="Arial"/>
              <a:buNone/>
            </a:pPr>
            <a:r>
              <a:rPr lang="en-US" sz="700">
                <a:solidFill>
                  <a:schemeClr val="dk2"/>
                </a:solidFill>
                <a:latin typeface="Times New Roman"/>
                <a:ea typeface="Times New Roman"/>
                <a:cs typeface="Times New Roman"/>
                <a:sym typeface="Times New Roman"/>
              </a:rPr>
              <a:t>SEVERE - 1</a:t>
            </a:r>
            <a:endParaRPr sz="7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chemeClr val="dk2"/>
              </a:solidFill>
              <a:latin typeface="Arial"/>
              <a:ea typeface="Arial"/>
              <a:cs typeface="Arial"/>
              <a:sym typeface="Arial"/>
            </a:endParaRPr>
          </a:p>
        </p:txBody>
      </p:sp>
      <p:sp>
        <p:nvSpPr>
          <p:cNvPr id="519" name="Google Shape;519;p49"/>
          <p:cNvSpPr txBox="1"/>
          <p:nvPr/>
        </p:nvSpPr>
        <p:spPr>
          <a:xfrm>
            <a:off x="4811725" y="1191125"/>
            <a:ext cx="899100" cy="49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00"/>
              <a:buFont typeface="Arial"/>
              <a:buNone/>
            </a:pPr>
            <a:r>
              <a:rPr lang="en-US" sz="700">
                <a:solidFill>
                  <a:schemeClr val="dk2"/>
                </a:solidFill>
                <a:latin typeface="Times New Roman"/>
                <a:ea typeface="Times New Roman"/>
                <a:cs typeface="Times New Roman"/>
                <a:sym typeface="Times New Roman"/>
              </a:rPr>
              <a:t>MILD - 153</a:t>
            </a:r>
            <a:endParaRPr sz="700">
              <a:solidFill>
                <a:schemeClr val="dk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700"/>
              <a:buFont typeface="Arial"/>
              <a:buNone/>
            </a:pPr>
            <a:r>
              <a:rPr lang="en-US" sz="700">
                <a:solidFill>
                  <a:schemeClr val="dk2"/>
                </a:solidFill>
                <a:latin typeface="Times New Roman"/>
                <a:ea typeface="Times New Roman"/>
                <a:cs typeface="Times New Roman"/>
                <a:sym typeface="Times New Roman"/>
              </a:rPr>
              <a:t>MODERATE - 64</a:t>
            </a:r>
            <a:endParaRPr sz="700">
              <a:solidFill>
                <a:schemeClr val="dk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700"/>
              <a:buFont typeface="Arial"/>
              <a:buNone/>
            </a:pPr>
            <a:r>
              <a:rPr lang="en-US" sz="700">
                <a:solidFill>
                  <a:schemeClr val="dk2"/>
                </a:solidFill>
                <a:latin typeface="Times New Roman"/>
                <a:ea typeface="Times New Roman"/>
                <a:cs typeface="Times New Roman"/>
                <a:sym typeface="Times New Roman"/>
              </a:rPr>
              <a:t>SEVERE - 7</a:t>
            </a:r>
            <a:endParaRPr sz="7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2"/>
              </a:solidFill>
              <a:latin typeface="Arial"/>
              <a:ea typeface="Arial"/>
              <a:cs typeface="Arial"/>
              <a:sym typeface="Arial"/>
            </a:endParaRPr>
          </a:p>
        </p:txBody>
      </p:sp>
      <p:sp>
        <p:nvSpPr>
          <p:cNvPr id="520" name="Google Shape;520;p49"/>
          <p:cNvSpPr txBox="1"/>
          <p:nvPr/>
        </p:nvSpPr>
        <p:spPr>
          <a:xfrm>
            <a:off x="4296800" y="1804150"/>
            <a:ext cx="899100" cy="49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00"/>
              <a:buFont typeface="Arial"/>
              <a:buNone/>
            </a:pPr>
            <a:r>
              <a:rPr lang="en-US" sz="700">
                <a:solidFill>
                  <a:schemeClr val="dk2"/>
                </a:solidFill>
                <a:latin typeface="Times New Roman"/>
                <a:ea typeface="Times New Roman"/>
                <a:cs typeface="Times New Roman"/>
                <a:sym typeface="Times New Roman"/>
              </a:rPr>
              <a:t>MILD - 52</a:t>
            </a:r>
            <a:endParaRPr sz="700">
              <a:solidFill>
                <a:schemeClr val="dk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700"/>
              <a:buFont typeface="Arial"/>
              <a:buNone/>
            </a:pPr>
            <a:r>
              <a:rPr lang="en-US" sz="700">
                <a:solidFill>
                  <a:schemeClr val="dk2"/>
                </a:solidFill>
                <a:latin typeface="Times New Roman"/>
                <a:ea typeface="Times New Roman"/>
                <a:cs typeface="Times New Roman"/>
                <a:sym typeface="Times New Roman"/>
              </a:rPr>
              <a:t>MODERATE - 30</a:t>
            </a:r>
            <a:endParaRPr sz="700">
              <a:solidFill>
                <a:schemeClr val="dk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700"/>
              <a:buFont typeface="Arial"/>
              <a:buNone/>
            </a:pPr>
            <a:r>
              <a:rPr lang="en-US" sz="700">
                <a:solidFill>
                  <a:schemeClr val="dk2"/>
                </a:solidFill>
                <a:latin typeface="Times New Roman"/>
                <a:ea typeface="Times New Roman"/>
                <a:cs typeface="Times New Roman"/>
                <a:sym typeface="Times New Roman"/>
              </a:rPr>
              <a:t>SEVERE - 2</a:t>
            </a:r>
            <a:endParaRPr sz="7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2"/>
              </a:solidFill>
              <a:latin typeface="Arial"/>
              <a:ea typeface="Arial"/>
              <a:cs typeface="Arial"/>
              <a:sym typeface="Arial"/>
            </a:endParaRPr>
          </a:p>
        </p:txBody>
      </p:sp>
      <p:sp>
        <p:nvSpPr>
          <p:cNvPr id="521" name="Google Shape;521;p49"/>
          <p:cNvSpPr txBox="1"/>
          <p:nvPr/>
        </p:nvSpPr>
        <p:spPr>
          <a:xfrm>
            <a:off x="439200" y="4131700"/>
            <a:ext cx="11752800" cy="28629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200"/>
              <a:buFont typeface="Arial"/>
              <a:buNone/>
            </a:pPr>
            <a:r>
              <a:rPr lang="en-US" sz="1200" b="1" i="0" u="sng" strike="noStrike" cap="none">
                <a:solidFill>
                  <a:schemeClr val="dk1"/>
                </a:solidFill>
                <a:latin typeface="Times New Roman"/>
                <a:ea typeface="Times New Roman"/>
                <a:cs typeface="Times New Roman"/>
                <a:sym typeface="Times New Roman"/>
              </a:rPr>
              <a:t>FINDINGS</a:t>
            </a:r>
            <a:endParaRPr sz="1200" b="1" i="0" u="sng" strike="noStrike" cap="none">
              <a:solidFill>
                <a:schemeClr val="dk1"/>
              </a:solidFill>
              <a:latin typeface="Times New Roman"/>
              <a:ea typeface="Times New Roman"/>
              <a:cs typeface="Times New Roman"/>
              <a:sym typeface="Times New Roman"/>
            </a:endParaRPr>
          </a:p>
          <a:p>
            <a:pPr marL="457200" marR="0" lvl="0" indent="-304800" algn="l" rtl="0">
              <a:lnSpc>
                <a:spcPct val="150000"/>
              </a:lnSpc>
              <a:spcBef>
                <a:spcPts val="0"/>
              </a:spcBef>
              <a:spcAft>
                <a:spcPts val="0"/>
              </a:spcAft>
              <a:buClr>
                <a:schemeClr val="dk2"/>
              </a:buClr>
              <a:buSzPts val="1200"/>
              <a:buFont typeface="Times New Roman"/>
              <a:buChar char="●"/>
            </a:pPr>
            <a:r>
              <a:rPr lang="en-US" sz="1200">
                <a:solidFill>
                  <a:schemeClr val="dk2"/>
                </a:solidFill>
                <a:latin typeface="Times New Roman"/>
                <a:ea typeface="Times New Roman"/>
                <a:cs typeface="Times New Roman"/>
                <a:sym typeface="Times New Roman"/>
              </a:rPr>
              <a:t>We merged the datasets ADSL and ADAE and ADSL and ADLB.</a:t>
            </a:r>
            <a:endParaRPr sz="1200">
              <a:solidFill>
                <a:schemeClr val="dk2"/>
              </a:solidFill>
              <a:latin typeface="Times New Roman"/>
              <a:ea typeface="Times New Roman"/>
              <a:cs typeface="Times New Roman"/>
              <a:sym typeface="Times New Roman"/>
            </a:endParaRPr>
          </a:p>
          <a:p>
            <a:pPr marL="457200" marR="0" lvl="0" indent="-304800" algn="l" rtl="0">
              <a:lnSpc>
                <a:spcPct val="150000"/>
              </a:lnSpc>
              <a:spcBef>
                <a:spcPts val="0"/>
              </a:spcBef>
              <a:spcAft>
                <a:spcPts val="0"/>
              </a:spcAft>
              <a:buClr>
                <a:schemeClr val="dk2"/>
              </a:buClr>
              <a:buSzPts val="1200"/>
              <a:buFont typeface="Times New Roman"/>
              <a:buChar char="●"/>
            </a:pPr>
            <a:r>
              <a:rPr lang="en-US" sz="1200">
                <a:solidFill>
                  <a:schemeClr val="dk2"/>
                </a:solidFill>
                <a:latin typeface="Times New Roman"/>
                <a:ea typeface="Times New Roman"/>
                <a:cs typeface="Times New Roman"/>
                <a:sym typeface="Times New Roman"/>
              </a:rPr>
              <a:t>In figure 4.1, w</a:t>
            </a:r>
            <a:r>
              <a:rPr lang="en-US" sz="1200" i="0" u="none" strike="noStrike" cap="none">
                <a:solidFill>
                  <a:schemeClr val="dk2"/>
                </a:solidFill>
                <a:latin typeface="Times New Roman"/>
                <a:ea typeface="Times New Roman"/>
                <a:cs typeface="Times New Roman"/>
                <a:sym typeface="Times New Roman"/>
              </a:rPr>
              <a:t>e intend to explore the counts of severe adverse events under the varying doses of Xanomeline High Dose.</a:t>
            </a:r>
            <a:endParaRPr sz="1200">
              <a:solidFill>
                <a:schemeClr val="dk2"/>
              </a:solidFill>
              <a:latin typeface="Times New Roman"/>
              <a:ea typeface="Times New Roman"/>
              <a:cs typeface="Times New Roman"/>
              <a:sym typeface="Times New Roman"/>
            </a:endParaRPr>
          </a:p>
          <a:p>
            <a:pPr marL="0" marR="0" lvl="0" indent="457200" algn="l" rtl="0">
              <a:lnSpc>
                <a:spcPct val="150000"/>
              </a:lnSpc>
              <a:spcBef>
                <a:spcPts val="0"/>
              </a:spcBef>
              <a:spcAft>
                <a:spcPts val="0"/>
              </a:spcAft>
              <a:buNone/>
            </a:pPr>
            <a:r>
              <a:rPr lang="en-US" sz="1200" i="0" u="none" strike="noStrike" cap="none">
                <a:solidFill>
                  <a:schemeClr val="dk2"/>
                </a:solidFill>
                <a:latin typeface="Times New Roman"/>
                <a:ea typeface="Times New Roman"/>
                <a:cs typeface="Times New Roman"/>
                <a:sym typeface="Times New Roman"/>
              </a:rPr>
              <a:t>As the average dose increases, the count of mild, moderate and severe cases are increasing.</a:t>
            </a:r>
            <a:endParaRPr sz="1200" i="0" u="none" strike="noStrike" cap="none">
              <a:solidFill>
                <a:schemeClr val="dk2"/>
              </a:solidFill>
              <a:latin typeface="Times New Roman"/>
              <a:ea typeface="Times New Roman"/>
              <a:cs typeface="Times New Roman"/>
              <a:sym typeface="Times New Roman"/>
            </a:endParaRPr>
          </a:p>
          <a:p>
            <a:pPr marL="0" marR="0" lvl="0" indent="457200" algn="l" rtl="0">
              <a:lnSpc>
                <a:spcPct val="150000"/>
              </a:lnSpc>
              <a:spcBef>
                <a:spcPts val="0"/>
              </a:spcBef>
              <a:spcAft>
                <a:spcPts val="0"/>
              </a:spcAft>
              <a:buNone/>
            </a:pPr>
            <a:r>
              <a:rPr lang="en-US" sz="1200" i="0" u="none" strike="noStrike" cap="none">
                <a:solidFill>
                  <a:schemeClr val="dk2"/>
                </a:solidFill>
                <a:latin typeface="Times New Roman"/>
                <a:ea typeface="Times New Roman"/>
                <a:cs typeface="Times New Roman"/>
                <a:sym typeface="Times New Roman"/>
              </a:rPr>
              <a:t>In the case of mild and severe adverse events, the frequency increase in the range of (74 - 78.5).</a:t>
            </a:r>
            <a:endParaRPr sz="1200" i="0" u="none" strike="noStrike" cap="none">
              <a:solidFill>
                <a:schemeClr val="dk2"/>
              </a:solidFill>
              <a:latin typeface="Times New Roman"/>
              <a:ea typeface="Times New Roman"/>
              <a:cs typeface="Times New Roman"/>
              <a:sym typeface="Times New Roman"/>
            </a:endParaRPr>
          </a:p>
          <a:p>
            <a:pPr marL="0" marR="0" lvl="0" indent="457200" algn="l" rtl="0">
              <a:lnSpc>
                <a:spcPct val="150000"/>
              </a:lnSpc>
              <a:spcBef>
                <a:spcPts val="0"/>
              </a:spcBef>
              <a:spcAft>
                <a:spcPts val="0"/>
              </a:spcAft>
              <a:buNone/>
            </a:pPr>
            <a:r>
              <a:rPr lang="en-US" sz="1200" i="0" u="none" strike="noStrike" cap="none">
                <a:solidFill>
                  <a:schemeClr val="dk2"/>
                </a:solidFill>
                <a:latin typeface="Times New Roman"/>
                <a:ea typeface="Times New Roman"/>
                <a:cs typeface="Times New Roman"/>
                <a:sym typeface="Times New Roman"/>
              </a:rPr>
              <a:t>In moderate adverse events, it is more in (53.9-58 )it then decreases and gradually increases in the range(74 - 78.6).</a:t>
            </a:r>
            <a:endParaRPr sz="1200">
              <a:solidFill>
                <a:schemeClr val="dk2"/>
              </a:solidFill>
              <a:latin typeface="Times New Roman"/>
              <a:ea typeface="Times New Roman"/>
              <a:cs typeface="Times New Roman"/>
              <a:sym typeface="Times New Roman"/>
            </a:endParaRPr>
          </a:p>
          <a:p>
            <a:pPr marL="457200" marR="0" lvl="0" indent="-304800" algn="l" rtl="0">
              <a:lnSpc>
                <a:spcPct val="150000"/>
              </a:lnSpc>
              <a:spcBef>
                <a:spcPts val="0"/>
              </a:spcBef>
              <a:spcAft>
                <a:spcPts val="0"/>
              </a:spcAft>
              <a:buClr>
                <a:schemeClr val="dk2"/>
              </a:buClr>
              <a:buSzPts val="1200"/>
              <a:buFont typeface="Times New Roman"/>
              <a:buChar char="●"/>
            </a:pPr>
            <a:r>
              <a:rPr lang="en-US" sz="1200">
                <a:solidFill>
                  <a:schemeClr val="dk2"/>
                </a:solidFill>
                <a:latin typeface="Times New Roman"/>
                <a:ea typeface="Times New Roman"/>
                <a:cs typeface="Times New Roman"/>
                <a:sym typeface="Times New Roman"/>
              </a:rPr>
              <a:t>In figure 4.2, The  range of 12 lab parameters of subjects is visualized and the remaining parameters have been omitted due to constant values or missing values.</a:t>
            </a:r>
            <a:endParaRPr sz="1200">
              <a:solidFill>
                <a:schemeClr val="dk2"/>
              </a:solidFill>
              <a:latin typeface="Times New Roman"/>
              <a:ea typeface="Times New Roman"/>
              <a:cs typeface="Times New Roman"/>
              <a:sym typeface="Times New Roman"/>
            </a:endParaRPr>
          </a:p>
          <a:p>
            <a:pPr marL="0" lvl="0" indent="457200" algn="l" rtl="0">
              <a:lnSpc>
                <a:spcPct val="150000"/>
              </a:lnSpc>
              <a:spcBef>
                <a:spcPts val="0"/>
              </a:spcBef>
              <a:spcAft>
                <a:spcPts val="0"/>
              </a:spcAft>
              <a:buNone/>
            </a:pPr>
            <a:r>
              <a:rPr lang="en-US" sz="1200">
                <a:solidFill>
                  <a:schemeClr val="dk2"/>
                </a:solidFill>
                <a:latin typeface="Times New Roman"/>
                <a:ea typeface="Times New Roman"/>
                <a:cs typeface="Times New Roman"/>
                <a:sym typeface="Times New Roman"/>
              </a:rPr>
              <a:t>Under hospitalized cases, there are 3 subjects in mild, 6 subjects in moderate and 12 subjects in severe.</a:t>
            </a:r>
            <a:endParaRPr sz="1200">
              <a:solidFill>
                <a:schemeClr val="dk2"/>
              </a:solidFill>
              <a:latin typeface="Times New Roman"/>
              <a:ea typeface="Times New Roman"/>
              <a:cs typeface="Times New Roman"/>
              <a:sym typeface="Times New Roman"/>
            </a:endParaRPr>
          </a:p>
          <a:p>
            <a:pPr marL="0" lvl="0" indent="457200" algn="l" rtl="0">
              <a:lnSpc>
                <a:spcPct val="150000"/>
              </a:lnSpc>
              <a:spcBef>
                <a:spcPts val="0"/>
              </a:spcBef>
              <a:spcAft>
                <a:spcPts val="0"/>
              </a:spcAft>
              <a:buNone/>
            </a:pPr>
            <a:r>
              <a:rPr lang="en-US" sz="1200">
                <a:solidFill>
                  <a:schemeClr val="dk2"/>
                </a:solidFill>
                <a:latin typeface="Times New Roman"/>
                <a:ea typeface="Times New Roman"/>
                <a:cs typeface="Times New Roman"/>
                <a:sym typeface="Times New Roman"/>
              </a:rPr>
              <a:t>For example, in HGB parameter,  in severe cases the highest range is observed for subject ID 01-710-1368 and lowest range is observed for 01-710-1066.</a:t>
            </a:r>
            <a:endParaRPr sz="1200">
              <a:solidFill>
                <a:schemeClr val="dk2"/>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
        <p:nvSpPr>
          <p:cNvPr id="522" name="Google Shape;522;p49"/>
          <p:cNvSpPr txBox="1"/>
          <p:nvPr/>
        </p:nvSpPr>
        <p:spPr>
          <a:xfrm>
            <a:off x="2339675" y="700800"/>
            <a:ext cx="14082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200" b="1">
                <a:solidFill>
                  <a:schemeClr val="dk2"/>
                </a:solidFill>
                <a:latin typeface="Times New Roman"/>
                <a:ea typeface="Times New Roman"/>
                <a:cs typeface="Times New Roman"/>
                <a:sym typeface="Times New Roman"/>
              </a:rPr>
              <a:t>Figure 4.1</a:t>
            </a:r>
            <a:r>
              <a:rPr lang="en-US" sz="1200" b="1" i="0" u="none" strike="noStrike" cap="none">
                <a:solidFill>
                  <a:schemeClr val="dk1"/>
                </a:solidFill>
                <a:latin typeface="Times New Roman"/>
                <a:ea typeface="Times New Roman"/>
                <a:cs typeface="Times New Roman"/>
                <a:sym typeface="Times New Roman"/>
              </a:rPr>
              <a:t> </a:t>
            </a:r>
            <a:endParaRPr sz="1200" b="1" i="0" u="none" strike="noStrike" cap="none">
              <a:solidFill>
                <a:schemeClr val="dk1"/>
              </a:solidFill>
              <a:latin typeface="Times New Roman"/>
              <a:ea typeface="Times New Roman"/>
              <a:cs typeface="Times New Roman"/>
              <a:sym typeface="Times New Roman"/>
            </a:endParaRPr>
          </a:p>
        </p:txBody>
      </p:sp>
      <p:sp>
        <p:nvSpPr>
          <p:cNvPr id="523" name="Google Shape;523;p49"/>
          <p:cNvSpPr txBox="1"/>
          <p:nvPr/>
        </p:nvSpPr>
        <p:spPr>
          <a:xfrm>
            <a:off x="7012150" y="700800"/>
            <a:ext cx="37542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 b="1">
                <a:solidFill>
                  <a:schemeClr val="dk2"/>
                </a:solidFill>
                <a:latin typeface="Times New Roman"/>
                <a:ea typeface="Times New Roman"/>
                <a:cs typeface="Times New Roman"/>
                <a:sym typeface="Times New Roman"/>
              </a:rPr>
              <a:t>Figure 4.2 </a:t>
            </a:r>
            <a:endParaRPr sz="1200" b="1">
              <a:solidFill>
                <a:schemeClr val="dk2"/>
              </a:solidFill>
              <a:latin typeface="Times New Roman"/>
              <a:ea typeface="Times New Roman"/>
              <a:cs typeface="Times New Roman"/>
              <a:sym typeface="Times New Roman"/>
            </a:endParaRPr>
          </a:p>
          <a:p>
            <a:pPr marL="0" lvl="0" indent="0" algn="ctr" rtl="0">
              <a:spcBef>
                <a:spcPts val="0"/>
              </a:spcBef>
              <a:spcAft>
                <a:spcPts val="0"/>
              </a:spcAft>
              <a:buNone/>
            </a:pPr>
            <a:r>
              <a:rPr lang="en-US" sz="1200" b="1">
                <a:solidFill>
                  <a:schemeClr val="dk2"/>
                </a:solidFill>
                <a:latin typeface="Times New Roman"/>
                <a:ea typeface="Times New Roman"/>
                <a:cs typeface="Times New Roman"/>
                <a:sym typeface="Times New Roman"/>
              </a:rPr>
              <a:t>Range of lab parameters for hospitalised subjects</a:t>
            </a:r>
            <a:endParaRPr sz="1200" b="1">
              <a:solidFill>
                <a:schemeClr val="dk2"/>
              </a:solidFill>
              <a:latin typeface="Times New Roman"/>
              <a:ea typeface="Times New Roman"/>
              <a:cs typeface="Times New Roman"/>
              <a:sym typeface="Times New Roman"/>
            </a:endParaRPr>
          </a:p>
        </p:txBody>
      </p:sp>
      <p:pic>
        <p:nvPicPr>
          <p:cNvPr id="524" name="Google Shape;524;p49">
            <a:hlinkClick r:id="rId4" action="ppaction://hlinkfile"/>
          </p:cNvPr>
          <p:cNvPicPr preferRelativeResize="0"/>
          <p:nvPr/>
        </p:nvPicPr>
        <p:blipFill rotWithShape="1">
          <a:blip r:embed="rId5">
            <a:alphaModFix/>
          </a:blip>
          <a:srcRect l="2982" r="31465"/>
          <a:stretch/>
        </p:blipFill>
        <p:spPr>
          <a:xfrm>
            <a:off x="6319475" y="1191125"/>
            <a:ext cx="5139175" cy="2710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50"/>
          <p:cNvSpPr txBox="1">
            <a:spLocks noGrp="1"/>
          </p:cNvSpPr>
          <p:nvPr>
            <p:ph type="body" idx="1"/>
          </p:nvPr>
        </p:nvSpPr>
        <p:spPr>
          <a:xfrm>
            <a:off x="737400" y="6208725"/>
            <a:ext cx="11001300" cy="324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1200" b="1" dirty="0" err="1">
                <a:solidFill>
                  <a:schemeClr val="bg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Colab</a:t>
            </a:r>
            <a:r>
              <a:rPr lang="en-US" sz="1200" b="1" dirty="0">
                <a:solidFill>
                  <a:schemeClr val="bg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 Notebooks</a:t>
            </a:r>
            <a:r>
              <a:rPr lang="en-US" sz="1200" dirty="0">
                <a:solidFill>
                  <a:schemeClr val="bg1"/>
                </a:solidFill>
                <a:hlinkClick r:id="rId3">
                  <a:extLst>
                    <a:ext uri="{A12FA001-AC4F-418D-AE19-62706E023703}">
                      <ahyp:hlinkClr xmlns:ahyp="http://schemas.microsoft.com/office/drawing/2018/hyperlinkcolor" val="tx"/>
                    </a:ext>
                  </a:extLst>
                </a:hlinkClick>
              </a:rPr>
              <a:t> </a:t>
            </a:r>
            <a:r>
              <a:rPr lang="en-US" sz="1200" dirty="0">
                <a:solidFill>
                  <a:schemeClr val="bg1"/>
                </a:solidFill>
              </a:rPr>
              <a:t>	|                     </a:t>
            </a:r>
            <a:r>
              <a:rPr lang="en-US" sz="1200" b="1" u="sng" dirty="0">
                <a:solidFill>
                  <a:schemeClr val="bg1"/>
                </a:solidFill>
                <a:latin typeface="Times New Roman"/>
                <a:ea typeface="Times New Roman"/>
                <a:cs typeface="Times New Roman"/>
                <a:sym typeface="Times New Roman"/>
                <a:hlinkClick r:id="rId4" action="ppaction://hlinkfile">
                  <a:extLst>
                    <a:ext uri="{A12FA001-AC4F-418D-AE19-62706E023703}">
                      <ahyp:hlinkClr xmlns:ahyp="http://schemas.microsoft.com/office/drawing/2018/hyperlinkcolor" val="tx"/>
                    </a:ext>
                  </a:extLst>
                </a:hlinkClick>
              </a:rPr>
              <a:t>Detailed Interpretation</a:t>
            </a:r>
            <a:r>
              <a:rPr lang="en-US" sz="1200" dirty="0">
                <a:solidFill>
                  <a:schemeClr val="bg1"/>
                </a:solidFill>
                <a:hlinkClick r:id="rId4" action="ppaction://hlinkfile">
                  <a:extLst>
                    <a:ext uri="{A12FA001-AC4F-418D-AE19-62706E023703}">
                      <ahyp:hlinkClr xmlns:ahyp="http://schemas.microsoft.com/office/drawing/2018/hyperlinkcolor" val="tx"/>
                    </a:ext>
                  </a:extLst>
                </a:hlinkClick>
              </a:rPr>
              <a:t>s</a:t>
            </a:r>
            <a:r>
              <a:rPr lang="en-US" sz="1200" dirty="0">
                <a:solidFill>
                  <a:schemeClr val="bg1"/>
                </a:solidFill>
              </a:rPr>
              <a:t>                      |                     </a:t>
            </a:r>
            <a:r>
              <a:rPr lang="en-US" sz="1200" b="1" dirty="0">
                <a:solidFill>
                  <a:schemeClr val="bg1"/>
                </a:solidFill>
                <a:latin typeface="Times New Roman"/>
                <a:ea typeface="Times New Roman"/>
                <a:cs typeface="Times New Roman"/>
                <a:sym typeface="Times New Roman"/>
                <a:hlinkClick r:id="rId5" action="ppaction://hlinkfile">
                  <a:extLst>
                    <a:ext uri="{A12FA001-AC4F-418D-AE19-62706E023703}">
                      <ahyp:hlinkClr xmlns:ahyp="http://schemas.microsoft.com/office/drawing/2018/hyperlinkcolor" val="tx"/>
                    </a:ext>
                  </a:extLst>
                </a:hlinkClick>
              </a:rPr>
              <a:t>Interactive Dashboards</a:t>
            </a:r>
            <a:r>
              <a:rPr lang="en-US" sz="1200" b="1" dirty="0">
                <a:solidFill>
                  <a:schemeClr val="bg1"/>
                </a:solidFill>
                <a:latin typeface="Times New Roman"/>
                <a:ea typeface="Times New Roman"/>
                <a:cs typeface="Times New Roman"/>
                <a:sym typeface="Times New Roman"/>
              </a:rPr>
              <a:t>                    |                     </a:t>
            </a:r>
            <a:r>
              <a:rPr lang="en-US" sz="1200" b="1" u="sng" dirty="0">
                <a:solidFill>
                  <a:schemeClr val="bg1"/>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MedDRA Dictionary</a:t>
            </a:r>
            <a:r>
              <a:rPr lang="en-US" sz="1200" b="1" dirty="0">
                <a:solidFill>
                  <a:schemeClr val="bg1"/>
                </a:solidFill>
                <a:latin typeface="Times New Roman"/>
                <a:ea typeface="Times New Roman"/>
                <a:cs typeface="Times New Roman"/>
                <a:sym typeface="Times New Roman"/>
              </a:rPr>
              <a:t>    </a:t>
            </a:r>
            <a:r>
              <a:rPr lang="en-US" sz="1200" dirty="0">
                <a:solidFill>
                  <a:schemeClr val="bg1"/>
                </a:solidFill>
              </a:rPr>
              <a:t>       </a:t>
            </a:r>
            <a:endParaRPr sz="1200" dirty="0">
              <a:solidFill>
                <a:schemeClr val="bg1"/>
              </a:solidFill>
            </a:endParaRPr>
          </a:p>
        </p:txBody>
      </p:sp>
      <p:sp>
        <p:nvSpPr>
          <p:cNvPr id="531" name="Google Shape;531;p50"/>
          <p:cNvSpPr txBox="1">
            <a:spLocks noGrp="1"/>
          </p:cNvSpPr>
          <p:nvPr>
            <p:ph type="sldNum" idx="12"/>
          </p:nvPr>
        </p:nvSpPr>
        <p:spPr>
          <a:xfrm>
            <a:off x="324000" y="324000"/>
            <a:ext cx="324000" cy="126000"/>
          </a:xfrm>
          <a:prstGeom prst="rect">
            <a:avLst/>
          </a:prstGeom>
        </p:spPr>
        <p:txBody>
          <a:bodyPr spcFirstLastPara="1" wrap="square" lIns="0" tIns="0" rIns="0" bIns="0" anchor="t" anchorCtr="0">
            <a:noAutofit/>
          </a:bodyPr>
          <a:lstStyle/>
          <a:p>
            <a:pPr marL="0" lvl="0" indent="0" algn="l" rtl="0">
              <a:spcBef>
                <a:spcPts val="0"/>
              </a:spcBef>
              <a:spcAft>
                <a:spcPts val="0"/>
              </a:spcAft>
              <a:buClr>
                <a:srgbClr val="000000"/>
              </a:buClr>
              <a:buSzPts val="700"/>
              <a:buFont typeface="Arial"/>
              <a:buNone/>
            </a:pPr>
            <a:fld id="{00000000-1234-1234-1234-123412341234}" type="slidenum">
              <a:rPr lang="en-US">
                <a:solidFill>
                  <a:schemeClr val="bg1"/>
                </a:solidFill>
              </a:rPr>
              <a:t>12</a:t>
            </a:fld>
            <a:endParaRPr>
              <a:solidFill>
                <a:schemeClr val="bg1"/>
              </a:solidFill>
            </a:endParaRPr>
          </a:p>
        </p:txBody>
      </p:sp>
      <p:sp>
        <p:nvSpPr>
          <p:cNvPr id="532" name="Google Shape;532;p50"/>
          <p:cNvSpPr txBox="1"/>
          <p:nvPr/>
        </p:nvSpPr>
        <p:spPr>
          <a:xfrm>
            <a:off x="608750" y="5547725"/>
            <a:ext cx="39165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100"/>
              <a:buFont typeface="Arial"/>
              <a:buNone/>
            </a:pPr>
            <a:r>
              <a:rPr lang="en-US" sz="2000" b="1" i="0" u="none" strike="noStrike" cap="none" dirty="0">
                <a:solidFill>
                  <a:schemeClr val="bg1"/>
                </a:solidFill>
                <a:latin typeface="Times New Roman"/>
                <a:ea typeface="Times New Roman"/>
                <a:cs typeface="Times New Roman"/>
                <a:sym typeface="Times New Roman"/>
              </a:rPr>
              <a:t>REFERENCES</a:t>
            </a:r>
            <a:endParaRPr sz="2000" b="1" i="0" u="none" strike="noStrike" cap="none" dirty="0">
              <a:solidFill>
                <a:schemeClr val="bg1"/>
              </a:solidFill>
              <a:latin typeface="Times New Roman"/>
              <a:ea typeface="Times New Roman"/>
              <a:cs typeface="Times New Roman"/>
              <a:sym typeface="Times New Roman"/>
            </a:endParaRPr>
          </a:p>
        </p:txBody>
      </p:sp>
      <p:sp>
        <p:nvSpPr>
          <p:cNvPr id="533" name="Google Shape;533;p50"/>
          <p:cNvSpPr/>
          <p:nvPr/>
        </p:nvSpPr>
        <p:spPr>
          <a:xfrm>
            <a:off x="737400" y="878650"/>
            <a:ext cx="10806900" cy="1533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bg1"/>
              </a:solidFill>
              <a:latin typeface="Arial"/>
              <a:ea typeface="Arial"/>
              <a:cs typeface="Arial"/>
              <a:sym typeface="Arial"/>
            </a:endParaRPr>
          </a:p>
        </p:txBody>
      </p:sp>
      <p:sp>
        <p:nvSpPr>
          <p:cNvPr id="534" name="Google Shape;534;p50"/>
          <p:cNvSpPr txBox="1"/>
          <p:nvPr/>
        </p:nvSpPr>
        <p:spPr>
          <a:xfrm>
            <a:off x="5251500" y="1325050"/>
            <a:ext cx="16890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100" b="1">
                <a:solidFill>
                  <a:schemeClr val="bg2"/>
                </a:solidFill>
                <a:latin typeface="Times New Roman"/>
                <a:ea typeface="Times New Roman"/>
                <a:cs typeface="Times New Roman"/>
                <a:sym typeface="Times New Roman"/>
              </a:rPr>
              <a:t>Q&amp;A</a:t>
            </a:r>
            <a:endParaRPr sz="4100" b="1">
              <a:solidFill>
                <a:schemeClr val="bg2"/>
              </a:solidFill>
              <a:latin typeface="Times New Roman"/>
              <a:ea typeface="Times New Roman"/>
              <a:cs typeface="Times New Roman"/>
              <a:sym typeface="Times New Roman"/>
            </a:endParaRPr>
          </a:p>
        </p:txBody>
      </p:sp>
      <p:sp>
        <p:nvSpPr>
          <p:cNvPr id="535" name="Google Shape;535;p50"/>
          <p:cNvSpPr txBox="1"/>
          <p:nvPr/>
        </p:nvSpPr>
        <p:spPr>
          <a:xfrm>
            <a:off x="608750" y="3713025"/>
            <a:ext cx="11724300" cy="113874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solidFill>
                  <a:schemeClr val="bg1"/>
                </a:solidFill>
                <a:latin typeface="Times New Roman"/>
                <a:ea typeface="Times New Roman"/>
                <a:cs typeface="Times New Roman"/>
                <a:sym typeface="Times New Roman"/>
              </a:rPr>
              <a:t>TEAM MEMBERS </a:t>
            </a:r>
            <a:endParaRPr sz="2000" b="1" dirty="0">
              <a:solidFill>
                <a:schemeClr val="bg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bg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bg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US" sz="1200" dirty="0" err="1">
                <a:solidFill>
                  <a:schemeClr val="bg1"/>
                </a:solidFill>
                <a:latin typeface="Times New Roman"/>
                <a:ea typeface="Times New Roman"/>
                <a:cs typeface="Times New Roman"/>
                <a:sym typeface="Times New Roman"/>
              </a:rPr>
              <a:t>Habis</a:t>
            </a:r>
            <a:r>
              <a:rPr lang="en-US" sz="1200" dirty="0">
                <a:solidFill>
                  <a:schemeClr val="bg1"/>
                </a:solidFill>
                <a:latin typeface="Times New Roman"/>
                <a:ea typeface="Times New Roman"/>
                <a:cs typeface="Times New Roman"/>
                <a:sym typeface="Times New Roman"/>
              </a:rPr>
              <a:t> Rizvi P C - </a:t>
            </a:r>
            <a:r>
              <a:rPr lang="en-US" sz="1200" u="sng" dirty="0">
                <a:solidFill>
                  <a:schemeClr val="bg1"/>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habisrizvi30@gmail.com</a:t>
            </a:r>
            <a:r>
              <a:rPr lang="en-US" sz="1200" dirty="0">
                <a:solidFill>
                  <a:schemeClr val="bg1"/>
                </a:solidFill>
                <a:latin typeface="Times New Roman"/>
                <a:ea typeface="Times New Roman"/>
                <a:cs typeface="Times New Roman"/>
                <a:sym typeface="Times New Roman"/>
              </a:rPr>
              <a:t>  	| 	E Devananda - </a:t>
            </a:r>
            <a:r>
              <a:rPr lang="en-US" sz="1200" u="sng" dirty="0">
                <a:solidFill>
                  <a:schemeClr val="bg1"/>
                </a:solidFill>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devananda2701@gmail.com</a:t>
            </a:r>
            <a:r>
              <a:rPr lang="en-US" sz="1200" dirty="0">
                <a:solidFill>
                  <a:schemeClr val="bg1"/>
                </a:solidFill>
                <a:latin typeface="Times New Roman"/>
                <a:ea typeface="Times New Roman"/>
                <a:cs typeface="Times New Roman"/>
                <a:sym typeface="Times New Roman"/>
              </a:rPr>
              <a:t>	|	</a:t>
            </a:r>
            <a:r>
              <a:rPr lang="en-US" sz="1200" dirty="0" err="1">
                <a:solidFill>
                  <a:schemeClr val="bg1"/>
                </a:solidFill>
                <a:latin typeface="Times New Roman"/>
                <a:ea typeface="Times New Roman"/>
                <a:cs typeface="Times New Roman"/>
                <a:sym typeface="Times New Roman"/>
              </a:rPr>
              <a:t>Unnimaya</a:t>
            </a:r>
            <a:r>
              <a:rPr lang="en-US" sz="1200" dirty="0">
                <a:solidFill>
                  <a:schemeClr val="bg1"/>
                </a:solidFill>
                <a:latin typeface="Times New Roman"/>
                <a:ea typeface="Times New Roman"/>
                <a:cs typeface="Times New Roman"/>
                <a:sym typeface="Times New Roman"/>
              </a:rPr>
              <a:t> B - </a:t>
            </a:r>
            <a:r>
              <a:rPr lang="en-US" sz="1200" u="sng" dirty="0">
                <a:solidFill>
                  <a:schemeClr val="bg1"/>
                </a:solidFill>
                <a:latin typeface="Times New Roman"/>
                <a:ea typeface="Times New Roman"/>
                <a:cs typeface="Times New Roman"/>
                <a:sym typeface="Times New Roman"/>
              </a:rPr>
              <a:t>unnimayabala25@gmail.com</a:t>
            </a:r>
            <a:endParaRPr sz="1200" u="sng" dirty="0">
              <a:solidFill>
                <a:schemeClr val="bg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0"/>
          <p:cNvSpPr txBox="1">
            <a:spLocks noGrp="1"/>
          </p:cNvSpPr>
          <p:nvPr>
            <p:ph type="ctrTitle"/>
          </p:nvPr>
        </p:nvSpPr>
        <p:spPr>
          <a:xfrm>
            <a:off x="647700" y="324000"/>
            <a:ext cx="8652000" cy="8523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4400"/>
              <a:buNone/>
            </a:pPr>
            <a:r>
              <a:rPr lang="en-US" sz="4100">
                <a:latin typeface="Times New Roman"/>
                <a:ea typeface="Times New Roman"/>
                <a:cs typeface="Times New Roman"/>
                <a:sym typeface="Times New Roman"/>
              </a:rPr>
              <a:t>INTRODUCTION</a:t>
            </a:r>
            <a:endParaRPr sz="4000">
              <a:latin typeface="Times New Roman"/>
              <a:ea typeface="Times New Roman"/>
              <a:cs typeface="Times New Roman"/>
              <a:sym typeface="Times New Roman"/>
            </a:endParaRPr>
          </a:p>
        </p:txBody>
      </p:sp>
      <p:sp>
        <p:nvSpPr>
          <p:cNvPr id="368" name="Google Shape;368;p40"/>
          <p:cNvSpPr txBox="1">
            <a:spLocks noGrp="1"/>
          </p:cNvSpPr>
          <p:nvPr>
            <p:ph type="sldNum" idx="12"/>
          </p:nvPr>
        </p:nvSpPr>
        <p:spPr>
          <a:xfrm>
            <a:off x="324000" y="324000"/>
            <a:ext cx="324000" cy="126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700"/>
              <a:buFont typeface="Arial"/>
              <a:buNone/>
            </a:pPr>
            <a:fld id="{00000000-1234-1234-1234-123412341234}" type="slidenum">
              <a:rPr lang="en-US"/>
              <a:t>2</a:t>
            </a:fld>
            <a:endParaRPr/>
          </a:p>
        </p:txBody>
      </p:sp>
      <p:sp>
        <p:nvSpPr>
          <p:cNvPr id="369" name="Google Shape;369;p40"/>
          <p:cNvSpPr/>
          <p:nvPr/>
        </p:nvSpPr>
        <p:spPr>
          <a:xfrm>
            <a:off x="1867575" y="1303875"/>
            <a:ext cx="9477600" cy="1482300"/>
          </a:xfrm>
          <a:prstGeom prst="roundRect">
            <a:avLst>
              <a:gd name="adj" fmla="val 16667"/>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40"/>
          <p:cNvSpPr txBox="1"/>
          <p:nvPr/>
        </p:nvSpPr>
        <p:spPr>
          <a:xfrm>
            <a:off x="1867575" y="1270800"/>
            <a:ext cx="9477600" cy="156963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50000"/>
              </a:lnSpc>
              <a:spcBef>
                <a:spcPts val="0"/>
              </a:spcBef>
              <a:spcAft>
                <a:spcPts val="0"/>
              </a:spcAft>
              <a:buClr>
                <a:schemeClr val="dk1"/>
              </a:buClr>
              <a:buSzPts val="1200"/>
              <a:buFont typeface="Times New Roman"/>
              <a:buChar char="●"/>
            </a:pPr>
            <a:r>
              <a:rPr lang="en-US" sz="1200" b="0" i="0" u="none" strike="noStrike" cap="none" dirty="0">
                <a:solidFill>
                  <a:schemeClr val="dk1"/>
                </a:solidFill>
                <a:latin typeface="Times New Roman"/>
                <a:ea typeface="Times New Roman"/>
                <a:cs typeface="Times New Roman"/>
                <a:sym typeface="Times New Roman"/>
              </a:rPr>
              <a:t>Datasets Provided - ADSL( Subject Level Analysis Dataset of Baseline grouping variables, ADAE(Adverse Event Analysis Dataset of subjects), ADLB(Laboratory Analysis Dataset of lab parameters of subjects).</a:t>
            </a:r>
            <a:endParaRPr sz="1200" b="0" i="0" u="none" strike="noStrike" cap="none" dirty="0">
              <a:solidFill>
                <a:schemeClr val="dk1"/>
              </a:solidFill>
              <a:latin typeface="Times New Roman"/>
              <a:ea typeface="Times New Roman"/>
              <a:cs typeface="Times New Roman"/>
              <a:sym typeface="Times New Roman"/>
            </a:endParaRPr>
          </a:p>
          <a:p>
            <a:pPr marL="457200" marR="0" lvl="0" indent="-304800" algn="l" rtl="0">
              <a:lnSpc>
                <a:spcPct val="150000"/>
              </a:lnSpc>
              <a:spcBef>
                <a:spcPts val="0"/>
              </a:spcBef>
              <a:spcAft>
                <a:spcPts val="0"/>
              </a:spcAft>
              <a:buClr>
                <a:schemeClr val="dk1"/>
              </a:buClr>
              <a:buSzPts val="1200"/>
              <a:buFont typeface="Times New Roman"/>
              <a:buChar char="●"/>
            </a:pPr>
            <a:r>
              <a:rPr lang="en-US" sz="1200" b="0" i="0" u="none" strike="noStrike" cap="none" dirty="0">
                <a:solidFill>
                  <a:schemeClr val="dk1"/>
                </a:solidFill>
                <a:latin typeface="Times New Roman"/>
                <a:ea typeface="Times New Roman"/>
                <a:cs typeface="Times New Roman"/>
                <a:sym typeface="Times New Roman"/>
              </a:rPr>
              <a:t>Datasets created - Merged Dataset of ADSL and ADAE, ADSL and ADLB.</a:t>
            </a:r>
            <a:endParaRPr sz="1200" b="0" i="0" u="none" strike="noStrike" cap="none" dirty="0">
              <a:solidFill>
                <a:schemeClr val="dk1"/>
              </a:solidFill>
              <a:latin typeface="Times New Roman"/>
              <a:ea typeface="Times New Roman"/>
              <a:cs typeface="Times New Roman"/>
              <a:sym typeface="Times New Roman"/>
            </a:endParaRPr>
          </a:p>
          <a:p>
            <a:pPr marL="457200" marR="0" lvl="0" indent="-304800" algn="l" rtl="0">
              <a:lnSpc>
                <a:spcPct val="150000"/>
              </a:lnSpc>
              <a:spcBef>
                <a:spcPts val="0"/>
              </a:spcBef>
              <a:spcAft>
                <a:spcPts val="0"/>
              </a:spcAft>
              <a:buClr>
                <a:schemeClr val="dk1"/>
              </a:buClr>
              <a:buSzPts val="1200"/>
              <a:buFont typeface="Times New Roman"/>
              <a:buChar char="●"/>
            </a:pPr>
            <a:r>
              <a:rPr lang="en-US" sz="1200" b="0" i="0" u="none" strike="noStrike" cap="none" dirty="0">
                <a:solidFill>
                  <a:schemeClr val="dk1"/>
                </a:solidFill>
                <a:latin typeface="Times New Roman"/>
                <a:ea typeface="Times New Roman"/>
                <a:cs typeface="Times New Roman"/>
                <a:sym typeface="Times New Roman"/>
              </a:rPr>
              <a:t>Datasets Preprocessed - ADAE( for duplication of same adverse events with different </a:t>
            </a:r>
            <a:r>
              <a:rPr lang="en-US" sz="1200" dirty="0">
                <a:solidFill>
                  <a:schemeClr val="dk1"/>
                </a:solidFill>
                <a:latin typeface="Times New Roman"/>
                <a:ea typeface="Times New Roman"/>
                <a:cs typeface="Times New Roman"/>
                <a:sym typeface="Times New Roman"/>
              </a:rPr>
              <a:t>severity</a:t>
            </a:r>
            <a:r>
              <a:rPr lang="en-US" sz="1200" b="0" i="0" u="none" strike="noStrike" cap="none" dirty="0">
                <a:solidFill>
                  <a:schemeClr val="dk1"/>
                </a:solidFill>
                <a:latin typeface="Times New Roman"/>
                <a:ea typeface="Times New Roman"/>
                <a:cs typeface="Times New Roman"/>
                <a:sym typeface="Times New Roman"/>
              </a:rPr>
              <a:t> ) </a:t>
            </a:r>
            <a:r>
              <a:rPr lang="en-US" sz="1200" dirty="0">
                <a:solidFill>
                  <a:schemeClr val="dk1"/>
                </a:solidFill>
                <a:latin typeface="Times New Roman"/>
                <a:ea typeface="Times New Roman"/>
                <a:cs typeface="Times New Roman"/>
                <a:sym typeface="Times New Roman"/>
              </a:rPr>
              <a:t> and </a:t>
            </a:r>
            <a:r>
              <a:rPr lang="en-US" sz="1200" b="0" i="0" u="none" strike="noStrike" cap="none" dirty="0">
                <a:solidFill>
                  <a:schemeClr val="dk1"/>
                </a:solidFill>
                <a:latin typeface="Times New Roman"/>
                <a:ea typeface="Times New Roman"/>
                <a:cs typeface="Times New Roman"/>
                <a:sym typeface="Times New Roman"/>
              </a:rPr>
              <a:t>ADLB (for repetition of lab tests for same subject ID in end of treatment week an</a:t>
            </a:r>
            <a:r>
              <a:rPr lang="en-US" sz="1200" dirty="0">
                <a:solidFill>
                  <a:schemeClr val="dk1"/>
                </a:solidFill>
                <a:latin typeface="Times New Roman"/>
                <a:ea typeface="Times New Roman"/>
                <a:cs typeface="Times New Roman"/>
                <a:sym typeface="Times New Roman"/>
              </a:rPr>
              <a:t>d the corresponding week</a:t>
            </a:r>
            <a:r>
              <a:rPr lang="en-US" sz="1200" b="0" i="0" u="none" strike="noStrike" cap="none" dirty="0">
                <a:solidFill>
                  <a:schemeClr val="dk1"/>
                </a:solidFill>
                <a:latin typeface="Times New Roman"/>
                <a:ea typeface="Times New Roman"/>
                <a:cs typeface="Times New Roman"/>
                <a:sym typeface="Times New Roman"/>
              </a:rPr>
              <a:t>).</a:t>
            </a:r>
            <a:r>
              <a:rPr lang="en-US" sz="1200" b="0" i="0" u="none" strike="noStrike" cap="none" dirty="0">
                <a:solidFill>
                  <a:schemeClr val="lt1"/>
                </a:solidFill>
                <a:latin typeface="Times New Roman"/>
                <a:ea typeface="Times New Roman"/>
                <a:cs typeface="Times New Roman"/>
                <a:sym typeface="Times New Roman"/>
              </a:rPr>
              <a:t> </a:t>
            </a:r>
            <a:endParaRPr sz="1200" b="0" i="0" u="none" strike="noStrike" cap="none" dirty="0">
              <a:solidFill>
                <a:schemeClr val="lt1"/>
              </a:solidFill>
              <a:latin typeface="Times New Roman"/>
              <a:ea typeface="Times New Roman"/>
              <a:cs typeface="Times New Roman"/>
              <a:sym typeface="Times New Roman"/>
            </a:endParaRPr>
          </a:p>
        </p:txBody>
      </p:sp>
      <p:sp>
        <p:nvSpPr>
          <p:cNvPr id="371" name="Google Shape;371;p40"/>
          <p:cNvSpPr/>
          <p:nvPr/>
        </p:nvSpPr>
        <p:spPr>
          <a:xfrm>
            <a:off x="2390550" y="3055950"/>
            <a:ext cx="9477600" cy="1482300"/>
          </a:xfrm>
          <a:prstGeom prst="roundRect">
            <a:avLst>
              <a:gd name="adj" fmla="val 16667"/>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0" i="0" u="none" strike="noStrike" cap="none">
              <a:solidFill>
                <a:schemeClr val="dk1"/>
              </a:solidFill>
              <a:latin typeface="Times New Roman"/>
              <a:ea typeface="Times New Roman"/>
              <a:cs typeface="Times New Roman"/>
              <a:sym typeface="Times New Roman"/>
            </a:endParaRPr>
          </a:p>
        </p:txBody>
      </p:sp>
      <p:sp>
        <p:nvSpPr>
          <p:cNvPr id="372" name="Google Shape;372;p40"/>
          <p:cNvSpPr/>
          <p:nvPr/>
        </p:nvSpPr>
        <p:spPr>
          <a:xfrm>
            <a:off x="1867575" y="4808025"/>
            <a:ext cx="9477600" cy="1482300"/>
          </a:xfrm>
          <a:prstGeom prst="roundRect">
            <a:avLst>
              <a:gd name="adj" fmla="val 16667"/>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0" i="0" u="none" strike="noStrike" cap="none">
              <a:solidFill>
                <a:schemeClr val="dk1"/>
              </a:solidFill>
              <a:latin typeface="Times New Roman"/>
              <a:ea typeface="Times New Roman"/>
              <a:cs typeface="Times New Roman"/>
              <a:sym typeface="Times New Roman"/>
            </a:endParaRPr>
          </a:p>
        </p:txBody>
      </p:sp>
      <p:sp>
        <p:nvSpPr>
          <p:cNvPr id="373" name="Google Shape;373;p40"/>
          <p:cNvSpPr txBox="1"/>
          <p:nvPr/>
        </p:nvSpPr>
        <p:spPr>
          <a:xfrm>
            <a:off x="744600" y="5272125"/>
            <a:ext cx="3240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Arial"/>
              <a:ea typeface="Arial"/>
              <a:cs typeface="Arial"/>
              <a:sym typeface="Arial"/>
            </a:endParaRPr>
          </a:p>
        </p:txBody>
      </p:sp>
      <p:sp>
        <p:nvSpPr>
          <p:cNvPr id="374" name="Google Shape;374;p40"/>
          <p:cNvSpPr txBox="1"/>
          <p:nvPr/>
        </p:nvSpPr>
        <p:spPr>
          <a:xfrm>
            <a:off x="2676200" y="3118575"/>
            <a:ext cx="3449700" cy="20319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Tools Used</a:t>
            </a:r>
            <a:endParaRPr sz="1200" b="0" i="0" u="none" strike="noStrike" cap="none">
              <a:solidFill>
                <a:schemeClr val="dk1"/>
              </a:solidFill>
              <a:latin typeface="Times New Roman"/>
              <a:ea typeface="Times New Roman"/>
              <a:cs typeface="Times New Roman"/>
              <a:sym typeface="Times New Roman"/>
            </a:endParaRPr>
          </a:p>
          <a:p>
            <a:pPr marL="457200" marR="0" lvl="0" indent="-304800" algn="l" rtl="0">
              <a:lnSpc>
                <a:spcPct val="150000"/>
              </a:lnSpc>
              <a:spcBef>
                <a:spcPts val="0"/>
              </a:spcBef>
              <a:spcAft>
                <a:spcPts val="0"/>
              </a:spcAft>
              <a:buClr>
                <a:schemeClr val="dk1"/>
              </a:buClr>
              <a:buSzPts val="1200"/>
              <a:buFont typeface="Times New Roman"/>
              <a:buChar char="●"/>
            </a:pPr>
            <a:r>
              <a:rPr lang="en-US" sz="1200" b="0" i="0" u="none" strike="noStrike" cap="none">
                <a:solidFill>
                  <a:schemeClr val="dk1"/>
                </a:solidFill>
                <a:latin typeface="Times New Roman"/>
                <a:ea typeface="Times New Roman"/>
                <a:cs typeface="Times New Roman"/>
                <a:sym typeface="Times New Roman"/>
              </a:rPr>
              <a:t> Google Colab   </a:t>
            </a:r>
            <a:endParaRPr sz="1200" b="0" i="0" u="none" strike="noStrike" cap="none">
              <a:solidFill>
                <a:schemeClr val="dk1"/>
              </a:solidFill>
              <a:latin typeface="Times New Roman"/>
              <a:ea typeface="Times New Roman"/>
              <a:cs typeface="Times New Roman"/>
              <a:sym typeface="Times New Roman"/>
            </a:endParaRPr>
          </a:p>
          <a:p>
            <a:pPr marL="457200" marR="0" lvl="0" indent="-304800" algn="l" rtl="0">
              <a:lnSpc>
                <a:spcPct val="150000"/>
              </a:lnSpc>
              <a:spcBef>
                <a:spcPts val="0"/>
              </a:spcBef>
              <a:spcAft>
                <a:spcPts val="0"/>
              </a:spcAft>
              <a:buClr>
                <a:schemeClr val="dk1"/>
              </a:buClr>
              <a:buSzPts val="1200"/>
              <a:buFont typeface="Times New Roman"/>
              <a:buChar char="●"/>
            </a:pPr>
            <a:r>
              <a:rPr lang="en-US" sz="1200" b="0" i="0" u="none" strike="noStrike" cap="none">
                <a:solidFill>
                  <a:schemeClr val="dk1"/>
                </a:solidFill>
                <a:latin typeface="Times New Roman"/>
                <a:ea typeface="Times New Roman"/>
                <a:cs typeface="Times New Roman"/>
                <a:sym typeface="Times New Roman"/>
              </a:rPr>
              <a:t>HTML</a:t>
            </a:r>
            <a:endParaRPr sz="1200" b="0" i="0" u="none" strike="noStrike" cap="none">
              <a:solidFill>
                <a:schemeClr val="dk1"/>
              </a:solidFill>
              <a:latin typeface="Times New Roman"/>
              <a:ea typeface="Times New Roman"/>
              <a:cs typeface="Times New Roman"/>
              <a:sym typeface="Times New Roman"/>
            </a:endParaRPr>
          </a:p>
          <a:p>
            <a:pPr marL="457200" marR="0" lvl="0" indent="-304800" algn="l" rtl="0">
              <a:lnSpc>
                <a:spcPct val="150000"/>
              </a:lnSpc>
              <a:spcBef>
                <a:spcPts val="0"/>
              </a:spcBef>
              <a:spcAft>
                <a:spcPts val="0"/>
              </a:spcAft>
              <a:buClr>
                <a:schemeClr val="dk1"/>
              </a:buClr>
              <a:buSzPts val="1200"/>
              <a:buFont typeface="Times New Roman"/>
              <a:buChar char="●"/>
            </a:pPr>
            <a:r>
              <a:rPr lang="en-US" sz="1200" b="0" i="0" u="none" strike="noStrike" cap="none">
                <a:solidFill>
                  <a:schemeClr val="dk1"/>
                </a:solidFill>
                <a:latin typeface="Times New Roman"/>
                <a:ea typeface="Times New Roman"/>
                <a:cs typeface="Times New Roman"/>
                <a:sym typeface="Times New Roman"/>
              </a:rPr>
              <a:t>Power BI</a:t>
            </a:r>
            <a:endParaRPr sz="1200" b="0" i="0" u="none" strike="noStrike" cap="none">
              <a:solidFill>
                <a:schemeClr val="dk1"/>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Clr>
                <a:srgbClr val="000000"/>
              </a:buClr>
              <a:buSzPts val="1200"/>
              <a:buFont typeface="Arial"/>
              <a:buNone/>
            </a:pPr>
            <a:endParaRPr sz="1200" b="0" i="0" u="none" strike="noStrike" cap="none">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200"/>
              <a:buFont typeface="Arial"/>
              <a:buNone/>
            </a:pPr>
            <a:endParaRPr sz="1200" b="0" i="0" u="none" strike="noStrike" cap="none">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                              </a:t>
            </a:r>
            <a:endParaRPr sz="1200" b="0" i="0" u="none" strike="noStrike" cap="none">
              <a:solidFill>
                <a:schemeClr val="dk1"/>
              </a:solidFill>
              <a:latin typeface="Times New Roman"/>
              <a:ea typeface="Times New Roman"/>
              <a:cs typeface="Times New Roman"/>
              <a:sym typeface="Times New Roman"/>
            </a:endParaRPr>
          </a:p>
        </p:txBody>
      </p:sp>
      <p:sp>
        <p:nvSpPr>
          <p:cNvPr id="375" name="Google Shape;375;p40"/>
          <p:cNvSpPr txBox="1"/>
          <p:nvPr/>
        </p:nvSpPr>
        <p:spPr>
          <a:xfrm>
            <a:off x="2329050" y="4757228"/>
            <a:ext cx="9600600" cy="156963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50000"/>
              </a:lnSpc>
              <a:spcBef>
                <a:spcPts val="0"/>
              </a:spcBef>
              <a:spcAft>
                <a:spcPts val="0"/>
              </a:spcAft>
              <a:buClr>
                <a:schemeClr val="dk1"/>
              </a:buClr>
              <a:buSzPts val="1200"/>
              <a:buFont typeface="Times New Roman"/>
              <a:buChar char="●"/>
            </a:pPr>
            <a:r>
              <a:rPr lang="en-US" sz="1200" b="0" i="0" u="none" strike="noStrike" cap="none" dirty="0">
                <a:solidFill>
                  <a:schemeClr val="dk1"/>
                </a:solidFill>
                <a:latin typeface="Times New Roman"/>
                <a:ea typeface="Times New Roman"/>
                <a:cs typeface="Times New Roman"/>
                <a:sym typeface="Times New Roman"/>
              </a:rPr>
              <a:t>Exploratory Data Analysis (EDA)</a:t>
            </a:r>
            <a:endParaRPr sz="1200" b="0" i="0" u="none" strike="noStrike" cap="none" dirty="0">
              <a:solidFill>
                <a:schemeClr val="dk1"/>
              </a:solidFill>
              <a:latin typeface="Times New Roman"/>
              <a:ea typeface="Times New Roman"/>
              <a:cs typeface="Times New Roman"/>
              <a:sym typeface="Times New Roman"/>
            </a:endParaRPr>
          </a:p>
          <a:p>
            <a:pPr marL="457200" marR="0" lvl="0" indent="-304800" algn="l" rtl="0">
              <a:lnSpc>
                <a:spcPct val="150000"/>
              </a:lnSpc>
              <a:spcBef>
                <a:spcPts val="0"/>
              </a:spcBef>
              <a:spcAft>
                <a:spcPts val="0"/>
              </a:spcAft>
              <a:buClr>
                <a:schemeClr val="dk1"/>
              </a:buClr>
              <a:buSzPts val="1200"/>
              <a:buFont typeface="Times New Roman"/>
              <a:buChar char="●"/>
            </a:pPr>
            <a:r>
              <a:rPr lang="en-US" sz="1200" b="0" i="0" u="none" strike="noStrike" cap="none" dirty="0">
                <a:solidFill>
                  <a:schemeClr val="dk1"/>
                </a:solidFill>
                <a:latin typeface="Times New Roman"/>
                <a:ea typeface="Times New Roman"/>
                <a:cs typeface="Times New Roman"/>
                <a:sym typeface="Times New Roman"/>
              </a:rPr>
              <a:t>Static Visualizations</a:t>
            </a:r>
            <a:endParaRPr sz="1200" b="0" i="0" u="none" strike="noStrike" cap="none" dirty="0">
              <a:solidFill>
                <a:schemeClr val="dk1"/>
              </a:solidFill>
              <a:latin typeface="Times New Roman"/>
              <a:ea typeface="Times New Roman"/>
              <a:cs typeface="Times New Roman"/>
              <a:sym typeface="Times New Roman"/>
            </a:endParaRPr>
          </a:p>
          <a:p>
            <a:pPr marL="457200" marR="0" lvl="0" indent="-304800" algn="l" rtl="0">
              <a:lnSpc>
                <a:spcPct val="150000"/>
              </a:lnSpc>
              <a:spcBef>
                <a:spcPts val="0"/>
              </a:spcBef>
              <a:spcAft>
                <a:spcPts val="0"/>
              </a:spcAft>
              <a:buClr>
                <a:schemeClr val="dk1"/>
              </a:buClr>
              <a:buSzPts val="1200"/>
              <a:buFont typeface="Times New Roman"/>
              <a:buChar char="●"/>
            </a:pPr>
            <a:r>
              <a:rPr lang="en-US" sz="1200" b="0" i="0" u="none" strike="noStrike" cap="none" dirty="0">
                <a:solidFill>
                  <a:schemeClr val="dk1"/>
                </a:solidFill>
                <a:latin typeface="Times New Roman"/>
                <a:ea typeface="Times New Roman"/>
                <a:cs typeface="Times New Roman"/>
                <a:sym typeface="Times New Roman"/>
              </a:rPr>
              <a:t>Interactive HTML Visualizations</a:t>
            </a:r>
            <a:endParaRPr sz="1200" b="0" i="0" u="none" strike="noStrike" cap="none" dirty="0">
              <a:solidFill>
                <a:schemeClr val="dk1"/>
              </a:solidFill>
              <a:latin typeface="Times New Roman"/>
              <a:ea typeface="Times New Roman"/>
              <a:cs typeface="Times New Roman"/>
              <a:sym typeface="Times New Roman"/>
            </a:endParaRPr>
          </a:p>
          <a:p>
            <a:pPr marL="457200" marR="0" lvl="0" indent="-304800" algn="l" rtl="0">
              <a:lnSpc>
                <a:spcPct val="150000"/>
              </a:lnSpc>
              <a:spcBef>
                <a:spcPts val="0"/>
              </a:spcBef>
              <a:spcAft>
                <a:spcPts val="0"/>
              </a:spcAft>
              <a:buClr>
                <a:schemeClr val="dk1"/>
              </a:buClr>
              <a:buSzPts val="1200"/>
              <a:buFont typeface="Times New Roman"/>
              <a:buChar char="●"/>
            </a:pPr>
            <a:r>
              <a:rPr lang="en-US" sz="1200" b="0" i="0" u="none" strike="noStrike" cap="none" dirty="0">
                <a:solidFill>
                  <a:schemeClr val="dk1"/>
                </a:solidFill>
                <a:latin typeface="Times New Roman"/>
                <a:ea typeface="Times New Roman"/>
                <a:cs typeface="Times New Roman"/>
                <a:sym typeface="Times New Roman"/>
              </a:rPr>
              <a:t>Detailed Interpretations</a:t>
            </a:r>
            <a:endParaRPr sz="1200" b="0" i="0" u="none" strike="noStrike" cap="none" dirty="0">
              <a:solidFill>
                <a:schemeClr val="dk1"/>
              </a:solidFill>
              <a:latin typeface="Times New Roman"/>
              <a:ea typeface="Times New Roman"/>
              <a:cs typeface="Times New Roman"/>
              <a:sym typeface="Times New Roman"/>
            </a:endParaRPr>
          </a:p>
          <a:p>
            <a:pPr marL="457200" marR="0" lvl="0" indent="-304800" algn="l" rtl="0">
              <a:lnSpc>
                <a:spcPct val="150000"/>
              </a:lnSpc>
              <a:spcBef>
                <a:spcPts val="0"/>
              </a:spcBef>
              <a:spcAft>
                <a:spcPts val="0"/>
              </a:spcAft>
              <a:buClr>
                <a:schemeClr val="dk1"/>
              </a:buClr>
              <a:buSzPts val="1200"/>
              <a:buFont typeface="Times New Roman"/>
              <a:buChar char="●"/>
            </a:pPr>
            <a:r>
              <a:rPr lang="en-US" sz="1200" b="0" i="0" u="none" strike="noStrike" cap="none" dirty="0">
                <a:solidFill>
                  <a:schemeClr val="dk1"/>
                </a:solidFill>
                <a:latin typeface="Times New Roman"/>
                <a:ea typeface="Times New Roman"/>
                <a:cs typeface="Times New Roman"/>
                <a:sym typeface="Times New Roman"/>
              </a:rPr>
              <a:t>Interactive Dashboards</a:t>
            </a:r>
            <a:endParaRPr sz="1200" b="0" i="0" u="none" strike="noStrike" cap="none" dirty="0">
              <a:solidFill>
                <a:schemeClr val="dk1"/>
              </a:solidFill>
              <a:latin typeface="Times New Roman"/>
              <a:ea typeface="Times New Roman"/>
              <a:cs typeface="Times New Roman"/>
              <a:sym typeface="Times New Roman"/>
            </a:endParaRPr>
          </a:p>
        </p:txBody>
      </p:sp>
      <p:sp>
        <p:nvSpPr>
          <p:cNvPr id="376" name="Google Shape;376;p40"/>
          <p:cNvSpPr txBox="1"/>
          <p:nvPr/>
        </p:nvSpPr>
        <p:spPr>
          <a:xfrm>
            <a:off x="7219300" y="3166200"/>
            <a:ext cx="5786400" cy="14775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Libraries Used</a:t>
            </a:r>
            <a:endParaRPr sz="1200" b="0" i="0" u="none" strike="noStrike" cap="none">
              <a:solidFill>
                <a:schemeClr val="dk1"/>
              </a:solidFill>
              <a:latin typeface="Times New Roman"/>
              <a:ea typeface="Times New Roman"/>
              <a:cs typeface="Times New Roman"/>
              <a:sym typeface="Times New Roman"/>
            </a:endParaRPr>
          </a:p>
          <a:p>
            <a:pPr marL="457200" marR="0" lvl="0" indent="-304800" algn="l" rtl="0">
              <a:lnSpc>
                <a:spcPct val="150000"/>
              </a:lnSpc>
              <a:spcBef>
                <a:spcPts val="0"/>
              </a:spcBef>
              <a:spcAft>
                <a:spcPts val="0"/>
              </a:spcAft>
              <a:buClr>
                <a:schemeClr val="dk1"/>
              </a:buClr>
              <a:buSzPts val="1200"/>
              <a:buFont typeface="Times New Roman"/>
              <a:buChar char="●"/>
            </a:pPr>
            <a:r>
              <a:rPr lang="en-US" sz="1200" b="0" i="0" u="none" strike="noStrike" cap="none">
                <a:solidFill>
                  <a:schemeClr val="dk1"/>
                </a:solidFill>
                <a:latin typeface="Times New Roman"/>
                <a:ea typeface="Times New Roman"/>
                <a:cs typeface="Times New Roman"/>
                <a:sym typeface="Times New Roman"/>
              </a:rPr>
              <a:t>Pandas             </a:t>
            </a:r>
            <a:endParaRPr sz="1200" b="0" i="0" u="none" strike="noStrike" cap="none">
              <a:solidFill>
                <a:schemeClr val="dk1"/>
              </a:solidFill>
              <a:latin typeface="Times New Roman"/>
              <a:ea typeface="Times New Roman"/>
              <a:cs typeface="Times New Roman"/>
              <a:sym typeface="Times New Roman"/>
            </a:endParaRPr>
          </a:p>
          <a:p>
            <a:pPr marL="457200" marR="0" lvl="0" indent="-304800" algn="l" rtl="0">
              <a:lnSpc>
                <a:spcPct val="150000"/>
              </a:lnSpc>
              <a:spcBef>
                <a:spcPts val="0"/>
              </a:spcBef>
              <a:spcAft>
                <a:spcPts val="0"/>
              </a:spcAft>
              <a:buClr>
                <a:schemeClr val="dk1"/>
              </a:buClr>
              <a:buSzPts val="1200"/>
              <a:buFont typeface="Times New Roman"/>
              <a:buChar char="●"/>
            </a:pPr>
            <a:r>
              <a:rPr lang="en-US" sz="1200" b="0" i="0" u="none" strike="noStrike" cap="none">
                <a:solidFill>
                  <a:schemeClr val="dk1"/>
                </a:solidFill>
                <a:latin typeface="Times New Roman"/>
                <a:ea typeface="Times New Roman"/>
                <a:cs typeface="Times New Roman"/>
                <a:sym typeface="Times New Roman"/>
              </a:rPr>
              <a:t>Numpy</a:t>
            </a:r>
            <a:endParaRPr sz="1200" b="0" i="0" u="none" strike="noStrike" cap="none">
              <a:solidFill>
                <a:schemeClr val="dk1"/>
              </a:solidFill>
              <a:latin typeface="Times New Roman"/>
              <a:ea typeface="Times New Roman"/>
              <a:cs typeface="Times New Roman"/>
              <a:sym typeface="Times New Roman"/>
            </a:endParaRPr>
          </a:p>
          <a:p>
            <a:pPr marL="457200" marR="0" lvl="0" indent="-304800" algn="l" rtl="0">
              <a:lnSpc>
                <a:spcPct val="150000"/>
              </a:lnSpc>
              <a:spcBef>
                <a:spcPts val="0"/>
              </a:spcBef>
              <a:spcAft>
                <a:spcPts val="0"/>
              </a:spcAft>
              <a:buClr>
                <a:schemeClr val="dk1"/>
              </a:buClr>
              <a:buSzPts val="1200"/>
              <a:buFont typeface="Times New Roman"/>
              <a:buChar char="●"/>
            </a:pPr>
            <a:r>
              <a:rPr lang="en-US" sz="1200" b="0" i="0" u="none" strike="noStrike" cap="none">
                <a:solidFill>
                  <a:schemeClr val="dk1"/>
                </a:solidFill>
                <a:latin typeface="Times New Roman"/>
                <a:ea typeface="Times New Roman"/>
                <a:cs typeface="Times New Roman"/>
                <a:sym typeface="Times New Roman"/>
              </a:rPr>
              <a:t>Matplotlib</a:t>
            </a:r>
            <a:endParaRPr sz="1200" b="0" i="0" u="none" strike="noStrike" cap="none">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377" name="Google Shape;377;p40"/>
          <p:cNvSpPr txBox="1"/>
          <p:nvPr/>
        </p:nvSpPr>
        <p:spPr>
          <a:xfrm>
            <a:off x="8818375" y="3473850"/>
            <a:ext cx="1245900" cy="6465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50000"/>
              </a:lnSpc>
              <a:spcBef>
                <a:spcPts val="0"/>
              </a:spcBef>
              <a:spcAft>
                <a:spcPts val="0"/>
              </a:spcAft>
              <a:buClr>
                <a:schemeClr val="dk1"/>
              </a:buClr>
              <a:buSzPts val="1200"/>
              <a:buFont typeface="Times New Roman"/>
              <a:buChar char="●"/>
            </a:pPr>
            <a:r>
              <a:rPr lang="en-US" sz="1200" b="0" i="0" u="none" strike="noStrike" cap="none">
                <a:solidFill>
                  <a:schemeClr val="dk1"/>
                </a:solidFill>
                <a:latin typeface="Times New Roman"/>
                <a:ea typeface="Times New Roman"/>
                <a:cs typeface="Times New Roman"/>
                <a:sym typeface="Times New Roman"/>
              </a:rPr>
              <a:t>Seaborn </a:t>
            </a:r>
            <a:endParaRPr sz="1200" b="0" i="0" u="none" strike="noStrike" cap="none">
              <a:solidFill>
                <a:schemeClr val="dk1"/>
              </a:solidFill>
              <a:latin typeface="Times New Roman"/>
              <a:ea typeface="Times New Roman"/>
              <a:cs typeface="Times New Roman"/>
              <a:sym typeface="Times New Roman"/>
            </a:endParaRPr>
          </a:p>
          <a:p>
            <a:pPr marL="457200" marR="0" lvl="0" indent="-304800" algn="l" rtl="0">
              <a:lnSpc>
                <a:spcPct val="150000"/>
              </a:lnSpc>
              <a:spcBef>
                <a:spcPts val="0"/>
              </a:spcBef>
              <a:spcAft>
                <a:spcPts val="0"/>
              </a:spcAft>
              <a:buClr>
                <a:schemeClr val="dk1"/>
              </a:buClr>
              <a:buSzPts val="1200"/>
              <a:buFont typeface="Times New Roman"/>
              <a:buChar char="●"/>
            </a:pPr>
            <a:r>
              <a:rPr lang="en-US" sz="1200" b="0" i="0" u="none" strike="noStrike" cap="none">
                <a:solidFill>
                  <a:schemeClr val="dk1"/>
                </a:solidFill>
                <a:latin typeface="Times New Roman"/>
                <a:ea typeface="Times New Roman"/>
                <a:cs typeface="Times New Roman"/>
                <a:sym typeface="Times New Roman"/>
              </a:rPr>
              <a:t> Ploty</a:t>
            </a:r>
            <a:endParaRPr sz="1400" b="0" i="0" u="none" strike="noStrike" cap="none">
              <a:solidFill>
                <a:srgbClr val="000000"/>
              </a:solidFill>
              <a:latin typeface="Arial"/>
              <a:ea typeface="Arial"/>
              <a:cs typeface="Arial"/>
              <a:sym typeface="Arial"/>
            </a:endParaRPr>
          </a:p>
        </p:txBody>
      </p:sp>
      <p:sp>
        <p:nvSpPr>
          <p:cNvPr id="378" name="Google Shape;378;p40"/>
          <p:cNvSpPr/>
          <p:nvPr/>
        </p:nvSpPr>
        <p:spPr>
          <a:xfrm>
            <a:off x="497750" y="1377725"/>
            <a:ext cx="1245900" cy="1261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40"/>
          <p:cNvSpPr/>
          <p:nvPr/>
        </p:nvSpPr>
        <p:spPr>
          <a:xfrm>
            <a:off x="421425" y="4954675"/>
            <a:ext cx="1245900" cy="1261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40"/>
          <p:cNvSpPr/>
          <p:nvPr/>
        </p:nvSpPr>
        <p:spPr>
          <a:xfrm>
            <a:off x="986225" y="3166200"/>
            <a:ext cx="1245900" cy="1261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40"/>
          <p:cNvSpPr txBox="1"/>
          <p:nvPr/>
        </p:nvSpPr>
        <p:spPr>
          <a:xfrm>
            <a:off x="920150" y="1600775"/>
            <a:ext cx="401100" cy="815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100"/>
              <a:buFont typeface="Arial"/>
              <a:buNone/>
            </a:pPr>
            <a:r>
              <a:rPr lang="en-US" sz="4100" b="0" i="0" u="none" strike="noStrike" cap="none">
                <a:solidFill>
                  <a:schemeClr val="dk2"/>
                </a:solidFill>
                <a:latin typeface="Times New Roman"/>
                <a:ea typeface="Times New Roman"/>
                <a:cs typeface="Times New Roman"/>
                <a:sym typeface="Times New Roman"/>
              </a:rPr>
              <a:t>1</a:t>
            </a:r>
            <a:endParaRPr sz="4100" b="0" i="0" u="none" strike="noStrike" cap="none">
              <a:solidFill>
                <a:schemeClr val="dk2"/>
              </a:solidFill>
              <a:latin typeface="Times New Roman"/>
              <a:ea typeface="Times New Roman"/>
              <a:cs typeface="Times New Roman"/>
              <a:sym typeface="Times New Roman"/>
            </a:endParaRPr>
          </a:p>
        </p:txBody>
      </p:sp>
      <p:sp>
        <p:nvSpPr>
          <p:cNvPr id="382" name="Google Shape;382;p40"/>
          <p:cNvSpPr txBox="1"/>
          <p:nvPr/>
        </p:nvSpPr>
        <p:spPr>
          <a:xfrm>
            <a:off x="1408625" y="3389250"/>
            <a:ext cx="401100" cy="815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100"/>
              <a:buFont typeface="Arial"/>
              <a:buNone/>
            </a:pPr>
            <a:r>
              <a:rPr lang="en-US" sz="4100" b="0" i="0" u="none" strike="noStrike" cap="none">
                <a:solidFill>
                  <a:schemeClr val="dk2"/>
                </a:solidFill>
                <a:latin typeface="Times New Roman"/>
                <a:ea typeface="Times New Roman"/>
                <a:cs typeface="Times New Roman"/>
                <a:sym typeface="Times New Roman"/>
              </a:rPr>
              <a:t>2</a:t>
            </a:r>
            <a:endParaRPr sz="4100" b="0" i="0" u="none" strike="noStrike" cap="none">
              <a:solidFill>
                <a:schemeClr val="dk2"/>
              </a:solidFill>
              <a:latin typeface="Times New Roman"/>
              <a:ea typeface="Times New Roman"/>
              <a:cs typeface="Times New Roman"/>
              <a:sym typeface="Times New Roman"/>
            </a:endParaRPr>
          </a:p>
        </p:txBody>
      </p:sp>
      <p:sp>
        <p:nvSpPr>
          <p:cNvPr id="383" name="Google Shape;383;p40"/>
          <p:cNvSpPr txBox="1"/>
          <p:nvPr/>
        </p:nvSpPr>
        <p:spPr>
          <a:xfrm>
            <a:off x="843825" y="5177725"/>
            <a:ext cx="401100" cy="815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100"/>
              <a:buFont typeface="Arial"/>
              <a:buNone/>
            </a:pPr>
            <a:r>
              <a:rPr lang="en-US" sz="4100" b="0" i="0" u="none" strike="noStrike" cap="none">
                <a:solidFill>
                  <a:schemeClr val="dk2"/>
                </a:solidFill>
                <a:latin typeface="Times New Roman"/>
                <a:ea typeface="Times New Roman"/>
                <a:cs typeface="Times New Roman"/>
                <a:sym typeface="Times New Roman"/>
              </a:rPr>
              <a:t>3</a:t>
            </a:r>
            <a:endParaRPr sz="4100" b="0" i="0" u="none" strike="noStrike" cap="none">
              <a:solidFill>
                <a:schemeClr val="dk2"/>
              </a:solidFill>
              <a:latin typeface="Times New Roman"/>
              <a:ea typeface="Times New Roman"/>
              <a:cs typeface="Times New Roman"/>
              <a:sym typeface="Times New Roman"/>
            </a:endParaRPr>
          </a:p>
        </p:txBody>
      </p:sp>
      <p:sp>
        <p:nvSpPr>
          <p:cNvPr id="384" name="Google Shape;384;p40"/>
          <p:cNvSpPr txBox="1"/>
          <p:nvPr/>
        </p:nvSpPr>
        <p:spPr>
          <a:xfrm>
            <a:off x="4442000" y="3400575"/>
            <a:ext cx="1683900" cy="6465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50000"/>
              </a:lnSpc>
              <a:spcBef>
                <a:spcPts val="0"/>
              </a:spcBef>
              <a:spcAft>
                <a:spcPts val="0"/>
              </a:spcAft>
              <a:buClr>
                <a:schemeClr val="dk1"/>
              </a:buClr>
              <a:buSzPts val="1200"/>
              <a:buFont typeface="Times New Roman"/>
              <a:buChar char="●"/>
            </a:pPr>
            <a:r>
              <a:rPr lang="en-US" sz="1200" b="0" i="0" u="none" strike="noStrike" cap="none" dirty="0">
                <a:solidFill>
                  <a:schemeClr val="dk1"/>
                </a:solidFill>
                <a:latin typeface="Times New Roman"/>
                <a:ea typeface="Times New Roman"/>
                <a:cs typeface="Times New Roman"/>
                <a:sym typeface="Times New Roman"/>
              </a:rPr>
              <a:t>Microsoft Excel</a:t>
            </a:r>
            <a:endParaRPr sz="1200" b="0" i="0" u="none" strike="noStrike" cap="none" dirty="0">
              <a:solidFill>
                <a:schemeClr val="dk1"/>
              </a:solidFill>
              <a:latin typeface="Times New Roman"/>
              <a:ea typeface="Times New Roman"/>
              <a:cs typeface="Times New Roman"/>
              <a:sym typeface="Times New Roman"/>
            </a:endParaRPr>
          </a:p>
          <a:p>
            <a:pPr marL="457200" marR="0" lvl="0" indent="-304800" algn="l" rtl="0">
              <a:lnSpc>
                <a:spcPct val="150000"/>
              </a:lnSpc>
              <a:spcBef>
                <a:spcPts val="0"/>
              </a:spcBef>
              <a:spcAft>
                <a:spcPts val="0"/>
              </a:spcAft>
              <a:buClr>
                <a:schemeClr val="dk1"/>
              </a:buClr>
              <a:buSzPts val="1200"/>
              <a:buFont typeface="Times New Roman"/>
              <a:buChar char="●"/>
            </a:pPr>
            <a:r>
              <a:rPr lang="en-US" sz="1200" b="0" i="0" u="none" strike="noStrike" cap="none" dirty="0">
                <a:solidFill>
                  <a:schemeClr val="dk1"/>
                </a:solidFill>
                <a:latin typeface="Times New Roman"/>
                <a:ea typeface="Times New Roman"/>
                <a:cs typeface="Times New Roman"/>
                <a:sym typeface="Times New Roman"/>
              </a:rPr>
              <a:t>Microsoft Word </a:t>
            </a:r>
            <a:endParaRPr sz="12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41"/>
          <p:cNvSpPr txBox="1">
            <a:spLocks noGrp="1"/>
          </p:cNvSpPr>
          <p:nvPr>
            <p:ph type="sldNum" idx="12"/>
          </p:nvPr>
        </p:nvSpPr>
        <p:spPr>
          <a:xfrm>
            <a:off x="324000" y="324000"/>
            <a:ext cx="324000" cy="126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700"/>
              <a:buFont typeface="Arial"/>
              <a:buNone/>
            </a:pPr>
            <a:fld id="{00000000-1234-1234-1234-123412341234}" type="slidenum">
              <a:rPr lang="en-US"/>
              <a:t>3</a:t>
            </a:fld>
            <a:endParaRPr/>
          </a:p>
        </p:txBody>
      </p:sp>
      <p:sp>
        <p:nvSpPr>
          <p:cNvPr id="391" name="Google Shape;391;p41"/>
          <p:cNvSpPr txBox="1">
            <a:spLocks noGrp="1"/>
          </p:cNvSpPr>
          <p:nvPr>
            <p:ph type="title"/>
          </p:nvPr>
        </p:nvSpPr>
        <p:spPr>
          <a:xfrm>
            <a:off x="445875" y="81150"/>
            <a:ext cx="10896000" cy="611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800"/>
              <a:buNone/>
            </a:pPr>
            <a:r>
              <a:rPr lang="en-US" sz="4100" b="1">
                <a:solidFill>
                  <a:schemeClr val="dk1"/>
                </a:solidFill>
                <a:latin typeface="Times New Roman"/>
                <a:ea typeface="Times New Roman"/>
                <a:cs typeface="Times New Roman"/>
                <a:sym typeface="Times New Roman"/>
              </a:rPr>
              <a:t>Task 1 - Demographics Exploration</a:t>
            </a:r>
            <a:endParaRPr sz="3200">
              <a:solidFill>
                <a:schemeClr val="dk1"/>
              </a:solidFill>
            </a:endParaRPr>
          </a:p>
          <a:p>
            <a:pPr marL="0" lvl="0" indent="0" algn="l" rtl="0">
              <a:lnSpc>
                <a:spcPct val="100000"/>
              </a:lnSpc>
              <a:spcBef>
                <a:spcPts val="0"/>
              </a:spcBef>
              <a:spcAft>
                <a:spcPts val="0"/>
              </a:spcAft>
              <a:buSzPts val="1800"/>
              <a:buNone/>
            </a:pPr>
            <a:endParaRPr sz="3300"/>
          </a:p>
        </p:txBody>
      </p:sp>
      <p:sp>
        <p:nvSpPr>
          <p:cNvPr id="392" name="Google Shape;392;p41"/>
          <p:cNvSpPr txBox="1"/>
          <p:nvPr/>
        </p:nvSpPr>
        <p:spPr>
          <a:xfrm>
            <a:off x="10334475" y="5581150"/>
            <a:ext cx="1880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2"/>
              </a:solidFill>
              <a:latin typeface="Arial"/>
              <a:ea typeface="Arial"/>
              <a:cs typeface="Arial"/>
              <a:sym typeface="Arial"/>
            </a:endParaRPr>
          </a:p>
        </p:txBody>
      </p:sp>
      <p:graphicFrame>
        <p:nvGraphicFramePr>
          <p:cNvPr id="393" name="Google Shape;393;p41"/>
          <p:cNvGraphicFramePr/>
          <p:nvPr/>
        </p:nvGraphicFramePr>
        <p:xfrm>
          <a:off x="540538" y="944913"/>
          <a:ext cx="8670475" cy="5805830"/>
        </p:xfrm>
        <a:graphic>
          <a:graphicData uri="http://schemas.openxmlformats.org/drawingml/2006/table">
            <a:tbl>
              <a:tblPr>
                <a:noFill/>
                <a:tableStyleId>{1793EC58-B9C2-4284-9F01-CA954CFE23D2}</a:tableStyleId>
              </a:tblPr>
              <a:tblGrid>
                <a:gridCol w="1008175">
                  <a:extLst>
                    <a:ext uri="{9D8B030D-6E8A-4147-A177-3AD203B41FA5}">
                      <a16:colId xmlns:a16="http://schemas.microsoft.com/office/drawing/2014/main" val="20000"/>
                    </a:ext>
                  </a:extLst>
                </a:gridCol>
                <a:gridCol w="728050">
                  <a:extLst>
                    <a:ext uri="{9D8B030D-6E8A-4147-A177-3AD203B41FA5}">
                      <a16:colId xmlns:a16="http://schemas.microsoft.com/office/drawing/2014/main" val="20001"/>
                    </a:ext>
                  </a:extLst>
                </a:gridCol>
                <a:gridCol w="877425">
                  <a:extLst>
                    <a:ext uri="{9D8B030D-6E8A-4147-A177-3AD203B41FA5}">
                      <a16:colId xmlns:a16="http://schemas.microsoft.com/office/drawing/2014/main" val="20002"/>
                    </a:ext>
                  </a:extLst>
                </a:gridCol>
                <a:gridCol w="725775">
                  <a:extLst>
                    <a:ext uri="{9D8B030D-6E8A-4147-A177-3AD203B41FA5}">
                      <a16:colId xmlns:a16="http://schemas.microsoft.com/office/drawing/2014/main" val="20003"/>
                    </a:ext>
                  </a:extLst>
                </a:gridCol>
                <a:gridCol w="631650">
                  <a:extLst>
                    <a:ext uri="{9D8B030D-6E8A-4147-A177-3AD203B41FA5}">
                      <a16:colId xmlns:a16="http://schemas.microsoft.com/office/drawing/2014/main" val="20004"/>
                    </a:ext>
                  </a:extLst>
                </a:gridCol>
                <a:gridCol w="930300">
                  <a:extLst>
                    <a:ext uri="{9D8B030D-6E8A-4147-A177-3AD203B41FA5}">
                      <a16:colId xmlns:a16="http://schemas.microsoft.com/office/drawing/2014/main" val="20005"/>
                    </a:ext>
                  </a:extLst>
                </a:gridCol>
                <a:gridCol w="737300">
                  <a:extLst>
                    <a:ext uri="{9D8B030D-6E8A-4147-A177-3AD203B41FA5}">
                      <a16:colId xmlns:a16="http://schemas.microsoft.com/office/drawing/2014/main" val="20006"/>
                    </a:ext>
                  </a:extLst>
                </a:gridCol>
                <a:gridCol w="812250">
                  <a:extLst>
                    <a:ext uri="{9D8B030D-6E8A-4147-A177-3AD203B41FA5}">
                      <a16:colId xmlns:a16="http://schemas.microsoft.com/office/drawing/2014/main" val="20007"/>
                    </a:ext>
                  </a:extLst>
                </a:gridCol>
                <a:gridCol w="676150">
                  <a:extLst>
                    <a:ext uri="{9D8B030D-6E8A-4147-A177-3AD203B41FA5}">
                      <a16:colId xmlns:a16="http://schemas.microsoft.com/office/drawing/2014/main" val="20008"/>
                    </a:ext>
                  </a:extLst>
                </a:gridCol>
                <a:gridCol w="643500">
                  <a:extLst>
                    <a:ext uri="{9D8B030D-6E8A-4147-A177-3AD203B41FA5}">
                      <a16:colId xmlns:a16="http://schemas.microsoft.com/office/drawing/2014/main" val="20009"/>
                    </a:ext>
                  </a:extLst>
                </a:gridCol>
                <a:gridCol w="899900">
                  <a:extLst>
                    <a:ext uri="{9D8B030D-6E8A-4147-A177-3AD203B41FA5}">
                      <a16:colId xmlns:a16="http://schemas.microsoft.com/office/drawing/2014/main" val="20010"/>
                    </a:ext>
                  </a:extLst>
                </a:gridCol>
              </a:tblGrid>
              <a:tr h="346375">
                <a:tc>
                  <a:txBody>
                    <a:bodyPr/>
                    <a:lstStyle/>
                    <a:p>
                      <a:pPr marL="0" marR="0" lvl="0" indent="0" algn="l" rtl="0">
                        <a:lnSpc>
                          <a:spcPct val="100000"/>
                        </a:lnSpc>
                        <a:spcBef>
                          <a:spcPts val="0"/>
                        </a:spcBef>
                        <a:spcAft>
                          <a:spcPts val="0"/>
                        </a:spcAft>
                        <a:buClr>
                          <a:srgbClr val="000000"/>
                        </a:buClr>
                        <a:buSzPts val="1100"/>
                        <a:buFont typeface="Arial"/>
                        <a:buNone/>
                      </a:pPr>
                      <a:r>
                        <a:rPr lang="en-US" sz="900" b="1" u="none" strike="noStrike" cap="none">
                          <a:latin typeface="Times New Roman"/>
                          <a:ea typeface="Times New Roman"/>
                          <a:cs typeface="Times New Roman"/>
                          <a:sym typeface="Times New Roman"/>
                        </a:rPr>
                        <a:t>Variables</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chemeClr val="accent5"/>
                    </a:solidFill>
                  </a:tcPr>
                </a:tc>
                <a:tc gridSpan="5">
                  <a:txBody>
                    <a:bodyPr/>
                    <a:lstStyle/>
                    <a:p>
                      <a:pPr marL="0" marR="0" lvl="0" indent="0" algn="ctr" rtl="0">
                        <a:lnSpc>
                          <a:spcPct val="100000"/>
                        </a:lnSpc>
                        <a:spcBef>
                          <a:spcPts val="0"/>
                        </a:spcBef>
                        <a:spcAft>
                          <a:spcPts val="0"/>
                        </a:spcAft>
                        <a:buClr>
                          <a:srgbClr val="000000"/>
                        </a:buClr>
                        <a:buSzPts val="1100"/>
                        <a:buFont typeface="Arial"/>
                        <a:buNone/>
                      </a:pPr>
                      <a:r>
                        <a:rPr lang="en-US" sz="900" b="1" u="none" strike="noStrike" cap="none">
                          <a:latin typeface="Times New Roman"/>
                          <a:ea typeface="Times New Roman"/>
                          <a:cs typeface="Times New Roman"/>
                          <a:sym typeface="Times New Roman"/>
                        </a:rPr>
                        <a:t>Safety population</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chemeClr val="accent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marL="0" marR="0" lvl="0" indent="0" algn="ctr" rtl="0">
                        <a:lnSpc>
                          <a:spcPct val="100000"/>
                        </a:lnSpc>
                        <a:spcBef>
                          <a:spcPts val="0"/>
                        </a:spcBef>
                        <a:spcAft>
                          <a:spcPts val="0"/>
                        </a:spcAft>
                        <a:buClr>
                          <a:srgbClr val="000000"/>
                        </a:buClr>
                        <a:buSzPts val="1100"/>
                        <a:buFont typeface="Arial"/>
                        <a:buNone/>
                      </a:pPr>
                      <a:r>
                        <a:rPr lang="en-US" sz="900" b="1" u="none" strike="noStrike" cap="none">
                          <a:latin typeface="Times New Roman"/>
                          <a:ea typeface="Times New Roman"/>
                          <a:cs typeface="Times New Roman"/>
                          <a:sym typeface="Times New Roman"/>
                        </a:rPr>
                        <a:t>Efficacy Population</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chemeClr val="accent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6375">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 </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Count</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Mean</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SD</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Median</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Range</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Count</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Mean</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SD</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Median</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Range</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extLst>
                  <a:ext uri="{0D108BD9-81ED-4DB2-BD59-A6C34878D82A}">
                    <a16:rowId xmlns:a16="http://schemas.microsoft.com/office/drawing/2014/main" val="10001"/>
                  </a:ext>
                </a:extLst>
              </a:tr>
              <a:tr h="365400">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AGE</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254</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75.09</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8.25</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77</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51 - 89</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234</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75.01</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8.12</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76.5</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51 - 88</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extLst>
                  <a:ext uri="{0D108BD9-81ED-4DB2-BD59-A6C34878D82A}">
                    <a16:rowId xmlns:a16="http://schemas.microsoft.com/office/drawing/2014/main" val="10002"/>
                  </a:ext>
                </a:extLst>
              </a:tr>
              <a:tr h="365400">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HEIGHTBL</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254</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163.94</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10.76</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162.85</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135.9 - 195.6</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234</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164.27</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10.78</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163.65</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135.9 - 195.6</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extLst>
                  <a:ext uri="{0D108BD9-81ED-4DB2-BD59-A6C34878D82A}">
                    <a16:rowId xmlns:a16="http://schemas.microsoft.com/office/drawing/2014/main" val="10003"/>
                  </a:ext>
                </a:extLst>
              </a:tr>
              <a:tr h="365400">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WEIGHTBL</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253</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66.65</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14.13</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66.7</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34.0 - 108.0</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233</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67.18</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13.88</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67.1</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34.0 - 108.0</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extLst>
                  <a:ext uri="{0D108BD9-81ED-4DB2-BD59-A6C34878D82A}">
                    <a16:rowId xmlns:a16="http://schemas.microsoft.com/office/drawing/2014/main" val="10004"/>
                  </a:ext>
                </a:extLst>
              </a:tr>
              <a:tr h="365400">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BMIBL</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253</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24.67</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4.09</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24.2</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13.7 - 40.1</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233</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24.78</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4.06</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24.6</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13.7 - 40.1</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extLst>
                  <a:ext uri="{0D108BD9-81ED-4DB2-BD59-A6C34878D82A}">
                    <a16:rowId xmlns:a16="http://schemas.microsoft.com/office/drawing/2014/main" val="10005"/>
                  </a:ext>
                </a:extLst>
              </a:tr>
              <a:tr h="486750">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SEX*</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MALE</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FEMALE</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gridSpan="3">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 </a:t>
                      </a:r>
                      <a:endParaRPr sz="900" b="1"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 </a:t>
                      </a:r>
                      <a:endParaRPr sz="900" b="1"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 </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hMerge="1">
                  <a:txBody>
                    <a:bodyPr/>
                    <a:lstStyle/>
                    <a:p>
                      <a:endParaRPr lang="en-US"/>
                    </a:p>
                  </a:txBody>
                  <a:tcPr/>
                </a:tc>
                <a:tc h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MALE</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FEMALE</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gridSpan="3">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 </a:t>
                      </a:r>
                      <a:endParaRPr sz="900" b="1"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 </a:t>
                      </a:r>
                      <a:endParaRPr sz="900" b="1"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 </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677700">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Count ( %)</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111 (43.7%)</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143</a:t>
                      </a:r>
                      <a:endParaRPr sz="900" b="1"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(56.3%)</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gridSpan="3">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 </a:t>
                      </a:r>
                      <a:endParaRPr sz="900" b="1"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 </a:t>
                      </a:r>
                      <a:endParaRPr sz="900" b="1"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 </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hMerge="1">
                  <a:txBody>
                    <a:bodyPr/>
                    <a:lstStyle/>
                    <a:p>
                      <a:endParaRPr lang="en-US"/>
                    </a:p>
                  </a:txBody>
                  <a:tcPr/>
                </a:tc>
                <a:tc h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106 (45.3%)</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128 (54.7%)</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gridSpan="3">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 </a:t>
                      </a:r>
                      <a:endParaRPr sz="900" b="1"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 </a:t>
                      </a:r>
                      <a:endParaRPr sz="900" b="1"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 </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512025">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RACE*</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WHITE</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BLACK </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AI/AN**</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gridSpan="2">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 </a:t>
                      </a:r>
                      <a:endParaRPr sz="900" b="1"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 </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h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WHITE</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BLACK </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AI/AN</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gridSpan="2">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 </a:t>
                      </a:r>
                      <a:endParaRPr sz="900" b="1"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 </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hMerge="1">
                  <a:txBody>
                    <a:bodyPr/>
                    <a:lstStyle/>
                    <a:p>
                      <a:endParaRPr lang="en-US"/>
                    </a:p>
                  </a:txBody>
                  <a:tcPr/>
                </a:tc>
                <a:extLst>
                  <a:ext uri="{0D108BD9-81ED-4DB2-BD59-A6C34878D82A}">
                    <a16:rowId xmlns:a16="http://schemas.microsoft.com/office/drawing/2014/main" val="10008"/>
                  </a:ext>
                </a:extLst>
              </a:tr>
              <a:tr h="512025">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Count </a:t>
                      </a:r>
                      <a:r>
                        <a:rPr lang="en-US" sz="900" b="1" u="none" strike="noStrike" cap="none">
                          <a:solidFill>
                            <a:schemeClr val="dk1"/>
                          </a:solidFill>
                          <a:latin typeface="Times New Roman"/>
                          <a:ea typeface="Times New Roman"/>
                          <a:cs typeface="Times New Roman"/>
                          <a:sym typeface="Times New Roman"/>
                        </a:rPr>
                        <a:t> (%)</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230 (90.55%)</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23 </a:t>
                      </a:r>
                      <a:endParaRPr sz="900" b="1"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(9.06%)</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1 (0.39%)</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gridSpan="2">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 </a:t>
                      </a:r>
                      <a:endParaRPr sz="900" b="1"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 </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h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213 (91.03%)</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20 (8.55%)</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1 (0.43%)</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gridSpan="2">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 </a:t>
                      </a:r>
                      <a:endParaRPr sz="900" b="1"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 </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hMerge="1">
                  <a:txBody>
                    <a:bodyPr/>
                    <a:lstStyle/>
                    <a:p>
                      <a:endParaRPr lang="en-US"/>
                    </a:p>
                  </a:txBody>
                  <a:tcPr/>
                </a:tc>
                <a:extLst>
                  <a:ext uri="{0D108BD9-81ED-4DB2-BD59-A6C34878D82A}">
                    <a16:rowId xmlns:a16="http://schemas.microsoft.com/office/drawing/2014/main" val="10009"/>
                  </a:ext>
                </a:extLst>
              </a:tr>
              <a:tr h="677700">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ETHNICITY*</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NOT HISP</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HISP</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gridSpan="3">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 </a:t>
                      </a:r>
                      <a:endParaRPr sz="900" b="1"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 </a:t>
                      </a:r>
                      <a:endParaRPr sz="900" b="1"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 </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hMerge="1">
                  <a:txBody>
                    <a:bodyPr/>
                    <a:lstStyle/>
                    <a:p>
                      <a:endParaRPr lang="en-US"/>
                    </a:p>
                  </a:txBody>
                  <a:tcPr/>
                </a:tc>
                <a:tc h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NOT HISP</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HISP</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gridSpan="3">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 </a:t>
                      </a:r>
                      <a:endParaRPr sz="900" b="1"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 </a:t>
                      </a:r>
                      <a:endParaRPr sz="900" b="1"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 </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r h="677700">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Count </a:t>
                      </a:r>
                      <a:r>
                        <a:rPr lang="en-US" sz="900" b="1" u="none" strike="noStrike" cap="none">
                          <a:solidFill>
                            <a:schemeClr val="dk1"/>
                          </a:solidFill>
                          <a:latin typeface="Times New Roman"/>
                          <a:ea typeface="Times New Roman"/>
                          <a:cs typeface="Times New Roman"/>
                          <a:sym typeface="Times New Roman"/>
                        </a:rPr>
                        <a:t> (in %)</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 242 (95.28%)</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 12 (4.72%)</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gridSpan="3">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 </a:t>
                      </a:r>
                      <a:endParaRPr sz="900" b="1"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 </a:t>
                      </a:r>
                      <a:endParaRPr sz="900" b="1"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 </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hMerge="1">
                  <a:txBody>
                    <a:bodyPr/>
                    <a:lstStyle/>
                    <a:p>
                      <a:endParaRPr lang="en-US"/>
                    </a:p>
                  </a:txBody>
                  <a:tcPr/>
                </a:tc>
                <a:tc h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222 (94.87%)</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12 (5.13%)</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gridSpan="3">
                  <a:txBody>
                    <a:bodyPr/>
                    <a:lstStyle/>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 </a:t>
                      </a:r>
                      <a:endParaRPr sz="900" b="1"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 </a:t>
                      </a:r>
                      <a:endParaRPr sz="900" b="1"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00"/>
                        <a:buFont typeface="Arial"/>
                        <a:buNone/>
                      </a:pPr>
                      <a:r>
                        <a:rPr lang="en-US" sz="900" b="1" u="none" strike="noStrike" cap="none">
                          <a:latin typeface="Times New Roman"/>
                          <a:ea typeface="Times New Roman"/>
                          <a:cs typeface="Times New Roman"/>
                          <a:sym typeface="Times New Roman"/>
                        </a:rPr>
                        <a:t> </a:t>
                      </a:r>
                      <a:endParaRPr sz="900" b="1" u="none" strike="noStrike" cap="none">
                        <a:latin typeface="Times New Roman"/>
                        <a:ea typeface="Times New Roman"/>
                        <a:cs typeface="Times New Roman"/>
                        <a:sym typeface="Times New Roman"/>
                      </a:endParaRPr>
                    </a:p>
                  </a:txBody>
                  <a:tcPr marL="91425" marR="91425" marT="91425" marB="91425">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rgbClr val="D9D9D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1"/>
                  </a:ext>
                </a:extLst>
              </a:tr>
            </a:tbl>
          </a:graphicData>
        </a:graphic>
      </p:graphicFrame>
      <p:sp>
        <p:nvSpPr>
          <p:cNvPr id="394" name="Google Shape;394;p41"/>
          <p:cNvSpPr txBox="1"/>
          <p:nvPr/>
        </p:nvSpPr>
        <p:spPr>
          <a:xfrm>
            <a:off x="1548725" y="647700"/>
            <a:ext cx="58995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200" b="1" dirty="0">
                <a:solidFill>
                  <a:schemeClr val="dk2"/>
                </a:solidFill>
                <a:latin typeface="Times New Roman"/>
                <a:cs typeface="Times New Roman"/>
                <a:sym typeface="Times New Roman"/>
              </a:rPr>
              <a:t>Table</a:t>
            </a:r>
            <a:r>
              <a:rPr lang="en-US" sz="1200" b="1" i="0" u="none" strike="noStrike" cap="none" dirty="0">
                <a:solidFill>
                  <a:schemeClr val="dk1"/>
                </a:solidFill>
                <a:latin typeface="Times New Roman"/>
                <a:ea typeface="Times New Roman"/>
                <a:cs typeface="Times New Roman"/>
                <a:sym typeface="Times New Roman"/>
              </a:rPr>
              <a:t> </a:t>
            </a:r>
            <a:r>
              <a:rPr lang="en-US" sz="1200" b="1" dirty="0">
                <a:solidFill>
                  <a:schemeClr val="dk2"/>
                </a:solidFill>
                <a:latin typeface="Times New Roman"/>
                <a:cs typeface="Times New Roman"/>
                <a:sym typeface="Times New Roman"/>
              </a:rPr>
              <a:t>1.1  Summary of Baseline grouping Variables</a:t>
            </a:r>
            <a:endParaRPr sz="1200" b="1" dirty="0">
              <a:solidFill>
                <a:schemeClr val="dk2"/>
              </a:solidFill>
              <a:latin typeface="Times New Roman"/>
              <a:cs typeface="Times New Roman"/>
              <a:sym typeface="Times New Roman"/>
            </a:endParaRPr>
          </a:p>
        </p:txBody>
      </p:sp>
      <p:sp>
        <p:nvSpPr>
          <p:cNvPr id="395" name="Google Shape;395;p41"/>
          <p:cNvSpPr txBox="1"/>
          <p:nvPr/>
        </p:nvSpPr>
        <p:spPr>
          <a:xfrm>
            <a:off x="9318175" y="5827350"/>
            <a:ext cx="2472900" cy="9234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500"/>
              <a:buFont typeface="Arial"/>
              <a:buNone/>
            </a:pPr>
            <a:r>
              <a:rPr lang="en-US" sz="1200" b="0" i="0" u="none" strike="noStrike" cap="none">
                <a:solidFill>
                  <a:schemeClr val="dk1"/>
                </a:solidFill>
                <a:latin typeface="Times New Roman"/>
                <a:ea typeface="Times New Roman"/>
                <a:cs typeface="Times New Roman"/>
                <a:sym typeface="Times New Roman"/>
              </a:rPr>
              <a:t>* Indicates categorical variables.</a:t>
            </a:r>
            <a:endParaRPr sz="1200" b="0" i="0" u="none" strike="noStrike" cap="none">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500"/>
              <a:buFont typeface="Arial"/>
              <a:buNone/>
            </a:pPr>
            <a:r>
              <a:rPr lang="en-US" sz="1200" b="0" i="0" u="none" strike="noStrike" cap="none">
                <a:solidFill>
                  <a:schemeClr val="dk1"/>
                </a:solidFill>
                <a:latin typeface="Times New Roman"/>
                <a:ea typeface="Times New Roman"/>
                <a:cs typeface="Times New Roman"/>
                <a:sym typeface="Times New Roman"/>
              </a:rPr>
              <a:t>**Indicates the race American Indian(AI) or Alaska Native(AN).</a:t>
            </a: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2"/>
          <p:cNvSpPr txBox="1">
            <a:spLocks noGrp="1"/>
          </p:cNvSpPr>
          <p:nvPr>
            <p:ph type="sldNum" idx="12"/>
          </p:nvPr>
        </p:nvSpPr>
        <p:spPr>
          <a:xfrm>
            <a:off x="324000" y="324000"/>
            <a:ext cx="324000" cy="126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700"/>
              <a:buFont typeface="Arial"/>
              <a:buNone/>
            </a:pPr>
            <a:fld id="{00000000-1234-1234-1234-123412341234}" type="slidenum">
              <a:rPr lang="en-US"/>
              <a:t>4</a:t>
            </a:fld>
            <a:endParaRPr/>
          </a:p>
        </p:txBody>
      </p:sp>
      <p:pic>
        <p:nvPicPr>
          <p:cNvPr id="402" name="Google Shape;402;p42"/>
          <p:cNvPicPr preferRelativeResize="0"/>
          <p:nvPr/>
        </p:nvPicPr>
        <p:blipFill rotWithShape="1">
          <a:blip r:embed="rId3">
            <a:alphaModFix/>
          </a:blip>
          <a:srcRect/>
          <a:stretch/>
        </p:blipFill>
        <p:spPr>
          <a:xfrm>
            <a:off x="8442350" y="607875"/>
            <a:ext cx="3214800" cy="3038382"/>
          </a:xfrm>
          <a:prstGeom prst="rect">
            <a:avLst/>
          </a:prstGeom>
          <a:noFill/>
          <a:ln>
            <a:noFill/>
          </a:ln>
        </p:spPr>
      </p:pic>
      <p:sp>
        <p:nvSpPr>
          <p:cNvPr id="403" name="Google Shape;403;p42"/>
          <p:cNvSpPr txBox="1"/>
          <p:nvPr/>
        </p:nvSpPr>
        <p:spPr>
          <a:xfrm>
            <a:off x="324000" y="214875"/>
            <a:ext cx="4180800" cy="492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dirty="0">
                <a:solidFill>
                  <a:schemeClr val="dk2"/>
                </a:solidFill>
                <a:latin typeface="Times New Roman"/>
                <a:cs typeface="Times New Roman"/>
                <a:sym typeface="Times New Roman"/>
              </a:rPr>
              <a:t>Figure 1.1</a:t>
            </a:r>
            <a:endParaRPr sz="1200" b="1" dirty="0">
              <a:solidFill>
                <a:schemeClr val="dk2"/>
              </a:solidFill>
              <a:latin typeface="Times New Roman"/>
              <a:cs typeface="Times New Roman"/>
              <a:sym typeface="Times New Roman"/>
            </a:endParaRPr>
          </a:p>
          <a:p>
            <a:pPr marL="0" marR="0" lvl="0" indent="0" algn="ctr" rtl="0">
              <a:lnSpc>
                <a:spcPct val="100000"/>
              </a:lnSpc>
              <a:spcBef>
                <a:spcPts val="0"/>
              </a:spcBef>
              <a:spcAft>
                <a:spcPts val="0"/>
              </a:spcAft>
              <a:buClr>
                <a:srgbClr val="000000"/>
              </a:buClr>
              <a:buSzPts val="1200"/>
              <a:buFont typeface="Arial"/>
              <a:buNone/>
            </a:pPr>
            <a:r>
              <a:rPr lang="en-US" sz="1200" b="1" dirty="0">
                <a:solidFill>
                  <a:schemeClr val="dk2"/>
                </a:solidFill>
                <a:latin typeface="Times New Roman"/>
                <a:cs typeface="Times New Roman"/>
                <a:sym typeface="Times New Roman"/>
              </a:rPr>
              <a:t>Distribution of age groups in different treatment groups.</a:t>
            </a:r>
            <a:endParaRPr sz="1200" b="1" dirty="0">
              <a:solidFill>
                <a:schemeClr val="dk2"/>
              </a:solidFill>
              <a:latin typeface="Times New Roman"/>
              <a:cs typeface="Times New Roman"/>
              <a:sym typeface="Times New Roman"/>
            </a:endParaRPr>
          </a:p>
          <a:p>
            <a:pPr marL="0" marR="0" lvl="0" indent="0" algn="ctr" rtl="0">
              <a:lnSpc>
                <a:spcPct val="100000"/>
              </a:lnSpc>
              <a:spcBef>
                <a:spcPts val="0"/>
              </a:spcBef>
              <a:spcAft>
                <a:spcPts val="0"/>
              </a:spcAft>
              <a:buClr>
                <a:srgbClr val="000000"/>
              </a:buClr>
              <a:buSzPts val="1500"/>
              <a:buFont typeface="Arial"/>
              <a:buNone/>
            </a:pPr>
            <a:endParaRPr sz="1200" b="0" i="0" u="none" strike="noStrike" cap="none" dirty="0">
              <a:solidFill>
                <a:schemeClr val="dk2"/>
              </a:solidFill>
              <a:latin typeface="Times New Roman"/>
              <a:ea typeface="Times New Roman"/>
              <a:cs typeface="Times New Roman"/>
              <a:sym typeface="Times New Roman"/>
            </a:endParaRPr>
          </a:p>
        </p:txBody>
      </p:sp>
      <p:sp>
        <p:nvSpPr>
          <p:cNvPr id="404" name="Google Shape;404;p42"/>
          <p:cNvSpPr txBox="1"/>
          <p:nvPr/>
        </p:nvSpPr>
        <p:spPr>
          <a:xfrm>
            <a:off x="9457075" y="314475"/>
            <a:ext cx="1193100" cy="293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200" b="0" i="0" u="none" strike="noStrike" cap="none">
                <a:solidFill>
                  <a:schemeClr val="dk2"/>
                </a:solidFill>
                <a:latin typeface="Times New Roman"/>
                <a:ea typeface="Times New Roman"/>
                <a:cs typeface="Times New Roman"/>
                <a:sym typeface="Times New Roman"/>
              </a:rPr>
              <a:t>Figure 1.3</a:t>
            </a:r>
            <a:endParaRPr sz="1200" b="1" i="0" u="none" strike="noStrike" cap="none">
              <a:solidFill>
                <a:schemeClr val="dk2"/>
              </a:solidFill>
              <a:latin typeface="Arial"/>
              <a:ea typeface="Arial"/>
              <a:cs typeface="Arial"/>
              <a:sym typeface="Arial"/>
            </a:endParaRPr>
          </a:p>
        </p:txBody>
      </p:sp>
      <p:sp>
        <p:nvSpPr>
          <p:cNvPr id="405" name="Google Shape;405;p42"/>
          <p:cNvSpPr txBox="1"/>
          <p:nvPr/>
        </p:nvSpPr>
        <p:spPr>
          <a:xfrm>
            <a:off x="10334475" y="5581150"/>
            <a:ext cx="1880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2"/>
              </a:solidFill>
              <a:latin typeface="Arial"/>
              <a:ea typeface="Arial"/>
              <a:cs typeface="Arial"/>
              <a:sym typeface="Arial"/>
            </a:endParaRPr>
          </a:p>
        </p:txBody>
      </p:sp>
      <p:sp>
        <p:nvSpPr>
          <p:cNvPr id="406" name="Google Shape;406;p42"/>
          <p:cNvSpPr txBox="1"/>
          <p:nvPr/>
        </p:nvSpPr>
        <p:spPr>
          <a:xfrm>
            <a:off x="5405527" y="501000"/>
            <a:ext cx="1193100" cy="29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2"/>
              </a:solidFill>
              <a:latin typeface="Times New Roman"/>
              <a:ea typeface="Times New Roman"/>
              <a:cs typeface="Times New Roman"/>
              <a:sym typeface="Times New Roman"/>
            </a:endParaRPr>
          </a:p>
        </p:txBody>
      </p:sp>
      <p:sp>
        <p:nvSpPr>
          <p:cNvPr id="407" name="Google Shape;407;p42"/>
          <p:cNvSpPr txBox="1"/>
          <p:nvPr/>
        </p:nvSpPr>
        <p:spPr>
          <a:xfrm>
            <a:off x="5466003" y="3630588"/>
            <a:ext cx="12600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dirty="0">
                <a:solidFill>
                  <a:schemeClr val="dk2"/>
                </a:solidFill>
                <a:latin typeface="Times New Roman"/>
                <a:cs typeface="Times New Roman"/>
                <a:sym typeface="Times New Roman"/>
              </a:rPr>
              <a:t>Figure 1.5</a:t>
            </a:r>
            <a:endParaRPr sz="1200" b="1" dirty="0">
              <a:solidFill>
                <a:schemeClr val="dk2"/>
              </a:solidFill>
              <a:latin typeface="Times New Roman"/>
              <a:cs typeface="Times New Roman"/>
              <a:sym typeface="Times New Roman"/>
            </a:endParaRPr>
          </a:p>
        </p:txBody>
      </p:sp>
      <p:sp>
        <p:nvSpPr>
          <p:cNvPr id="408" name="Google Shape;408;p42"/>
          <p:cNvSpPr txBox="1"/>
          <p:nvPr/>
        </p:nvSpPr>
        <p:spPr>
          <a:xfrm>
            <a:off x="9488875" y="3721263"/>
            <a:ext cx="11295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US" sz="1200" b="0" i="0" u="none" strike="noStrike" cap="none">
                <a:solidFill>
                  <a:schemeClr val="dk2"/>
                </a:solidFill>
                <a:latin typeface="Times New Roman"/>
                <a:ea typeface="Times New Roman"/>
                <a:cs typeface="Times New Roman"/>
                <a:sym typeface="Times New Roman"/>
              </a:rPr>
              <a:t>Figure 1.6</a:t>
            </a:r>
            <a:endParaRPr sz="1200" b="1" i="0" u="none" strike="noStrike" cap="none">
              <a:solidFill>
                <a:schemeClr val="dk2"/>
              </a:solidFill>
              <a:latin typeface="Arial"/>
              <a:ea typeface="Arial"/>
              <a:cs typeface="Arial"/>
              <a:sym typeface="Arial"/>
            </a:endParaRPr>
          </a:p>
        </p:txBody>
      </p:sp>
      <p:sp>
        <p:nvSpPr>
          <p:cNvPr id="409" name="Google Shape;409;p42"/>
          <p:cNvSpPr txBox="1"/>
          <p:nvPr/>
        </p:nvSpPr>
        <p:spPr>
          <a:xfrm>
            <a:off x="8232150" y="5037600"/>
            <a:ext cx="3000000" cy="346200"/>
          </a:xfrm>
          <a:prstGeom prst="rect">
            <a:avLst/>
          </a:prstGeom>
          <a:noFill/>
          <a:ln>
            <a:noFill/>
          </a:ln>
        </p:spPr>
        <p:txBody>
          <a:bodyPr spcFirstLastPara="1" wrap="square" lIns="91425" tIns="91425" rIns="91425" bIns="91425" anchor="t" anchorCtr="0">
            <a:spAutoFit/>
          </a:bodyPr>
          <a:lstStyle/>
          <a:p>
            <a:pPr marL="0" marR="0" lvl="0" indent="0" algn="l" rtl="0">
              <a:lnSpc>
                <a:spcPct val="135714"/>
              </a:lnSpc>
              <a:spcBef>
                <a:spcPts val="0"/>
              </a:spcBef>
              <a:spcAft>
                <a:spcPts val="0"/>
              </a:spcAft>
              <a:buClr>
                <a:srgbClr val="000000"/>
              </a:buClr>
              <a:buSzPts val="1050"/>
              <a:buFont typeface="Arial"/>
              <a:buNone/>
            </a:pPr>
            <a:endParaRPr sz="1050" b="0" i="0" u="none" strike="noStrike" cap="none">
              <a:solidFill>
                <a:schemeClr val="dk1"/>
              </a:solidFill>
              <a:highlight>
                <a:srgbClr val="F7F7F7"/>
              </a:highlight>
              <a:latin typeface="Courier New"/>
              <a:ea typeface="Courier New"/>
              <a:cs typeface="Courier New"/>
              <a:sym typeface="Courier New"/>
            </a:endParaRPr>
          </a:p>
        </p:txBody>
      </p:sp>
      <p:pic>
        <p:nvPicPr>
          <p:cNvPr id="410" name="Google Shape;410;p42"/>
          <p:cNvPicPr preferRelativeResize="0"/>
          <p:nvPr/>
        </p:nvPicPr>
        <p:blipFill rotWithShape="1">
          <a:blip r:embed="rId4">
            <a:alphaModFix/>
          </a:blip>
          <a:srcRect/>
          <a:stretch/>
        </p:blipFill>
        <p:spPr>
          <a:xfrm>
            <a:off x="4502075" y="3998975"/>
            <a:ext cx="2999999" cy="2836500"/>
          </a:xfrm>
          <a:prstGeom prst="rect">
            <a:avLst/>
          </a:prstGeom>
          <a:noFill/>
          <a:ln>
            <a:noFill/>
          </a:ln>
        </p:spPr>
      </p:pic>
      <p:pic>
        <p:nvPicPr>
          <p:cNvPr id="411" name="Google Shape;411;p42">
            <a:hlinkClick r:id="rId5" action="ppaction://hlinkfile"/>
          </p:cNvPr>
          <p:cNvPicPr preferRelativeResize="0"/>
          <p:nvPr/>
        </p:nvPicPr>
        <p:blipFill rotWithShape="1">
          <a:blip r:embed="rId6">
            <a:alphaModFix/>
          </a:blip>
          <a:srcRect/>
          <a:stretch/>
        </p:blipFill>
        <p:spPr>
          <a:xfrm>
            <a:off x="750413" y="744475"/>
            <a:ext cx="2999232" cy="2834640"/>
          </a:xfrm>
          <a:prstGeom prst="rect">
            <a:avLst/>
          </a:prstGeom>
          <a:noFill/>
          <a:ln>
            <a:noFill/>
          </a:ln>
        </p:spPr>
      </p:pic>
      <p:pic>
        <p:nvPicPr>
          <p:cNvPr id="412" name="Google Shape;412;p42">
            <a:hlinkClick r:id="rId7" action="ppaction://hlinkfile"/>
          </p:cNvPr>
          <p:cNvPicPr preferRelativeResize="0"/>
          <p:nvPr/>
        </p:nvPicPr>
        <p:blipFill rotWithShape="1">
          <a:blip r:embed="rId8">
            <a:alphaModFix/>
          </a:blip>
          <a:srcRect/>
          <a:stretch/>
        </p:blipFill>
        <p:spPr>
          <a:xfrm>
            <a:off x="358300" y="3999900"/>
            <a:ext cx="3413699" cy="2834650"/>
          </a:xfrm>
          <a:prstGeom prst="rect">
            <a:avLst/>
          </a:prstGeom>
          <a:noFill/>
          <a:ln>
            <a:noFill/>
          </a:ln>
        </p:spPr>
      </p:pic>
      <p:pic>
        <p:nvPicPr>
          <p:cNvPr id="413" name="Google Shape;413;p42">
            <a:hlinkClick r:id="rId9" action="ppaction://hlinkfile"/>
          </p:cNvPr>
          <p:cNvPicPr preferRelativeResize="0"/>
          <p:nvPr/>
        </p:nvPicPr>
        <p:blipFill rotWithShape="1">
          <a:blip r:embed="rId10">
            <a:alphaModFix/>
          </a:blip>
          <a:srcRect/>
          <a:stretch/>
        </p:blipFill>
        <p:spPr>
          <a:xfrm>
            <a:off x="8554000" y="3998974"/>
            <a:ext cx="2999226" cy="2836501"/>
          </a:xfrm>
          <a:prstGeom prst="rect">
            <a:avLst/>
          </a:prstGeom>
          <a:noFill/>
          <a:ln>
            <a:noFill/>
          </a:ln>
        </p:spPr>
      </p:pic>
      <p:sp>
        <p:nvSpPr>
          <p:cNvPr id="414" name="Google Shape;414;p42"/>
          <p:cNvSpPr txBox="1"/>
          <p:nvPr/>
        </p:nvSpPr>
        <p:spPr>
          <a:xfrm>
            <a:off x="1494525" y="3721275"/>
            <a:ext cx="8112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2"/>
                </a:solidFill>
                <a:latin typeface="Times New Roman"/>
                <a:ea typeface="Times New Roman"/>
                <a:cs typeface="Times New Roman"/>
                <a:sym typeface="Times New Roman"/>
              </a:rPr>
              <a:t>Figure 1.4</a:t>
            </a:r>
            <a:endParaRPr sz="1200" b="0" i="0" u="none" strike="noStrike" cap="none">
              <a:solidFill>
                <a:schemeClr val="dk2"/>
              </a:solidFill>
              <a:latin typeface="Times New Roman"/>
              <a:ea typeface="Times New Roman"/>
              <a:cs typeface="Times New Roman"/>
              <a:sym typeface="Times New Roman"/>
            </a:endParaRPr>
          </a:p>
        </p:txBody>
      </p:sp>
      <p:pic>
        <p:nvPicPr>
          <p:cNvPr id="415" name="Google Shape;415;p42"/>
          <p:cNvPicPr preferRelativeResize="0"/>
          <p:nvPr/>
        </p:nvPicPr>
        <p:blipFill rotWithShape="1">
          <a:blip r:embed="rId11">
            <a:alphaModFix/>
          </a:blip>
          <a:srcRect/>
          <a:stretch/>
        </p:blipFill>
        <p:spPr>
          <a:xfrm>
            <a:off x="4502450" y="751713"/>
            <a:ext cx="2999231" cy="2834640"/>
          </a:xfrm>
          <a:prstGeom prst="rect">
            <a:avLst/>
          </a:prstGeom>
          <a:noFill/>
          <a:ln>
            <a:noFill/>
          </a:ln>
        </p:spPr>
      </p:pic>
      <p:sp>
        <p:nvSpPr>
          <p:cNvPr id="416" name="Google Shape;416;p42"/>
          <p:cNvSpPr txBox="1"/>
          <p:nvPr/>
        </p:nvSpPr>
        <p:spPr>
          <a:xfrm>
            <a:off x="4394675" y="214875"/>
            <a:ext cx="3214800" cy="492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dirty="0">
                <a:solidFill>
                  <a:schemeClr val="dk2"/>
                </a:solidFill>
                <a:latin typeface="Times New Roman"/>
                <a:cs typeface="Times New Roman"/>
                <a:sym typeface="Times New Roman"/>
              </a:rPr>
              <a:t>Figure 1.2</a:t>
            </a:r>
            <a:endParaRPr sz="1200" b="1" dirty="0">
              <a:solidFill>
                <a:schemeClr val="dk2"/>
              </a:solidFill>
              <a:latin typeface="Times New Roman"/>
              <a:cs typeface="Times New Roman"/>
              <a:sym typeface="Times New Roman"/>
            </a:endParaRPr>
          </a:p>
          <a:p>
            <a:pPr marL="0" marR="0" lvl="0" indent="0" algn="ctr" rtl="0">
              <a:lnSpc>
                <a:spcPct val="100000"/>
              </a:lnSpc>
              <a:spcBef>
                <a:spcPts val="0"/>
              </a:spcBef>
              <a:spcAft>
                <a:spcPts val="0"/>
              </a:spcAft>
              <a:buClr>
                <a:srgbClr val="000000"/>
              </a:buClr>
              <a:buSzPts val="1200"/>
              <a:buFont typeface="Arial"/>
              <a:buNone/>
            </a:pPr>
            <a:r>
              <a:rPr lang="en-US" sz="1200" b="1" dirty="0">
                <a:solidFill>
                  <a:schemeClr val="dk2"/>
                </a:solidFill>
                <a:latin typeface="Times New Roman"/>
                <a:cs typeface="Times New Roman"/>
                <a:sym typeface="Times New Roman"/>
              </a:rPr>
              <a:t>Population pyramid by SEX and Treatment </a:t>
            </a:r>
            <a:endParaRPr sz="1200" b="1" dirty="0">
              <a:solidFill>
                <a:schemeClr val="dk2"/>
              </a:solidFill>
              <a:latin typeface="Times New Roman"/>
              <a:cs typeface="Times New Roman"/>
              <a:sym typeface="Times New Roman"/>
            </a:endParaRPr>
          </a:p>
          <a:p>
            <a:pPr marL="0" marR="0" lvl="0" indent="0" algn="ctr" rtl="0">
              <a:lnSpc>
                <a:spcPct val="100000"/>
              </a:lnSpc>
              <a:spcBef>
                <a:spcPts val="0"/>
              </a:spcBef>
              <a:spcAft>
                <a:spcPts val="0"/>
              </a:spcAft>
              <a:buClr>
                <a:srgbClr val="000000"/>
              </a:buClr>
              <a:buSzPts val="1500"/>
              <a:buFont typeface="Arial"/>
              <a:buNone/>
            </a:pPr>
            <a:endParaRPr sz="1200" b="0" i="0" u="none" strike="noStrike" cap="none" dirty="0">
              <a:solidFill>
                <a:schemeClr val="dk2"/>
              </a:solidFill>
              <a:latin typeface="Times New Roman"/>
              <a:ea typeface="Times New Roman"/>
              <a:cs typeface="Times New Roman"/>
              <a:sym typeface="Times New Roman"/>
            </a:endParaRPr>
          </a:p>
        </p:txBody>
      </p:sp>
      <p:sp>
        <p:nvSpPr>
          <p:cNvPr id="417" name="Google Shape;417;p42"/>
          <p:cNvSpPr txBox="1"/>
          <p:nvPr/>
        </p:nvSpPr>
        <p:spPr>
          <a:xfrm>
            <a:off x="4768874" y="3784035"/>
            <a:ext cx="2609825" cy="36930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dirty="0">
                <a:solidFill>
                  <a:schemeClr val="dk2"/>
                </a:solidFill>
                <a:latin typeface="Times New Roman"/>
                <a:cs typeface="Times New Roman"/>
                <a:sym typeface="Times New Roman"/>
              </a:rPr>
              <a:t>Distribution of subjects by Site ID</a:t>
            </a:r>
            <a:endParaRPr sz="1200" b="1" dirty="0">
              <a:solidFill>
                <a:schemeClr val="dk2"/>
              </a:solidFill>
              <a:latin typeface="Times New Roman"/>
              <a:cs typeface="Times New Roman"/>
              <a:sym typeface="Times New Roman"/>
            </a:endParaRPr>
          </a:p>
        </p:txBody>
      </p:sp>
      <p:sp>
        <p:nvSpPr>
          <p:cNvPr id="418" name="Google Shape;418;p42"/>
          <p:cNvSpPr txBox="1"/>
          <p:nvPr/>
        </p:nvSpPr>
        <p:spPr>
          <a:xfrm>
            <a:off x="4874050" y="2172850"/>
            <a:ext cx="394500" cy="36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54</a:t>
            </a:r>
            <a:endParaRPr sz="1200" b="0" i="0" u="none" strike="noStrike" cap="none">
              <a:solidFill>
                <a:srgbClr val="FFFFFF"/>
              </a:solidFill>
              <a:latin typeface="Arial"/>
              <a:ea typeface="Arial"/>
              <a:cs typeface="Arial"/>
              <a:sym typeface="Arial"/>
            </a:endParaRPr>
          </a:p>
        </p:txBody>
      </p:sp>
      <p:sp>
        <p:nvSpPr>
          <p:cNvPr id="419" name="Google Shape;419;p42"/>
          <p:cNvSpPr txBox="1"/>
          <p:nvPr/>
        </p:nvSpPr>
        <p:spPr>
          <a:xfrm>
            <a:off x="4874050" y="1546050"/>
            <a:ext cx="394500" cy="36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33</a:t>
            </a:r>
            <a:endParaRPr sz="1200" b="0" i="0" u="none" strike="noStrike" cap="none">
              <a:solidFill>
                <a:srgbClr val="FFFFFF"/>
              </a:solidFill>
              <a:latin typeface="Arial"/>
              <a:ea typeface="Arial"/>
              <a:cs typeface="Arial"/>
              <a:sym typeface="Arial"/>
            </a:endParaRPr>
          </a:p>
        </p:txBody>
      </p:sp>
      <p:sp>
        <p:nvSpPr>
          <p:cNvPr id="420" name="Google Shape;420;p42"/>
          <p:cNvSpPr txBox="1"/>
          <p:nvPr/>
        </p:nvSpPr>
        <p:spPr>
          <a:xfrm>
            <a:off x="5898750" y="1546050"/>
            <a:ext cx="394500" cy="36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44</a:t>
            </a:r>
            <a:endParaRPr sz="1200" b="0" i="0" u="none" strike="noStrike" cap="none">
              <a:solidFill>
                <a:srgbClr val="FFFFFF"/>
              </a:solidFill>
              <a:latin typeface="Arial"/>
              <a:ea typeface="Arial"/>
              <a:cs typeface="Arial"/>
              <a:sym typeface="Arial"/>
            </a:endParaRPr>
          </a:p>
        </p:txBody>
      </p:sp>
      <p:sp>
        <p:nvSpPr>
          <p:cNvPr id="421" name="Google Shape;421;p42"/>
          <p:cNvSpPr txBox="1"/>
          <p:nvPr/>
        </p:nvSpPr>
        <p:spPr>
          <a:xfrm>
            <a:off x="5898750" y="2131113"/>
            <a:ext cx="394500" cy="36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40</a:t>
            </a:r>
            <a:endParaRPr sz="1200" b="0" i="0" u="none" strike="noStrike" cap="none">
              <a:solidFill>
                <a:srgbClr val="FFFFFF"/>
              </a:solidFill>
              <a:latin typeface="Arial"/>
              <a:ea typeface="Arial"/>
              <a:cs typeface="Arial"/>
              <a:sym typeface="Arial"/>
            </a:endParaRPr>
          </a:p>
        </p:txBody>
      </p:sp>
      <p:sp>
        <p:nvSpPr>
          <p:cNvPr id="422" name="Google Shape;422;p42"/>
          <p:cNvSpPr txBox="1"/>
          <p:nvPr/>
        </p:nvSpPr>
        <p:spPr>
          <a:xfrm>
            <a:off x="6923450" y="2131113"/>
            <a:ext cx="394500" cy="36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50</a:t>
            </a:r>
            <a:endParaRPr sz="1200" b="0" i="0" u="none" strike="noStrike" cap="none">
              <a:solidFill>
                <a:srgbClr val="FFFFFF"/>
              </a:solidFill>
              <a:latin typeface="Arial"/>
              <a:ea typeface="Arial"/>
              <a:cs typeface="Arial"/>
              <a:sym typeface="Arial"/>
            </a:endParaRPr>
          </a:p>
        </p:txBody>
      </p:sp>
      <p:sp>
        <p:nvSpPr>
          <p:cNvPr id="423" name="Google Shape;423;p42"/>
          <p:cNvSpPr txBox="1"/>
          <p:nvPr/>
        </p:nvSpPr>
        <p:spPr>
          <a:xfrm>
            <a:off x="6984200" y="1546038"/>
            <a:ext cx="394500" cy="36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34</a:t>
            </a:r>
            <a:endParaRPr sz="1200" b="0" i="0" u="none" strike="noStrike" cap="none">
              <a:solidFill>
                <a:srgbClr val="FFFFFF"/>
              </a:solidFill>
              <a:latin typeface="Arial"/>
              <a:ea typeface="Arial"/>
              <a:cs typeface="Arial"/>
              <a:sym typeface="Arial"/>
            </a:endParaRPr>
          </a:p>
        </p:txBody>
      </p:sp>
      <p:sp>
        <p:nvSpPr>
          <p:cNvPr id="424" name="Google Shape;424;p42"/>
          <p:cNvSpPr txBox="1"/>
          <p:nvPr/>
        </p:nvSpPr>
        <p:spPr>
          <a:xfrm>
            <a:off x="8773400" y="214875"/>
            <a:ext cx="2861400" cy="579600"/>
          </a:xfrm>
          <a:prstGeom prst="rect">
            <a:avLst/>
          </a:prstGeom>
          <a:solidFill>
            <a:srgbClr val="FFFFFF"/>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dirty="0">
                <a:solidFill>
                  <a:schemeClr val="dk2"/>
                </a:solidFill>
                <a:latin typeface="Times New Roman"/>
                <a:ea typeface="Times New Roman"/>
                <a:cs typeface="Times New Roman"/>
                <a:sym typeface="Times New Roman"/>
              </a:rPr>
              <a:t>Figure 1.3</a:t>
            </a:r>
            <a:endParaRPr sz="1200" b="1" i="0" u="none" strike="noStrike" cap="none" dirty="0">
              <a:solidFill>
                <a:schemeClr val="dk2"/>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dirty="0">
                <a:solidFill>
                  <a:schemeClr val="dk2"/>
                </a:solidFill>
                <a:latin typeface="Times New Roman"/>
                <a:ea typeface="Times New Roman"/>
                <a:cs typeface="Times New Roman"/>
                <a:sym typeface="Times New Roman"/>
              </a:rPr>
              <a:t>BMI- Group Distribution of Population</a:t>
            </a:r>
            <a:endParaRPr sz="1200" b="1" i="0" u="none" strike="noStrike" cap="none" dirty="0">
              <a:solidFill>
                <a:schemeClr val="dk2"/>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200"/>
              <a:buFont typeface="Arial"/>
              <a:buNone/>
            </a:pPr>
            <a:endParaRPr sz="1200" b="0" i="0" u="none" strike="noStrike" cap="none" dirty="0">
              <a:solidFill>
                <a:schemeClr val="dk2"/>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500"/>
              <a:buFont typeface="Arial"/>
              <a:buNone/>
            </a:pPr>
            <a:endParaRPr sz="1200" b="0" i="0" u="none" strike="noStrike" cap="none" dirty="0">
              <a:solidFill>
                <a:schemeClr val="dk2"/>
              </a:solidFill>
              <a:latin typeface="Times New Roman"/>
              <a:ea typeface="Times New Roman"/>
              <a:cs typeface="Times New Roman"/>
              <a:sym typeface="Times New Roman"/>
            </a:endParaRPr>
          </a:p>
        </p:txBody>
      </p:sp>
      <p:sp>
        <p:nvSpPr>
          <p:cNvPr id="425" name="Google Shape;425;p42"/>
          <p:cNvSpPr txBox="1"/>
          <p:nvPr/>
        </p:nvSpPr>
        <p:spPr>
          <a:xfrm>
            <a:off x="8420000" y="3616125"/>
            <a:ext cx="3214800" cy="579600"/>
          </a:xfrm>
          <a:prstGeom prst="rect">
            <a:avLst/>
          </a:prstGeom>
          <a:solidFill>
            <a:srgbClr val="FFFFFF"/>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dirty="0">
                <a:solidFill>
                  <a:schemeClr val="dk2"/>
                </a:solidFill>
                <a:latin typeface="Times New Roman"/>
                <a:cs typeface="Times New Roman"/>
                <a:sym typeface="Times New Roman"/>
              </a:rPr>
              <a:t>Figure 1.6</a:t>
            </a:r>
            <a:endParaRPr sz="1200" b="1" dirty="0">
              <a:solidFill>
                <a:schemeClr val="dk2"/>
              </a:solidFill>
              <a:latin typeface="Times New Roman"/>
              <a:cs typeface="Times New Roman"/>
              <a:sym typeface="Times New Roman"/>
            </a:endParaRPr>
          </a:p>
          <a:p>
            <a:pPr marL="0" marR="0" lvl="0" indent="0" algn="ctr" rtl="0">
              <a:lnSpc>
                <a:spcPct val="100000"/>
              </a:lnSpc>
              <a:spcBef>
                <a:spcPts val="0"/>
              </a:spcBef>
              <a:spcAft>
                <a:spcPts val="0"/>
              </a:spcAft>
              <a:buClr>
                <a:srgbClr val="000000"/>
              </a:buClr>
              <a:buSzPts val="1200"/>
              <a:buFont typeface="Arial"/>
              <a:buNone/>
            </a:pPr>
            <a:r>
              <a:rPr lang="en-US" sz="1200" b="1" dirty="0">
                <a:solidFill>
                  <a:schemeClr val="dk2"/>
                </a:solidFill>
                <a:latin typeface="Times New Roman"/>
                <a:cs typeface="Times New Roman"/>
                <a:sym typeface="Times New Roman"/>
              </a:rPr>
              <a:t>Distribution of MMSETOT by EDUCLVL and Treatment</a:t>
            </a:r>
            <a:endParaRPr sz="1200" b="1" dirty="0">
              <a:solidFill>
                <a:schemeClr val="dk2"/>
              </a:solidFill>
              <a:latin typeface="Times New Roman"/>
              <a:cs typeface="Times New Roman"/>
              <a:sym typeface="Times New Roman"/>
            </a:endParaRPr>
          </a:p>
          <a:p>
            <a:pPr marL="0" marR="0" lvl="0" indent="0" algn="ctr" rtl="0">
              <a:lnSpc>
                <a:spcPct val="100000"/>
              </a:lnSpc>
              <a:spcBef>
                <a:spcPts val="0"/>
              </a:spcBef>
              <a:spcAft>
                <a:spcPts val="0"/>
              </a:spcAft>
              <a:buClr>
                <a:srgbClr val="000000"/>
              </a:buClr>
              <a:buSzPts val="1200"/>
              <a:buFont typeface="Arial"/>
              <a:buNone/>
            </a:pPr>
            <a:endParaRPr sz="1200" b="0" i="0" u="none" strike="noStrike" cap="none" dirty="0">
              <a:solidFill>
                <a:schemeClr val="dk2"/>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500"/>
              <a:buFont typeface="Arial"/>
              <a:buNone/>
            </a:pPr>
            <a:endParaRPr sz="1200" b="0" i="0" u="none" strike="noStrike" cap="none" dirty="0">
              <a:solidFill>
                <a:schemeClr val="dk2"/>
              </a:solidFill>
              <a:latin typeface="Times New Roman"/>
              <a:ea typeface="Times New Roman"/>
              <a:cs typeface="Times New Roman"/>
              <a:sym typeface="Times New Roman"/>
            </a:endParaRPr>
          </a:p>
        </p:txBody>
      </p:sp>
      <p:sp>
        <p:nvSpPr>
          <p:cNvPr id="426" name="Google Shape;426;p42"/>
          <p:cNvSpPr txBox="1"/>
          <p:nvPr/>
        </p:nvSpPr>
        <p:spPr>
          <a:xfrm>
            <a:off x="444438" y="3586353"/>
            <a:ext cx="3559200" cy="492600"/>
          </a:xfrm>
          <a:prstGeom prst="rect">
            <a:avLst/>
          </a:prstGeom>
          <a:solidFill>
            <a:srgbClr val="FFFFFF"/>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dirty="0">
                <a:solidFill>
                  <a:schemeClr val="dk2"/>
                </a:solidFill>
                <a:latin typeface="Times New Roman"/>
                <a:cs typeface="Times New Roman"/>
                <a:sym typeface="Times New Roman"/>
              </a:rPr>
              <a:t>Figure 1.4</a:t>
            </a:r>
            <a:endParaRPr sz="1200" b="1" dirty="0">
              <a:solidFill>
                <a:schemeClr val="dk2"/>
              </a:solidFill>
              <a:latin typeface="Times New Roman"/>
              <a:cs typeface="Times New Roman"/>
              <a:sym typeface="Times New Roman"/>
            </a:endParaRPr>
          </a:p>
          <a:p>
            <a:pPr marL="0" marR="0" lvl="0" indent="0" algn="ctr" rtl="0">
              <a:lnSpc>
                <a:spcPct val="100000"/>
              </a:lnSpc>
              <a:spcBef>
                <a:spcPts val="0"/>
              </a:spcBef>
              <a:spcAft>
                <a:spcPts val="0"/>
              </a:spcAft>
              <a:buClr>
                <a:srgbClr val="000000"/>
              </a:buClr>
              <a:buSzPts val="1200"/>
              <a:buFont typeface="Arial"/>
              <a:buNone/>
            </a:pPr>
            <a:r>
              <a:rPr lang="en-US" sz="1200" b="1" dirty="0">
                <a:solidFill>
                  <a:schemeClr val="dk2"/>
                </a:solidFill>
                <a:latin typeface="Times New Roman"/>
                <a:cs typeface="Times New Roman"/>
                <a:sym typeface="Times New Roman"/>
              </a:rPr>
              <a:t>Distribution of DECECOD by Treatment(Excluding completed)</a:t>
            </a:r>
            <a:endParaRPr sz="1200" b="1" dirty="0">
              <a:solidFill>
                <a:schemeClr val="dk2"/>
              </a:solidFill>
              <a:latin typeface="Times New Roman"/>
              <a:cs typeface="Times New Roman"/>
              <a:sym typeface="Times New Roman"/>
            </a:endParaRPr>
          </a:p>
          <a:p>
            <a:pPr marL="0" marR="0" lvl="0" indent="0" algn="ctr" rtl="0">
              <a:lnSpc>
                <a:spcPct val="100000"/>
              </a:lnSpc>
              <a:spcBef>
                <a:spcPts val="0"/>
              </a:spcBef>
              <a:spcAft>
                <a:spcPts val="0"/>
              </a:spcAft>
              <a:buClr>
                <a:srgbClr val="000000"/>
              </a:buClr>
              <a:buSzPts val="1200"/>
              <a:buFont typeface="Arial"/>
              <a:buNone/>
            </a:pPr>
            <a:endParaRPr sz="1200" b="0" i="0" u="none" strike="noStrike" cap="none" dirty="0">
              <a:solidFill>
                <a:schemeClr val="dk2"/>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500"/>
              <a:buFont typeface="Arial"/>
              <a:buNone/>
            </a:pPr>
            <a:endParaRPr sz="1200" b="0" i="0" u="none" strike="noStrike" cap="none" dirty="0">
              <a:solidFill>
                <a:schemeClr val="dk2"/>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3"/>
          <p:cNvSpPr txBox="1">
            <a:spLocks noGrp="1"/>
          </p:cNvSpPr>
          <p:nvPr>
            <p:ph type="sldNum" idx="12"/>
          </p:nvPr>
        </p:nvSpPr>
        <p:spPr>
          <a:xfrm>
            <a:off x="324000" y="324000"/>
            <a:ext cx="324000" cy="126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700"/>
              <a:buFont typeface="Arial"/>
              <a:buNone/>
            </a:pPr>
            <a:fld id="{00000000-1234-1234-1234-123412341234}" type="slidenum">
              <a:rPr lang="en-US"/>
              <a:t>5</a:t>
            </a:fld>
            <a:endParaRPr/>
          </a:p>
        </p:txBody>
      </p:sp>
      <p:sp>
        <p:nvSpPr>
          <p:cNvPr id="433" name="Google Shape;433;p43"/>
          <p:cNvSpPr txBox="1"/>
          <p:nvPr/>
        </p:nvSpPr>
        <p:spPr>
          <a:xfrm>
            <a:off x="1095472" y="800775"/>
            <a:ext cx="99897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1200" b="1" i="0" u="sng" strike="noStrike" cap="none">
                <a:solidFill>
                  <a:schemeClr val="dk1"/>
                </a:solidFill>
                <a:latin typeface="Times New Roman"/>
                <a:ea typeface="Times New Roman"/>
                <a:cs typeface="Times New Roman"/>
                <a:sym typeface="Times New Roman"/>
              </a:rPr>
              <a:t>FINDINGS</a:t>
            </a:r>
            <a:endParaRPr sz="1200" b="1" i="0" u="sng" strike="noStrike" cap="none">
              <a:solidFill>
                <a:schemeClr val="dk1"/>
              </a:solidFill>
              <a:latin typeface="Times New Roman"/>
              <a:ea typeface="Times New Roman"/>
              <a:cs typeface="Times New Roman"/>
              <a:sym typeface="Times New Roman"/>
            </a:endParaRPr>
          </a:p>
        </p:txBody>
      </p:sp>
      <p:sp>
        <p:nvSpPr>
          <p:cNvPr id="434" name="Google Shape;434;p43"/>
          <p:cNvSpPr txBox="1"/>
          <p:nvPr/>
        </p:nvSpPr>
        <p:spPr>
          <a:xfrm>
            <a:off x="1095475" y="1858950"/>
            <a:ext cx="5077500" cy="3140100"/>
          </a:xfrm>
          <a:prstGeom prst="rect">
            <a:avLst/>
          </a:prstGeom>
          <a:noFill/>
          <a:ln>
            <a:noFill/>
          </a:ln>
        </p:spPr>
        <p:txBody>
          <a:bodyPr spcFirstLastPara="1" wrap="square" lIns="91425" tIns="91425" rIns="91425" bIns="91425" anchor="t" anchorCtr="0">
            <a:noAutofit/>
          </a:bodyPr>
          <a:lstStyle/>
          <a:p>
            <a:pPr marL="457200" marR="0" lvl="0" indent="-304800" algn="l" rtl="0">
              <a:lnSpc>
                <a:spcPct val="150000"/>
              </a:lnSpc>
              <a:spcBef>
                <a:spcPts val="0"/>
              </a:spcBef>
              <a:spcAft>
                <a:spcPts val="0"/>
              </a:spcAft>
              <a:buClr>
                <a:schemeClr val="dk2"/>
              </a:buClr>
              <a:buSzPts val="1200"/>
              <a:buFont typeface="Times New Roman"/>
              <a:buChar char="●"/>
            </a:pPr>
            <a:r>
              <a:rPr lang="en-US" sz="1200" b="0" i="0" u="none" strike="noStrike" cap="none">
                <a:solidFill>
                  <a:schemeClr val="dk2"/>
                </a:solidFill>
                <a:latin typeface="Times New Roman"/>
                <a:ea typeface="Times New Roman"/>
                <a:cs typeface="Times New Roman"/>
                <a:sym typeface="Times New Roman"/>
              </a:rPr>
              <a:t>There 254 unique subject IDs.</a:t>
            </a:r>
            <a:endParaRPr sz="1200" b="0" i="0" u="none" strike="noStrike" cap="none">
              <a:solidFill>
                <a:schemeClr val="dk2"/>
              </a:solidFill>
              <a:latin typeface="Times New Roman"/>
              <a:ea typeface="Times New Roman"/>
              <a:cs typeface="Times New Roman"/>
              <a:sym typeface="Times New Roman"/>
            </a:endParaRPr>
          </a:p>
          <a:p>
            <a:pPr marL="457200" marR="0" lvl="0" indent="-304800" algn="l" rtl="0">
              <a:lnSpc>
                <a:spcPct val="150000"/>
              </a:lnSpc>
              <a:spcBef>
                <a:spcPts val="0"/>
              </a:spcBef>
              <a:spcAft>
                <a:spcPts val="0"/>
              </a:spcAft>
              <a:buClr>
                <a:schemeClr val="dk2"/>
              </a:buClr>
              <a:buSzPts val="1200"/>
              <a:buFont typeface="Times New Roman"/>
              <a:buChar char="●"/>
            </a:pPr>
            <a:r>
              <a:rPr lang="en-US" sz="1200" b="0" i="0" u="none" strike="noStrike" cap="none">
                <a:solidFill>
                  <a:schemeClr val="dk2"/>
                </a:solidFill>
                <a:latin typeface="Times New Roman"/>
                <a:ea typeface="Times New Roman"/>
                <a:cs typeface="Times New Roman"/>
                <a:sym typeface="Times New Roman"/>
              </a:rPr>
              <a:t>The average daily dose of Xanomeline Low dose is a constant value (54) but varying doses have been given for Xanomeline High Dose(54 - 78.6).</a:t>
            </a:r>
            <a:endParaRPr sz="1200" b="0" i="0" u="none" strike="noStrike" cap="none">
              <a:solidFill>
                <a:schemeClr val="dk2"/>
              </a:solidFill>
              <a:latin typeface="Times New Roman"/>
              <a:ea typeface="Times New Roman"/>
              <a:cs typeface="Times New Roman"/>
              <a:sym typeface="Times New Roman"/>
            </a:endParaRPr>
          </a:p>
          <a:p>
            <a:pPr marL="457200" marR="0" lvl="0" indent="-304800" algn="l" rtl="0">
              <a:lnSpc>
                <a:spcPct val="150000"/>
              </a:lnSpc>
              <a:spcBef>
                <a:spcPts val="0"/>
              </a:spcBef>
              <a:spcAft>
                <a:spcPts val="0"/>
              </a:spcAft>
              <a:buClr>
                <a:schemeClr val="dk2"/>
              </a:buClr>
              <a:buSzPts val="1200"/>
              <a:buFont typeface="Times New Roman"/>
              <a:buChar char="●"/>
            </a:pPr>
            <a:r>
              <a:rPr lang="en-US" sz="1200" b="0" i="0" u="none" strike="noStrike" cap="none">
                <a:solidFill>
                  <a:schemeClr val="dk2"/>
                </a:solidFill>
                <a:latin typeface="Times New Roman"/>
                <a:ea typeface="Times New Roman"/>
                <a:cs typeface="Times New Roman"/>
                <a:sym typeface="Times New Roman"/>
              </a:rPr>
              <a:t>For the USUBID 01-702-1082, BMIBL and HEIGHTBL values are missing but BMIBLGR1 is given to be &lt;25.</a:t>
            </a:r>
            <a:endParaRPr sz="1200" b="0" i="0" u="none" strike="noStrike" cap="none">
              <a:solidFill>
                <a:schemeClr val="dk2"/>
              </a:solidFill>
              <a:latin typeface="Times New Roman"/>
              <a:ea typeface="Times New Roman"/>
              <a:cs typeface="Times New Roman"/>
              <a:sym typeface="Times New Roman"/>
            </a:endParaRPr>
          </a:p>
          <a:p>
            <a:pPr marL="457200" marR="0" lvl="0" indent="-304800" algn="l" rtl="0">
              <a:lnSpc>
                <a:spcPct val="150000"/>
              </a:lnSpc>
              <a:spcBef>
                <a:spcPts val="0"/>
              </a:spcBef>
              <a:spcAft>
                <a:spcPts val="0"/>
              </a:spcAft>
              <a:buClr>
                <a:schemeClr val="dk2"/>
              </a:buClr>
              <a:buSzPts val="1200"/>
              <a:buFont typeface="Times New Roman"/>
              <a:buChar char="●"/>
            </a:pPr>
            <a:r>
              <a:rPr lang="en-US" sz="1200" b="0" i="0" u="none" strike="noStrike" cap="none">
                <a:solidFill>
                  <a:schemeClr val="dk2"/>
                </a:solidFill>
                <a:latin typeface="Times New Roman"/>
                <a:ea typeface="Times New Roman"/>
                <a:cs typeface="Times New Roman"/>
                <a:sym typeface="Times New Roman"/>
              </a:rPr>
              <a:t>4 Subjects discontinued due to lack of efficacy and they were marked Yes for the efficacy flag.</a:t>
            </a:r>
            <a:endParaRPr sz="1200" b="0" i="0" u="none" strike="noStrike" cap="none">
              <a:solidFill>
                <a:schemeClr val="dk2"/>
              </a:solidFill>
              <a:latin typeface="Times New Roman"/>
              <a:ea typeface="Times New Roman"/>
              <a:cs typeface="Times New Roman"/>
              <a:sym typeface="Times New Roman"/>
            </a:endParaRPr>
          </a:p>
          <a:p>
            <a:pPr marL="457200" marR="0" lvl="0" indent="-304800" algn="l" rtl="0">
              <a:lnSpc>
                <a:spcPct val="150000"/>
              </a:lnSpc>
              <a:spcBef>
                <a:spcPts val="0"/>
              </a:spcBef>
              <a:spcAft>
                <a:spcPts val="0"/>
              </a:spcAft>
              <a:buClr>
                <a:schemeClr val="dk2"/>
              </a:buClr>
              <a:buSzPts val="1200"/>
              <a:buFont typeface="Times New Roman"/>
              <a:buChar char="●"/>
            </a:pPr>
            <a:r>
              <a:rPr lang="en-US" sz="1200" b="0" i="0" u="none" strike="noStrike" cap="none">
                <a:solidFill>
                  <a:schemeClr val="dk2"/>
                </a:solidFill>
                <a:latin typeface="Times New Roman"/>
                <a:ea typeface="Times New Roman"/>
                <a:cs typeface="Times New Roman"/>
                <a:sym typeface="Times New Roman"/>
              </a:rPr>
              <a:t> Table 1.1 gives the summary statistics for the continuous and categorical variables.</a:t>
            </a:r>
            <a:endParaRPr sz="1200" b="0" i="0" u="none" strike="noStrike" cap="none">
              <a:solidFill>
                <a:schemeClr val="dk2"/>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Clr>
                <a:srgbClr val="000000"/>
              </a:buClr>
              <a:buSzPts val="1100"/>
              <a:buFont typeface="Arial"/>
              <a:buNone/>
            </a:pPr>
            <a:endParaRPr sz="1200" b="0" i="0" u="none" strike="noStrike" cap="none">
              <a:solidFill>
                <a:schemeClr val="dk2"/>
              </a:solidFill>
              <a:latin typeface="Times New Roman"/>
              <a:ea typeface="Times New Roman"/>
              <a:cs typeface="Times New Roman"/>
              <a:sym typeface="Times New Roman"/>
            </a:endParaRPr>
          </a:p>
        </p:txBody>
      </p:sp>
      <p:sp>
        <p:nvSpPr>
          <p:cNvPr id="435" name="Google Shape;435;p43"/>
          <p:cNvSpPr txBox="1"/>
          <p:nvPr/>
        </p:nvSpPr>
        <p:spPr>
          <a:xfrm>
            <a:off x="6311675" y="1858950"/>
            <a:ext cx="5077500" cy="31401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50000"/>
              </a:lnSpc>
              <a:spcBef>
                <a:spcPts val="0"/>
              </a:spcBef>
              <a:spcAft>
                <a:spcPts val="0"/>
              </a:spcAft>
              <a:buClr>
                <a:schemeClr val="dk2"/>
              </a:buClr>
              <a:buSzPts val="1200"/>
              <a:buFont typeface="Times New Roman"/>
              <a:buChar char="●"/>
            </a:pPr>
            <a:r>
              <a:rPr lang="en-US" sz="1200" b="0" i="0" u="none" strike="noStrike" cap="none">
                <a:solidFill>
                  <a:schemeClr val="dk2"/>
                </a:solidFill>
                <a:latin typeface="Times New Roman"/>
                <a:ea typeface="Times New Roman"/>
                <a:cs typeface="Times New Roman"/>
                <a:sym typeface="Times New Roman"/>
              </a:rPr>
              <a:t>From figure 1.1,   Majority of the study population belongs to the age group of 65 – 80(144).</a:t>
            </a:r>
            <a:endParaRPr sz="1200" b="0" i="0" u="none" strike="noStrike" cap="none">
              <a:solidFill>
                <a:schemeClr val="dk2"/>
              </a:solidFill>
              <a:latin typeface="Times New Roman"/>
              <a:ea typeface="Times New Roman"/>
              <a:cs typeface="Times New Roman"/>
              <a:sym typeface="Times New Roman"/>
            </a:endParaRPr>
          </a:p>
          <a:p>
            <a:pPr marL="457200" marR="0" lvl="0" indent="-304800" algn="l" rtl="0">
              <a:lnSpc>
                <a:spcPct val="150000"/>
              </a:lnSpc>
              <a:spcBef>
                <a:spcPts val="0"/>
              </a:spcBef>
              <a:spcAft>
                <a:spcPts val="0"/>
              </a:spcAft>
              <a:buClr>
                <a:schemeClr val="dk2"/>
              </a:buClr>
              <a:buSzPts val="1200"/>
              <a:buFont typeface="Times New Roman"/>
              <a:buChar char="●"/>
            </a:pPr>
            <a:r>
              <a:rPr lang="en-US" sz="1200" b="0" i="0" u="none" strike="noStrike" cap="none">
                <a:solidFill>
                  <a:schemeClr val="dk2"/>
                </a:solidFill>
                <a:latin typeface="Times New Roman"/>
                <a:ea typeface="Times New Roman"/>
                <a:cs typeface="Times New Roman"/>
                <a:sym typeface="Times New Roman"/>
              </a:rPr>
              <a:t>From figure 1.2,Majority subjects in placebo and Xanomeline Low dose are females while in Xanomeline High dose it is males.</a:t>
            </a:r>
            <a:endParaRPr sz="1200" b="0" i="0" u="none" strike="noStrike" cap="none">
              <a:solidFill>
                <a:schemeClr val="dk2"/>
              </a:solidFill>
              <a:latin typeface="Times New Roman"/>
              <a:ea typeface="Times New Roman"/>
              <a:cs typeface="Times New Roman"/>
              <a:sym typeface="Times New Roman"/>
            </a:endParaRPr>
          </a:p>
          <a:p>
            <a:pPr marL="457200" marR="0" lvl="0" indent="-304800" algn="l" rtl="0">
              <a:lnSpc>
                <a:spcPct val="150000"/>
              </a:lnSpc>
              <a:spcBef>
                <a:spcPts val="0"/>
              </a:spcBef>
              <a:spcAft>
                <a:spcPts val="0"/>
              </a:spcAft>
              <a:buClr>
                <a:schemeClr val="dk2"/>
              </a:buClr>
              <a:buSzPts val="1200"/>
              <a:buFont typeface="Times New Roman"/>
              <a:buChar char="●"/>
            </a:pPr>
            <a:r>
              <a:rPr lang="en-US" sz="1200" b="0" i="0" u="none" strike="noStrike" cap="none">
                <a:solidFill>
                  <a:schemeClr val="dk2"/>
                </a:solidFill>
                <a:latin typeface="Times New Roman"/>
                <a:ea typeface="Times New Roman"/>
                <a:cs typeface="Times New Roman"/>
                <a:sym typeface="Times New Roman"/>
              </a:rPr>
              <a:t>From figure 1.3,Range of BMI group is 13.7-40.1 and majority of study population has BMI &lt;25 which is the normal range for BMI.</a:t>
            </a:r>
            <a:endParaRPr sz="1200" b="0" i="0" u="none" strike="noStrike" cap="none">
              <a:solidFill>
                <a:schemeClr val="dk2"/>
              </a:solidFill>
              <a:latin typeface="Times New Roman"/>
              <a:ea typeface="Times New Roman"/>
              <a:cs typeface="Times New Roman"/>
              <a:sym typeface="Times New Roman"/>
            </a:endParaRPr>
          </a:p>
          <a:p>
            <a:pPr marL="457200" marR="0" lvl="0" indent="-304800" algn="l" rtl="0">
              <a:lnSpc>
                <a:spcPct val="150000"/>
              </a:lnSpc>
              <a:spcBef>
                <a:spcPts val="0"/>
              </a:spcBef>
              <a:spcAft>
                <a:spcPts val="0"/>
              </a:spcAft>
              <a:buClr>
                <a:schemeClr val="dk2"/>
              </a:buClr>
              <a:buSzPts val="1200"/>
              <a:buFont typeface="Times New Roman"/>
              <a:buChar char="●"/>
            </a:pPr>
            <a:r>
              <a:rPr lang="en-US" sz="1200" b="0" i="0" u="none" strike="noStrike" cap="none">
                <a:solidFill>
                  <a:schemeClr val="dk2"/>
                </a:solidFill>
                <a:latin typeface="Times New Roman"/>
                <a:ea typeface="Times New Roman"/>
                <a:cs typeface="Times New Roman"/>
                <a:sym typeface="Times New Roman"/>
              </a:rPr>
              <a:t>From figure 1.6, Interquartile range of MMSE of subjects is more in Xanomeline High dose. </a:t>
            </a:r>
            <a:endParaRPr sz="1200" b="0" i="0" u="none" strike="noStrike" cap="none">
              <a:solidFill>
                <a:schemeClr val="dk2"/>
              </a:solidFill>
              <a:latin typeface="Times New Roman"/>
              <a:ea typeface="Times New Roman"/>
              <a:cs typeface="Times New Roman"/>
              <a:sym typeface="Times New Roman"/>
            </a:endParaRPr>
          </a:p>
          <a:p>
            <a:pPr marL="457200" marR="0" lvl="0" indent="-304800" algn="l" rtl="0">
              <a:lnSpc>
                <a:spcPct val="150000"/>
              </a:lnSpc>
              <a:spcBef>
                <a:spcPts val="0"/>
              </a:spcBef>
              <a:spcAft>
                <a:spcPts val="0"/>
              </a:spcAft>
              <a:buClr>
                <a:schemeClr val="dk2"/>
              </a:buClr>
              <a:buSzPts val="1200"/>
              <a:buFont typeface="Times New Roman"/>
              <a:buChar char="●"/>
            </a:pPr>
            <a:r>
              <a:rPr lang="en-US" sz="1200" b="0" i="0" u="none" strike="noStrike" cap="none">
                <a:solidFill>
                  <a:schemeClr val="dk2"/>
                </a:solidFill>
                <a:latin typeface="Times New Roman"/>
                <a:ea typeface="Times New Roman"/>
                <a:cs typeface="Times New Roman"/>
                <a:sym typeface="Times New Roman"/>
              </a:rPr>
              <a:t>From figure 1.7, Major reason for discontinuation is adverse events and adverse events are more in Xanomeline Low dose and least important reason is lost to follow-up.</a:t>
            </a:r>
            <a:endParaRPr sz="1200" b="0" i="0" u="none" strike="noStrike" cap="none">
              <a:solidFill>
                <a:schemeClr val="dk2"/>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44"/>
          <p:cNvSpPr txBox="1">
            <a:spLocks noGrp="1"/>
          </p:cNvSpPr>
          <p:nvPr>
            <p:ph type="sldNum" idx="12"/>
          </p:nvPr>
        </p:nvSpPr>
        <p:spPr>
          <a:xfrm>
            <a:off x="324000" y="324000"/>
            <a:ext cx="324000" cy="126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700"/>
              <a:buFont typeface="Arial"/>
              <a:buNone/>
            </a:pPr>
            <a:fld id="{00000000-1234-1234-1234-123412341234}" type="slidenum">
              <a:rPr lang="en-US"/>
              <a:t>6</a:t>
            </a:fld>
            <a:endParaRPr/>
          </a:p>
        </p:txBody>
      </p:sp>
      <p:sp>
        <p:nvSpPr>
          <p:cNvPr id="442" name="Google Shape;442;p44"/>
          <p:cNvSpPr txBox="1">
            <a:spLocks noGrp="1"/>
          </p:cNvSpPr>
          <p:nvPr>
            <p:ph type="title" idx="4294967295"/>
          </p:nvPr>
        </p:nvSpPr>
        <p:spPr>
          <a:xfrm>
            <a:off x="566350" y="164250"/>
            <a:ext cx="10896000" cy="716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2"/>
              </a:buClr>
              <a:buSzPts val="3600"/>
              <a:buFont typeface="Arial"/>
              <a:buNone/>
            </a:pPr>
            <a:r>
              <a:rPr lang="en-US" sz="4100" b="1">
                <a:solidFill>
                  <a:schemeClr val="dk1"/>
                </a:solidFill>
                <a:latin typeface="Times New Roman"/>
                <a:ea typeface="Times New Roman"/>
                <a:cs typeface="Times New Roman"/>
                <a:sym typeface="Times New Roman"/>
              </a:rPr>
              <a:t>Task 2- Adverse Events Overview</a:t>
            </a:r>
            <a:endParaRPr sz="3200"/>
          </a:p>
        </p:txBody>
      </p:sp>
      <p:sp>
        <p:nvSpPr>
          <p:cNvPr id="443" name="Google Shape;443;p44"/>
          <p:cNvSpPr txBox="1"/>
          <p:nvPr/>
        </p:nvSpPr>
        <p:spPr>
          <a:xfrm>
            <a:off x="1131838" y="777575"/>
            <a:ext cx="7670400" cy="369300"/>
          </a:xfrm>
          <a:prstGeom prst="rect">
            <a:avLst/>
          </a:prstGeom>
          <a:noFill/>
          <a:ln>
            <a:noFill/>
          </a:ln>
        </p:spPr>
        <p:txBody>
          <a:bodyPr spcFirstLastPara="1" wrap="square" lIns="91425" tIns="91425" rIns="91425" bIns="91425" anchor="t" anchorCtr="0">
            <a:spAutoFit/>
          </a:bodyPr>
          <a:lstStyle/>
          <a:p>
            <a:pPr marL="457200" marR="0" lvl="0" indent="0" algn="l" rtl="0">
              <a:lnSpc>
                <a:spcPct val="150000"/>
              </a:lnSpc>
              <a:spcBef>
                <a:spcPts val="0"/>
              </a:spcBef>
              <a:spcAft>
                <a:spcPts val="0"/>
              </a:spcAft>
              <a:buClr>
                <a:srgbClr val="000000"/>
              </a:buClr>
              <a:buSzPts val="1200"/>
              <a:buFont typeface="Arial"/>
              <a:buNone/>
            </a:pPr>
            <a:r>
              <a:rPr lang="en-US" sz="1200" b="1" i="0" u="none" strike="noStrike" cap="none" dirty="0">
                <a:solidFill>
                  <a:schemeClr val="dk2"/>
                </a:solidFill>
                <a:latin typeface="Times New Roman"/>
                <a:ea typeface="Times New Roman"/>
                <a:cs typeface="Times New Roman"/>
                <a:sym typeface="Times New Roman"/>
              </a:rPr>
              <a:t>Table 2.1 Summary of adverse events(Top 10 prevalent) grouped by treatments</a:t>
            </a:r>
            <a:endParaRPr sz="1200" b="1" i="0" u="none" strike="noStrike" cap="none" dirty="0">
              <a:solidFill>
                <a:schemeClr val="dk2"/>
              </a:solidFill>
              <a:latin typeface="Times New Roman"/>
              <a:ea typeface="Times New Roman"/>
              <a:cs typeface="Times New Roman"/>
              <a:sym typeface="Times New Roman"/>
            </a:endParaRPr>
          </a:p>
        </p:txBody>
      </p:sp>
      <p:graphicFrame>
        <p:nvGraphicFramePr>
          <p:cNvPr id="444" name="Google Shape;444;p44"/>
          <p:cNvGraphicFramePr/>
          <p:nvPr>
            <p:extLst>
              <p:ext uri="{D42A27DB-BD31-4B8C-83A1-F6EECF244321}">
                <p14:modId xmlns:p14="http://schemas.microsoft.com/office/powerpoint/2010/main" val="3964635030"/>
              </p:ext>
            </p:extLst>
          </p:nvPr>
        </p:nvGraphicFramePr>
        <p:xfrm>
          <a:off x="566338" y="1146875"/>
          <a:ext cx="8801375" cy="5574935"/>
        </p:xfrm>
        <a:graphic>
          <a:graphicData uri="http://schemas.openxmlformats.org/drawingml/2006/table">
            <a:tbl>
              <a:tblPr>
                <a:noFill/>
                <a:tableStyleId>{1793EC58-B9C2-4284-9F01-CA954CFE23D2}</a:tableStyleId>
              </a:tblPr>
              <a:tblGrid>
                <a:gridCol w="2126575">
                  <a:extLst>
                    <a:ext uri="{9D8B030D-6E8A-4147-A177-3AD203B41FA5}">
                      <a16:colId xmlns:a16="http://schemas.microsoft.com/office/drawing/2014/main" val="20000"/>
                    </a:ext>
                  </a:extLst>
                </a:gridCol>
                <a:gridCol w="627175">
                  <a:extLst>
                    <a:ext uri="{9D8B030D-6E8A-4147-A177-3AD203B41FA5}">
                      <a16:colId xmlns:a16="http://schemas.microsoft.com/office/drawing/2014/main" val="20001"/>
                    </a:ext>
                  </a:extLst>
                </a:gridCol>
                <a:gridCol w="1057575">
                  <a:extLst>
                    <a:ext uri="{9D8B030D-6E8A-4147-A177-3AD203B41FA5}">
                      <a16:colId xmlns:a16="http://schemas.microsoft.com/office/drawing/2014/main" val="20002"/>
                    </a:ext>
                  </a:extLst>
                </a:gridCol>
                <a:gridCol w="791125">
                  <a:extLst>
                    <a:ext uri="{9D8B030D-6E8A-4147-A177-3AD203B41FA5}">
                      <a16:colId xmlns:a16="http://schemas.microsoft.com/office/drawing/2014/main" val="20003"/>
                    </a:ext>
                  </a:extLst>
                </a:gridCol>
                <a:gridCol w="977750">
                  <a:extLst>
                    <a:ext uri="{9D8B030D-6E8A-4147-A177-3AD203B41FA5}">
                      <a16:colId xmlns:a16="http://schemas.microsoft.com/office/drawing/2014/main" val="20004"/>
                    </a:ext>
                  </a:extLst>
                </a:gridCol>
                <a:gridCol w="641425">
                  <a:extLst>
                    <a:ext uri="{9D8B030D-6E8A-4147-A177-3AD203B41FA5}">
                      <a16:colId xmlns:a16="http://schemas.microsoft.com/office/drawing/2014/main" val="20005"/>
                    </a:ext>
                  </a:extLst>
                </a:gridCol>
                <a:gridCol w="991375">
                  <a:extLst>
                    <a:ext uri="{9D8B030D-6E8A-4147-A177-3AD203B41FA5}">
                      <a16:colId xmlns:a16="http://schemas.microsoft.com/office/drawing/2014/main" val="20006"/>
                    </a:ext>
                  </a:extLst>
                </a:gridCol>
                <a:gridCol w="627850">
                  <a:extLst>
                    <a:ext uri="{9D8B030D-6E8A-4147-A177-3AD203B41FA5}">
                      <a16:colId xmlns:a16="http://schemas.microsoft.com/office/drawing/2014/main" val="20007"/>
                    </a:ext>
                  </a:extLst>
                </a:gridCol>
                <a:gridCol w="960525">
                  <a:extLst>
                    <a:ext uri="{9D8B030D-6E8A-4147-A177-3AD203B41FA5}">
                      <a16:colId xmlns:a16="http://schemas.microsoft.com/office/drawing/2014/main" val="20008"/>
                    </a:ext>
                  </a:extLst>
                </a:gridCol>
              </a:tblGrid>
              <a:tr h="342900">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 </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9FC5E8"/>
                    </a:solidFill>
                  </a:tcPr>
                </a:tc>
                <a:tc gridSpan="2">
                  <a:txBody>
                    <a:bodyPr/>
                    <a:lstStyle/>
                    <a:p>
                      <a:pPr marL="0" marR="0" lvl="0" indent="0" algn="l" rtl="0">
                        <a:lnSpc>
                          <a:spcPct val="100000"/>
                        </a:lnSpc>
                        <a:spcBef>
                          <a:spcPts val="0"/>
                        </a:spcBef>
                        <a:spcAft>
                          <a:spcPts val="0"/>
                        </a:spcAft>
                        <a:buClr>
                          <a:srgbClr val="000000"/>
                        </a:buClr>
                        <a:buSzPts val="900"/>
                        <a:buFont typeface="Arial"/>
                        <a:buNone/>
                      </a:pPr>
                      <a:r>
                        <a:rPr lang="en-US" sz="900" b="1" u="none" strike="noStrike" cap="none">
                          <a:latin typeface="Times New Roman"/>
                          <a:ea typeface="Times New Roman"/>
                          <a:cs typeface="Times New Roman"/>
                          <a:sym typeface="Times New Roman"/>
                        </a:rPr>
                        <a:t>Overall</a:t>
                      </a:r>
                      <a:endParaRPr sz="900" b="1"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9FC5E8"/>
                    </a:solidFill>
                  </a:tcPr>
                </a:tc>
                <a:tc hMerge="1">
                  <a:txBody>
                    <a:bodyPr/>
                    <a:lstStyle/>
                    <a:p>
                      <a:endParaRPr lang="en-US"/>
                    </a:p>
                  </a:txBody>
                  <a:tcPr/>
                </a:tc>
                <a:tc gridSpan="2">
                  <a:txBody>
                    <a:bodyPr/>
                    <a:lstStyle/>
                    <a:p>
                      <a:pPr marL="0" marR="0" lvl="0" indent="0" algn="l" rtl="0">
                        <a:lnSpc>
                          <a:spcPct val="100000"/>
                        </a:lnSpc>
                        <a:spcBef>
                          <a:spcPts val="0"/>
                        </a:spcBef>
                        <a:spcAft>
                          <a:spcPts val="0"/>
                        </a:spcAft>
                        <a:buClr>
                          <a:srgbClr val="000000"/>
                        </a:buClr>
                        <a:buSzPts val="900"/>
                        <a:buFont typeface="Arial"/>
                        <a:buNone/>
                      </a:pPr>
                      <a:r>
                        <a:rPr lang="en-US" sz="900" b="1" u="none" strike="noStrike" cap="none">
                          <a:latin typeface="Times New Roman"/>
                          <a:ea typeface="Times New Roman"/>
                          <a:cs typeface="Times New Roman"/>
                          <a:sym typeface="Times New Roman"/>
                        </a:rPr>
                        <a:t>Placebo</a:t>
                      </a:r>
                      <a:endParaRPr sz="900" b="1"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9FC5E8"/>
                    </a:solidFill>
                  </a:tcPr>
                </a:tc>
                <a:tc hMerge="1">
                  <a:txBody>
                    <a:bodyPr/>
                    <a:lstStyle/>
                    <a:p>
                      <a:endParaRPr lang="en-US"/>
                    </a:p>
                  </a:txBody>
                  <a:tcPr/>
                </a:tc>
                <a:tc gridSpan="2">
                  <a:txBody>
                    <a:bodyPr/>
                    <a:lstStyle/>
                    <a:p>
                      <a:pPr marL="0" marR="0" lvl="0" indent="0" algn="l" rtl="0">
                        <a:lnSpc>
                          <a:spcPct val="100000"/>
                        </a:lnSpc>
                        <a:spcBef>
                          <a:spcPts val="0"/>
                        </a:spcBef>
                        <a:spcAft>
                          <a:spcPts val="0"/>
                        </a:spcAft>
                        <a:buClr>
                          <a:srgbClr val="000000"/>
                        </a:buClr>
                        <a:buSzPts val="900"/>
                        <a:buFont typeface="Arial"/>
                        <a:buNone/>
                      </a:pPr>
                      <a:r>
                        <a:rPr lang="en-US" sz="900" b="1" u="none" strike="noStrike" cap="none">
                          <a:latin typeface="Times New Roman"/>
                          <a:ea typeface="Times New Roman"/>
                          <a:cs typeface="Times New Roman"/>
                          <a:sym typeface="Times New Roman"/>
                        </a:rPr>
                        <a:t>Xanomeline High Dose</a:t>
                      </a:r>
                      <a:endParaRPr sz="900" b="1"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9FC5E8"/>
                    </a:solidFill>
                  </a:tcPr>
                </a:tc>
                <a:tc hMerge="1">
                  <a:txBody>
                    <a:bodyPr/>
                    <a:lstStyle/>
                    <a:p>
                      <a:endParaRPr lang="en-US"/>
                    </a:p>
                  </a:txBody>
                  <a:tcPr/>
                </a:tc>
                <a:tc gridSpan="2">
                  <a:txBody>
                    <a:bodyPr/>
                    <a:lstStyle/>
                    <a:p>
                      <a:pPr marL="0" marR="0" lvl="0" indent="0" algn="l" rtl="0">
                        <a:lnSpc>
                          <a:spcPct val="100000"/>
                        </a:lnSpc>
                        <a:spcBef>
                          <a:spcPts val="0"/>
                        </a:spcBef>
                        <a:spcAft>
                          <a:spcPts val="0"/>
                        </a:spcAft>
                        <a:buClr>
                          <a:srgbClr val="000000"/>
                        </a:buClr>
                        <a:buSzPts val="900"/>
                        <a:buFont typeface="Arial"/>
                        <a:buNone/>
                      </a:pPr>
                      <a:r>
                        <a:rPr lang="en-US" sz="900" b="1" u="none" strike="noStrike" cap="none">
                          <a:latin typeface="Times New Roman"/>
                          <a:ea typeface="Times New Roman"/>
                          <a:cs typeface="Times New Roman"/>
                          <a:sym typeface="Times New Roman"/>
                        </a:rPr>
                        <a:t>Xanomeline Low Dose</a:t>
                      </a:r>
                      <a:endParaRPr sz="900" b="1"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9FC5E8"/>
                    </a:solidFill>
                  </a:tcPr>
                </a:tc>
                <a:tc hMerge="1">
                  <a:txBody>
                    <a:bodyPr/>
                    <a:lstStyle/>
                    <a:p>
                      <a:endParaRPr lang="en-US"/>
                    </a:p>
                  </a:txBody>
                  <a:tcPr/>
                </a:tc>
                <a:extLst>
                  <a:ext uri="{0D108BD9-81ED-4DB2-BD59-A6C34878D82A}">
                    <a16:rowId xmlns:a16="http://schemas.microsoft.com/office/drawing/2014/main" val="10000"/>
                  </a:ext>
                </a:extLst>
              </a:tr>
              <a:tr h="501250">
                <a:tc>
                  <a:txBody>
                    <a:bodyPr/>
                    <a:lstStyle/>
                    <a:p>
                      <a:pPr marL="0" marR="0" lvl="0" indent="0" algn="l" rtl="0">
                        <a:lnSpc>
                          <a:spcPct val="100000"/>
                        </a:lnSpc>
                        <a:spcBef>
                          <a:spcPts val="0"/>
                        </a:spcBef>
                        <a:spcAft>
                          <a:spcPts val="0"/>
                        </a:spcAft>
                        <a:buClr>
                          <a:srgbClr val="000000"/>
                        </a:buClr>
                        <a:buSzPts val="900"/>
                        <a:buFont typeface="Arial"/>
                        <a:buNone/>
                      </a:pPr>
                      <a:r>
                        <a:rPr lang="en-US" sz="900" b="1" u="none" strike="noStrike" cap="none">
                          <a:latin typeface="Times New Roman"/>
                          <a:ea typeface="Times New Roman"/>
                          <a:cs typeface="Times New Roman"/>
                          <a:sym typeface="Times New Roman"/>
                        </a:rPr>
                        <a:t>AEBODSYS</a:t>
                      </a:r>
                      <a:endParaRPr sz="900" b="1"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solidFill>
                            <a:schemeClr val="dk1"/>
                          </a:solidFill>
                          <a:latin typeface="Times New Roman"/>
                          <a:ea typeface="Times New Roman"/>
                          <a:cs typeface="Times New Roman"/>
                          <a:sym typeface="Times New Roman"/>
                        </a:rPr>
                        <a:t>Count of Subjects</a:t>
                      </a:r>
                      <a:endParaRPr sz="900"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solidFill>
                            <a:schemeClr val="dk1"/>
                          </a:solidFill>
                          <a:latin typeface="Times New Roman"/>
                          <a:ea typeface="Times New Roman"/>
                          <a:cs typeface="Times New Roman"/>
                          <a:sym typeface="Times New Roman"/>
                        </a:rPr>
                        <a:t>Average duration of AE</a:t>
                      </a:r>
                      <a:endParaRPr sz="900"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solidFill>
                            <a:schemeClr val="dk1"/>
                          </a:solidFill>
                          <a:latin typeface="Times New Roman"/>
                          <a:ea typeface="Times New Roman"/>
                          <a:cs typeface="Times New Roman"/>
                          <a:sym typeface="Times New Roman"/>
                        </a:rPr>
                        <a:t>Count of Subjects</a:t>
                      </a:r>
                      <a:endParaRPr sz="900"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solidFill>
                            <a:schemeClr val="dk1"/>
                          </a:solidFill>
                          <a:latin typeface="Times New Roman"/>
                          <a:ea typeface="Times New Roman"/>
                          <a:cs typeface="Times New Roman"/>
                          <a:sym typeface="Times New Roman"/>
                        </a:rPr>
                        <a:t>Average duration of AE</a:t>
                      </a:r>
                      <a:endParaRPr sz="90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900"/>
                        <a:buFont typeface="Arial"/>
                        <a:buNone/>
                      </a:pPr>
                      <a:endParaRPr sz="900"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solidFill>
                            <a:schemeClr val="dk1"/>
                          </a:solidFill>
                          <a:latin typeface="Times New Roman"/>
                          <a:ea typeface="Times New Roman"/>
                          <a:cs typeface="Times New Roman"/>
                          <a:sym typeface="Times New Roman"/>
                        </a:rPr>
                        <a:t>Count of Subjects</a:t>
                      </a:r>
                      <a:endParaRPr sz="900"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solidFill>
                            <a:schemeClr val="dk1"/>
                          </a:solidFill>
                          <a:latin typeface="Times New Roman"/>
                          <a:ea typeface="Times New Roman"/>
                          <a:cs typeface="Times New Roman"/>
                          <a:sym typeface="Times New Roman"/>
                        </a:rPr>
                        <a:t>Average duration of AE</a:t>
                      </a:r>
                      <a:endParaRPr sz="90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900"/>
                        <a:buFont typeface="Arial"/>
                        <a:buNone/>
                      </a:pPr>
                      <a:endParaRPr sz="900"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solidFill>
                            <a:schemeClr val="dk1"/>
                          </a:solidFill>
                          <a:latin typeface="Times New Roman"/>
                          <a:ea typeface="Times New Roman"/>
                          <a:cs typeface="Times New Roman"/>
                          <a:sym typeface="Times New Roman"/>
                        </a:rPr>
                        <a:t>Count of Subjects</a:t>
                      </a:r>
                      <a:endParaRPr sz="900"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solidFill>
                            <a:schemeClr val="dk1"/>
                          </a:solidFill>
                          <a:latin typeface="Times New Roman"/>
                          <a:ea typeface="Times New Roman"/>
                          <a:cs typeface="Times New Roman"/>
                          <a:sym typeface="Times New Roman"/>
                        </a:rPr>
                        <a:t>Average duration of AE</a:t>
                      </a:r>
                      <a:endParaRPr sz="90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900"/>
                        <a:buFont typeface="Arial"/>
                        <a:buNone/>
                      </a:pPr>
                      <a:endParaRPr sz="900"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extLst>
                  <a:ext uri="{0D108BD9-81ED-4DB2-BD59-A6C34878D82A}">
                    <a16:rowId xmlns:a16="http://schemas.microsoft.com/office/drawing/2014/main" val="10001"/>
                  </a:ext>
                </a:extLst>
              </a:tr>
              <a:tr h="576950">
                <a:tc>
                  <a:txBody>
                    <a:bodyPr/>
                    <a:lstStyle/>
                    <a:p>
                      <a:pPr marL="0" marR="0" lvl="0" indent="0" algn="l" rtl="0">
                        <a:lnSpc>
                          <a:spcPct val="100000"/>
                        </a:lnSpc>
                        <a:spcBef>
                          <a:spcPts val="0"/>
                        </a:spcBef>
                        <a:spcAft>
                          <a:spcPts val="0"/>
                        </a:spcAft>
                        <a:buClr>
                          <a:srgbClr val="000000"/>
                        </a:buClr>
                        <a:buSzPts val="900"/>
                        <a:buFont typeface="Arial"/>
                        <a:buNone/>
                      </a:pPr>
                      <a:r>
                        <a:rPr lang="en-US" sz="900" b="1" u="none" strike="noStrike" cap="none">
                          <a:latin typeface="Times New Roman"/>
                          <a:ea typeface="Times New Roman"/>
                          <a:cs typeface="Times New Roman"/>
                          <a:sym typeface="Times New Roman"/>
                        </a:rPr>
                        <a:t>GENERAL DISORDERS AND ADMINISTRATION SITE CONDITIONS</a:t>
                      </a:r>
                      <a:endParaRPr sz="900" b="1"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108</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21.6</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21</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21.</a:t>
                      </a:r>
                      <a:r>
                        <a:rPr lang="en-US" sz="900">
                          <a:latin typeface="Times New Roman"/>
                          <a:ea typeface="Times New Roman"/>
                          <a:cs typeface="Times New Roman"/>
                          <a:sym typeface="Times New Roman"/>
                        </a:rPr>
                        <a:t>1</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40</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19.</a:t>
                      </a:r>
                      <a:r>
                        <a:rPr lang="en-US" sz="900">
                          <a:latin typeface="Times New Roman"/>
                          <a:ea typeface="Times New Roman"/>
                          <a:cs typeface="Times New Roman"/>
                          <a:sym typeface="Times New Roman"/>
                        </a:rPr>
                        <a:t>9</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47</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24.</a:t>
                      </a:r>
                      <a:r>
                        <a:rPr lang="en-US" sz="900">
                          <a:latin typeface="Times New Roman"/>
                          <a:ea typeface="Times New Roman"/>
                          <a:cs typeface="Times New Roman"/>
                          <a:sym typeface="Times New Roman"/>
                        </a:rPr>
                        <a:t>1</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extLst>
                  <a:ext uri="{0D108BD9-81ED-4DB2-BD59-A6C34878D82A}">
                    <a16:rowId xmlns:a16="http://schemas.microsoft.com/office/drawing/2014/main" val="10002"/>
                  </a:ext>
                </a:extLst>
              </a:tr>
              <a:tr h="446325">
                <a:tc>
                  <a:txBody>
                    <a:bodyPr/>
                    <a:lstStyle/>
                    <a:p>
                      <a:pPr marL="0" marR="0" lvl="0" indent="0" algn="l" rtl="0">
                        <a:lnSpc>
                          <a:spcPct val="100000"/>
                        </a:lnSpc>
                        <a:spcBef>
                          <a:spcPts val="0"/>
                        </a:spcBef>
                        <a:spcAft>
                          <a:spcPts val="0"/>
                        </a:spcAft>
                        <a:buClr>
                          <a:srgbClr val="000000"/>
                        </a:buClr>
                        <a:buSzPts val="900"/>
                        <a:buFont typeface="Arial"/>
                        <a:buNone/>
                      </a:pPr>
                      <a:r>
                        <a:rPr lang="en-US" sz="900" b="1" u="none" strike="noStrike" cap="none">
                          <a:latin typeface="Times New Roman"/>
                          <a:ea typeface="Times New Roman"/>
                          <a:cs typeface="Times New Roman"/>
                          <a:sym typeface="Times New Roman"/>
                        </a:rPr>
                        <a:t>SKIN AND SUBCUTANEOUS TISSUE DISORDERS</a:t>
                      </a:r>
                      <a:endParaRPr sz="900" b="1"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105</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31.9</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21</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26</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42</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33.</a:t>
                      </a:r>
                      <a:r>
                        <a:rPr lang="en-US" sz="900">
                          <a:latin typeface="Times New Roman"/>
                          <a:ea typeface="Times New Roman"/>
                          <a:cs typeface="Times New Roman"/>
                          <a:sym typeface="Times New Roman"/>
                        </a:rPr>
                        <a:t>7</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42</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32.</a:t>
                      </a:r>
                      <a:r>
                        <a:rPr lang="en-US" sz="900">
                          <a:latin typeface="Times New Roman"/>
                          <a:ea typeface="Times New Roman"/>
                          <a:cs typeface="Times New Roman"/>
                          <a:sym typeface="Times New Roman"/>
                        </a:rPr>
                        <a:t>6</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extLst>
                  <a:ext uri="{0D108BD9-81ED-4DB2-BD59-A6C34878D82A}">
                    <a16:rowId xmlns:a16="http://schemas.microsoft.com/office/drawing/2014/main" val="10003"/>
                  </a:ext>
                </a:extLst>
              </a:tr>
              <a:tr h="342900">
                <a:tc>
                  <a:txBody>
                    <a:bodyPr/>
                    <a:lstStyle/>
                    <a:p>
                      <a:pPr marL="0" marR="0" lvl="0" indent="0" algn="l" rtl="0">
                        <a:lnSpc>
                          <a:spcPct val="100000"/>
                        </a:lnSpc>
                        <a:spcBef>
                          <a:spcPts val="0"/>
                        </a:spcBef>
                        <a:spcAft>
                          <a:spcPts val="0"/>
                        </a:spcAft>
                        <a:buClr>
                          <a:srgbClr val="000000"/>
                        </a:buClr>
                        <a:buSzPts val="900"/>
                        <a:buFont typeface="Arial"/>
                        <a:buNone/>
                      </a:pPr>
                      <a:r>
                        <a:rPr lang="en-US" sz="900" b="1" u="none" strike="noStrike" cap="none">
                          <a:latin typeface="Times New Roman"/>
                          <a:ea typeface="Times New Roman"/>
                          <a:cs typeface="Times New Roman"/>
                          <a:sym typeface="Times New Roman"/>
                        </a:rPr>
                        <a:t>NERVOUS SYSTEM DISORDERS</a:t>
                      </a:r>
                      <a:endParaRPr sz="900" b="1"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59</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6.9</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12</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12.</a:t>
                      </a:r>
                      <a:r>
                        <a:rPr lang="en-US" sz="900">
                          <a:latin typeface="Times New Roman"/>
                          <a:ea typeface="Times New Roman"/>
                          <a:cs typeface="Times New Roman"/>
                          <a:sym typeface="Times New Roman"/>
                        </a:rPr>
                        <a:t>7</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27</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7.5</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20</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5.</a:t>
                      </a:r>
                      <a:r>
                        <a:rPr lang="en-US" sz="900">
                          <a:latin typeface="Times New Roman"/>
                          <a:ea typeface="Times New Roman"/>
                          <a:cs typeface="Times New Roman"/>
                          <a:sym typeface="Times New Roman"/>
                        </a:rPr>
                        <a:t>3</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extLst>
                  <a:ext uri="{0D108BD9-81ED-4DB2-BD59-A6C34878D82A}">
                    <a16:rowId xmlns:a16="http://schemas.microsoft.com/office/drawing/2014/main" val="10004"/>
                  </a:ext>
                </a:extLst>
              </a:tr>
              <a:tr h="408725">
                <a:tc>
                  <a:txBody>
                    <a:bodyPr/>
                    <a:lstStyle/>
                    <a:p>
                      <a:pPr marL="0" marR="0" lvl="0" indent="0" algn="l" rtl="0">
                        <a:lnSpc>
                          <a:spcPct val="100000"/>
                        </a:lnSpc>
                        <a:spcBef>
                          <a:spcPts val="0"/>
                        </a:spcBef>
                        <a:spcAft>
                          <a:spcPts val="0"/>
                        </a:spcAft>
                        <a:buClr>
                          <a:srgbClr val="000000"/>
                        </a:buClr>
                        <a:buSzPts val="900"/>
                        <a:buFont typeface="Arial"/>
                        <a:buNone/>
                      </a:pPr>
                      <a:r>
                        <a:rPr lang="en-US" sz="900" b="1" u="none" strike="noStrike" cap="none">
                          <a:latin typeface="Times New Roman"/>
                          <a:ea typeface="Times New Roman"/>
                          <a:cs typeface="Times New Roman"/>
                          <a:sym typeface="Times New Roman"/>
                        </a:rPr>
                        <a:t>GASTROINTESTINAL DISORDERS</a:t>
                      </a:r>
                      <a:endParaRPr sz="900" b="1"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53</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11.</a:t>
                      </a:r>
                      <a:r>
                        <a:rPr lang="en-US" sz="900">
                          <a:latin typeface="Times New Roman"/>
                          <a:ea typeface="Times New Roman"/>
                          <a:cs typeface="Times New Roman"/>
                          <a:sym typeface="Times New Roman"/>
                        </a:rPr>
                        <a:t>6</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17</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9.75</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21</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11.</a:t>
                      </a:r>
                      <a:r>
                        <a:rPr lang="en-US" sz="900">
                          <a:latin typeface="Times New Roman"/>
                          <a:ea typeface="Times New Roman"/>
                          <a:cs typeface="Times New Roman"/>
                          <a:sym typeface="Times New Roman"/>
                        </a:rPr>
                        <a:t>9</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15</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13.5</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extLst>
                  <a:ext uri="{0D108BD9-81ED-4DB2-BD59-A6C34878D82A}">
                    <a16:rowId xmlns:a16="http://schemas.microsoft.com/office/drawing/2014/main" val="10005"/>
                  </a:ext>
                </a:extLst>
              </a:tr>
              <a:tr h="342900">
                <a:tc>
                  <a:txBody>
                    <a:bodyPr/>
                    <a:lstStyle/>
                    <a:p>
                      <a:pPr marL="0" marR="0" lvl="0" indent="0" algn="l" rtl="0">
                        <a:lnSpc>
                          <a:spcPct val="100000"/>
                        </a:lnSpc>
                        <a:spcBef>
                          <a:spcPts val="0"/>
                        </a:spcBef>
                        <a:spcAft>
                          <a:spcPts val="0"/>
                        </a:spcAft>
                        <a:buClr>
                          <a:srgbClr val="000000"/>
                        </a:buClr>
                        <a:buSzPts val="900"/>
                        <a:buFont typeface="Arial"/>
                        <a:buNone/>
                      </a:pPr>
                      <a:r>
                        <a:rPr lang="en-US" sz="900" b="1" u="none" strike="noStrike" cap="none">
                          <a:latin typeface="Times New Roman"/>
                          <a:ea typeface="Times New Roman"/>
                          <a:cs typeface="Times New Roman"/>
                          <a:sym typeface="Times New Roman"/>
                        </a:rPr>
                        <a:t>CARDIAC DISORDERS</a:t>
                      </a:r>
                      <a:endParaRPr sz="900" b="1"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44</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18.</a:t>
                      </a:r>
                      <a:r>
                        <a:rPr lang="en-US" sz="900">
                          <a:latin typeface="Times New Roman"/>
                          <a:ea typeface="Times New Roman"/>
                          <a:cs typeface="Times New Roman"/>
                          <a:sym typeface="Times New Roman"/>
                        </a:rPr>
                        <a:t>4</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13</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16.</a:t>
                      </a:r>
                      <a:r>
                        <a:rPr lang="en-US" sz="900">
                          <a:latin typeface="Times New Roman"/>
                          <a:ea typeface="Times New Roman"/>
                          <a:cs typeface="Times New Roman"/>
                          <a:sym typeface="Times New Roman"/>
                        </a:rPr>
                        <a:t>8</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18</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16.5</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13</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21.5</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extLst>
                  <a:ext uri="{0D108BD9-81ED-4DB2-BD59-A6C34878D82A}">
                    <a16:rowId xmlns:a16="http://schemas.microsoft.com/office/drawing/2014/main" val="10006"/>
                  </a:ext>
                </a:extLst>
              </a:tr>
              <a:tr h="342900">
                <a:tc>
                  <a:txBody>
                    <a:bodyPr/>
                    <a:lstStyle/>
                    <a:p>
                      <a:pPr marL="0" marR="0" lvl="0" indent="0" algn="l" rtl="0">
                        <a:lnSpc>
                          <a:spcPct val="100000"/>
                        </a:lnSpc>
                        <a:spcBef>
                          <a:spcPts val="0"/>
                        </a:spcBef>
                        <a:spcAft>
                          <a:spcPts val="0"/>
                        </a:spcAft>
                        <a:buClr>
                          <a:srgbClr val="000000"/>
                        </a:buClr>
                        <a:buSzPts val="900"/>
                        <a:buFont typeface="Arial"/>
                        <a:buNone/>
                      </a:pPr>
                      <a:r>
                        <a:rPr lang="en-US" sz="900" b="1" u="none" strike="noStrike" cap="none">
                          <a:latin typeface="Times New Roman"/>
                          <a:ea typeface="Times New Roman"/>
                          <a:cs typeface="Times New Roman"/>
                          <a:sym typeface="Times New Roman"/>
                        </a:rPr>
                        <a:t>INFECTIONS AND INFESTATIONS</a:t>
                      </a:r>
                      <a:endParaRPr sz="900" b="1"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39</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12.</a:t>
                      </a:r>
                      <a:r>
                        <a:rPr lang="en-US" sz="900">
                          <a:latin typeface="Times New Roman"/>
                          <a:ea typeface="Times New Roman"/>
                          <a:cs typeface="Times New Roman"/>
                          <a:sym typeface="Times New Roman"/>
                        </a:rPr>
                        <a:t>2</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16</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11.8</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13</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10.</a:t>
                      </a:r>
                      <a:r>
                        <a:rPr lang="en-US" sz="900">
                          <a:latin typeface="Times New Roman"/>
                          <a:ea typeface="Times New Roman"/>
                          <a:cs typeface="Times New Roman"/>
                          <a:sym typeface="Times New Roman"/>
                        </a:rPr>
                        <a:t>2</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10</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16</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extLst>
                  <a:ext uri="{0D108BD9-81ED-4DB2-BD59-A6C34878D82A}">
                    <a16:rowId xmlns:a16="http://schemas.microsoft.com/office/drawing/2014/main" val="10007"/>
                  </a:ext>
                </a:extLst>
              </a:tr>
              <a:tr h="386450">
                <a:tc>
                  <a:txBody>
                    <a:bodyPr/>
                    <a:lstStyle/>
                    <a:p>
                      <a:pPr marL="0" marR="0" lvl="0" indent="0" algn="l" rtl="0">
                        <a:lnSpc>
                          <a:spcPct val="100000"/>
                        </a:lnSpc>
                        <a:spcBef>
                          <a:spcPts val="0"/>
                        </a:spcBef>
                        <a:spcAft>
                          <a:spcPts val="0"/>
                        </a:spcAft>
                        <a:buClr>
                          <a:srgbClr val="000000"/>
                        </a:buClr>
                        <a:buSzPts val="900"/>
                        <a:buFont typeface="Arial"/>
                        <a:buNone/>
                      </a:pPr>
                      <a:r>
                        <a:rPr lang="en-US" sz="900" b="1" u="none" strike="noStrike" cap="none">
                          <a:latin typeface="Times New Roman"/>
                          <a:ea typeface="Times New Roman"/>
                          <a:cs typeface="Times New Roman"/>
                          <a:sym typeface="Times New Roman"/>
                        </a:rPr>
                        <a:t>RESPIRATORY, THORACIC AND MEDIASTINAL DISORDERS</a:t>
                      </a:r>
                      <a:endParaRPr sz="900" b="1"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30</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10.</a:t>
                      </a:r>
                      <a:r>
                        <a:rPr lang="en-US" sz="900">
                          <a:latin typeface="Times New Roman"/>
                          <a:ea typeface="Times New Roman"/>
                          <a:cs typeface="Times New Roman"/>
                          <a:sym typeface="Times New Roman"/>
                        </a:rPr>
                        <a:t>4</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10</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11.4</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10</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7</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10</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14.1</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extLst>
                  <a:ext uri="{0D108BD9-81ED-4DB2-BD59-A6C34878D82A}">
                    <a16:rowId xmlns:a16="http://schemas.microsoft.com/office/drawing/2014/main" val="10008"/>
                  </a:ext>
                </a:extLst>
              </a:tr>
              <a:tr h="342900">
                <a:tc>
                  <a:txBody>
                    <a:bodyPr/>
                    <a:lstStyle/>
                    <a:p>
                      <a:pPr marL="0" marR="0" lvl="0" indent="0" algn="l" rtl="0">
                        <a:lnSpc>
                          <a:spcPct val="100000"/>
                        </a:lnSpc>
                        <a:spcBef>
                          <a:spcPts val="0"/>
                        </a:spcBef>
                        <a:spcAft>
                          <a:spcPts val="0"/>
                        </a:spcAft>
                        <a:buClr>
                          <a:srgbClr val="000000"/>
                        </a:buClr>
                        <a:buSzPts val="900"/>
                        <a:buFont typeface="Arial"/>
                        <a:buNone/>
                      </a:pPr>
                      <a:r>
                        <a:rPr lang="en-US" sz="900" b="1" u="none" strike="noStrike" cap="none">
                          <a:latin typeface="Times New Roman"/>
                          <a:ea typeface="Times New Roman"/>
                          <a:cs typeface="Times New Roman"/>
                          <a:sym typeface="Times New Roman"/>
                        </a:rPr>
                        <a:t>PSYCHIATRIC DISORDERS</a:t>
                      </a:r>
                      <a:endParaRPr sz="900" b="1"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29</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18.</a:t>
                      </a:r>
                      <a:r>
                        <a:rPr lang="en-US" sz="900">
                          <a:latin typeface="Times New Roman"/>
                          <a:ea typeface="Times New Roman"/>
                          <a:cs typeface="Times New Roman"/>
                          <a:sym typeface="Times New Roman"/>
                        </a:rPr>
                        <a:t>8</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10</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52.7</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9</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4.6</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10</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2.5</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extLst>
                  <a:ext uri="{0D108BD9-81ED-4DB2-BD59-A6C34878D82A}">
                    <a16:rowId xmlns:a16="http://schemas.microsoft.com/office/drawing/2014/main" val="10009"/>
                  </a:ext>
                </a:extLst>
              </a:tr>
              <a:tr h="0">
                <a:tc>
                  <a:txBody>
                    <a:bodyPr/>
                    <a:lstStyle/>
                    <a:p>
                      <a:pPr marL="0" marR="0" lvl="0" indent="0" algn="l" rtl="0">
                        <a:lnSpc>
                          <a:spcPct val="100000"/>
                        </a:lnSpc>
                        <a:spcBef>
                          <a:spcPts val="0"/>
                        </a:spcBef>
                        <a:spcAft>
                          <a:spcPts val="0"/>
                        </a:spcAft>
                        <a:buClr>
                          <a:srgbClr val="000000"/>
                        </a:buClr>
                        <a:buSzPts val="900"/>
                        <a:buFont typeface="Arial"/>
                        <a:buNone/>
                      </a:pPr>
                      <a:r>
                        <a:rPr lang="en-US" sz="900" b="1" u="none" strike="noStrike" cap="none">
                          <a:latin typeface="Times New Roman"/>
                          <a:ea typeface="Times New Roman"/>
                          <a:cs typeface="Times New Roman"/>
                          <a:sym typeface="Times New Roman"/>
                        </a:rPr>
                        <a:t>INVESTIGATIONS</a:t>
                      </a:r>
                      <a:endParaRPr sz="900" b="1"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23</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14.</a:t>
                      </a:r>
                      <a:r>
                        <a:rPr lang="en-US" sz="900">
                          <a:latin typeface="Times New Roman"/>
                          <a:ea typeface="Times New Roman"/>
                          <a:cs typeface="Times New Roman"/>
                          <a:sym typeface="Times New Roman"/>
                        </a:rPr>
                        <a:t>2</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10</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21</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6</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6.2</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7</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12.</a:t>
                      </a:r>
                      <a:r>
                        <a:rPr lang="en-US" sz="900">
                          <a:latin typeface="Times New Roman"/>
                          <a:ea typeface="Times New Roman"/>
                          <a:cs typeface="Times New Roman"/>
                          <a:sym typeface="Times New Roman"/>
                        </a:rPr>
                        <a:t>7</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extLst>
                  <a:ext uri="{0D108BD9-81ED-4DB2-BD59-A6C34878D82A}">
                    <a16:rowId xmlns:a16="http://schemas.microsoft.com/office/drawing/2014/main" val="10010"/>
                  </a:ext>
                </a:extLst>
              </a:tr>
              <a:tr h="514350">
                <a:tc>
                  <a:txBody>
                    <a:bodyPr/>
                    <a:lstStyle/>
                    <a:p>
                      <a:pPr marL="0" marR="0" lvl="0" indent="0" algn="l" rtl="0">
                        <a:lnSpc>
                          <a:spcPct val="100000"/>
                        </a:lnSpc>
                        <a:spcBef>
                          <a:spcPts val="0"/>
                        </a:spcBef>
                        <a:spcAft>
                          <a:spcPts val="0"/>
                        </a:spcAft>
                        <a:buClr>
                          <a:srgbClr val="000000"/>
                        </a:buClr>
                        <a:buSzPts val="900"/>
                        <a:buFont typeface="Arial"/>
                        <a:buNone/>
                      </a:pPr>
                      <a:r>
                        <a:rPr lang="en-US" sz="900" b="1" u="none" strike="noStrike" cap="none">
                          <a:latin typeface="Times New Roman"/>
                          <a:ea typeface="Times New Roman"/>
                          <a:cs typeface="Times New Roman"/>
                          <a:sym typeface="Times New Roman"/>
                        </a:rPr>
                        <a:t>MUSCULOSKELETAL AND CONNECTIVE TISSUE DISORDERS</a:t>
                      </a:r>
                      <a:endParaRPr sz="900" b="1"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20</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12.</a:t>
                      </a:r>
                      <a:r>
                        <a:rPr lang="en-US" sz="900">
                          <a:latin typeface="Times New Roman"/>
                          <a:ea typeface="Times New Roman"/>
                          <a:cs typeface="Times New Roman"/>
                          <a:sym typeface="Times New Roman"/>
                        </a:rPr>
                        <a:t>6</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5</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2</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8</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20.7</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7</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8.</a:t>
                      </a:r>
                      <a:r>
                        <a:rPr lang="en-US" sz="900">
                          <a:latin typeface="Times New Roman"/>
                          <a:ea typeface="Times New Roman"/>
                          <a:cs typeface="Times New Roman"/>
                          <a:sym typeface="Times New Roman"/>
                        </a:rPr>
                        <a:t>7</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extLst>
                  <a:ext uri="{0D108BD9-81ED-4DB2-BD59-A6C34878D82A}">
                    <a16:rowId xmlns:a16="http://schemas.microsoft.com/office/drawing/2014/main" val="10011"/>
                  </a:ext>
                </a:extLst>
              </a:tr>
              <a:tr h="514350">
                <a:tc>
                  <a:txBody>
                    <a:bodyPr/>
                    <a:lstStyle/>
                    <a:p>
                      <a:pPr marL="0" marR="0" lvl="0" indent="0" algn="l" rtl="0">
                        <a:lnSpc>
                          <a:spcPct val="100000"/>
                        </a:lnSpc>
                        <a:spcBef>
                          <a:spcPts val="0"/>
                        </a:spcBef>
                        <a:spcAft>
                          <a:spcPts val="0"/>
                        </a:spcAft>
                        <a:buClr>
                          <a:srgbClr val="000000"/>
                        </a:buClr>
                        <a:buSzPts val="900"/>
                        <a:buFont typeface="Arial"/>
                        <a:buNone/>
                      </a:pPr>
                      <a:r>
                        <a:rPr lang="en-US" sz="900" b="1" u="none" strike="noStrike" cap="none">
                          <a:latin typeface="Times New Roman"/>
                          <a:ea typeface="Times New Roman"/>
                          <a:cs typeface="Times New Roman"/>
                          <a:sym typeface="Times New Roman"/>
                        </a:rPr>
                        <a:t>INJURY, POISONING AND PROCEDURAL COMPLICATIONS</a:t>
                      </a:r>
                      <a:endParaRPr sz="900" b="1"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dirty="0">
                          <a:latin typeface="Times New Roman"/>
                          <a:ea typeface="Times New Roman"/>
                          <a:cs typeface="Times New Roman"/>
                          <a:sym typeface="Times New Roman"/>
                        </a:rPr>
                        <a:t>14</a:t>
                      </a:r>
                      <a:endParaRPr sz="900" u="none" strike="noStrike" cap="none" dirty="0">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dirty="0">
                          <a:latin typeface="Times New Roman"/>
                          <a:ea typeface="Times New Roman"/>
                          <a:cs typeface="Times New Roman"/>
                          <a:sym typeface="Times New Roman"/>
                        </a:rPr>
                        <a:t>14.</a:t>
                      </a:r>
                      <a:r>
                        <a:rPr lang="en-US" sz="900" dirty="0">
                          <a:latin typeface="Times New Roman"/>
                          <a:ea typeface="Times New Roman"/>
                          <a:cs typeface="Times New Roman"/>
                          <a:sym typeface="Times New Roman"/>
                        </a:rPr>
                        <a:t>9</a:t>
                      </a:r>
                      <a:endParaRPr sz="900" u="none" strike="noStrike" cap="none" dirty="0">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dirty="0">
                          <a:latin typeface="Times New Roman"/>
                          <a:ea typeface="Times New Roman"/>
                          <a:cs typeface="Times New Roman"/>
                          <a:sym typeface="Times New Roman"/>
                        </a:rPr>
                        <a:t>4</a:t>
                      </a:r>
                      <a:endParaRPr sz="900" u="none" strike="noStrike" cap="none" dirty="0">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34.5</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5</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10</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a:latin typeface="Times New Roman"/>
                          <a:ea typeface="Times New Roman"/>
                          <a:cs typeface="Times New Roman"/>
                          <a:sym typeface="Times New Roman"/>
                        </a:rPr>
                        <a:t>5</a:t>
                      </a:r>
                      <a:endParaRPr sz="900" u="none" strike="noStrike" cap="none">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u="none" strike="noStrike" cap="none" dirty="0">
                          <a:latin typeface="Times New Roman"/>
                          <a:ea typeface="Times New Roman"/>
                          <a:cs typeface="Times New Roman"/>
                          <a:sym typeface="Times New Roman"/>
                        </a:rPr>
                        <a:t>6.</a:t>
                      </a:r>
                      <a:r>
                        <a:rPr lang="en-US" sz="900" dirty="0">
                          <a:latin typeface="Times New Roman"/>
                          <a:ea typeface="Times New Roman"/>
                          <a:cs typeface="Times New Roman"/>
                          <a:sym typeface="Times New Roman"/>
                        </a:rPr>
                        <a:t>6</a:t>
                      </a:r>
                      <a:endParaRPr sz="900" u="none" strike="noStrike" cap="none" dirty="0">
                        <a:latin typeface="Times New Roman"/>
                        <a:ea typeface="Times New Roman"/>
                        <a:cs typeface="Times New Roman"/>
                        <a:sym typeface="Times New Roman"/>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9D9D9"/>
                    </a:solidFill>
                  </a:tcPr>
                </a:tc>
                <a:extLst>
                  <a:ext uri="{0D108BD9-81ED-4DB2-BD59-A6C34878D82A}">
                    <a16:rowId xmlns:a16="http://schemas.microsoft.com/office/drawing/2014/main" val="10012"/>
                  </a:ext>
                </a:extLst>
              </a:tr>
            </a:tbl>
          </a:graphicData>
        </a:graphic>
      </p:graphicFrame>
      <p:sp>
        <p:nvSpPr>
          <p:cNvPr id="445" name="Google Shape;445;p44"/>
          <p:cNvSpPr txBox="1"/>
          <p:nvPr/>
        </p:nvSpPr>
        <p:spPr>
          <a:xfrm>
            <a:off x="9476679" y="1124517"/>
            <a:ext cx="2715321" cy="1338798"/>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r>
              <a:rPr lang="en-US" sz="1200" b="1" u="sng" dirty="0">
                <a:latin typeface="Times New Roman"/>
                <a:ea typeface="Times New Roman"/>
                <a:cs typeface="Times New Roman"/>
                <a:sym typeface="Times New Roman"/>
              </a:rPr>
              <a:t>HTML </a:t>
            </a:r>
            <a:r>
              <a:rPr lang="en-US" sz="1200" b="1" u="sng" dirty="0" err="1">
                <a:latin typeface="Times New Roman"/>
                <a:ea typeface="Times New Roman"/>
                <a:cs typeface="Times New Roman"/>
                <a:sym typeface="Times New Roman"/>
              </a:rPr>
              <a:t>Visualisation</a:t>
            </a:r>
            <a:endParaRPr sz="1200" b="1" u="sng" dirty="0">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b="1" dirty="0"/>
          </a:p>
          <a:p>
            <a:pPr marL="0" marR="0" lvl="0" indent="0" algn="l" rtl="0">
              <a:lnSpc>
                <a:spcPct val="150000"/>
              </a:lnSpc>
              <a:spcBef>
                <a:spcPts val="0"/>
              </a:spcBef>
              <a:spcAft>
                <a:spcPts val="0"/>
              </a:spcAft>
              <a:buNone/>
            </a:pPr>
            <a:r>
              <a:rPr lang="en-US" sz="1200" b="1" i="0" u="none" strike="noStrike" cap="none" dirty="0">
                <a:solidFill>
                  <a:schemeClr val="bg2"/>
                </a:solidFill>
                <a:uFill>
                  <a:noFill/>
                </a:uFill>
                <a:latin typeface="Times New Roman"/>
                <a:ea typeface="Times New Roman"/>
                <a:cs typeface="Times New Roman"/>
                <a:sym typeface="Times New Roman"/>
                <a:hlinkClick r:id="rId3" action="ppaction://hlinkfile">
                  <a:extLst>
                    <a:ext uri="{A12FA001-AC4F-418D-AE19-62706E023703}">
                      <ahyp:hlinkClr xmlns:ahyp="http://schemas.microsoft.com/office/drawing/2018/hyperlinkcolor" val="tx"/>
                    </a:ext>
                  </a:extLst>
                </a:hlinkClick>
              </a:rPr>
              <a:t>Table 2.2 : Count of subjects under severity, causality and recovery</a:t>
            </a:r>
            <a:endParaRPr sz="1200" b="1" i="0" u="none" strike="noStrike" cap="none" dirty="0">
              <a:solidFill>
                <a:schemeClr val="bg2"/>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45"/>
          <p:cNvSpPr txBox="1">
            <a:spLocks noGrp="1"/>
          </p:cNvSpPr>
          <p:nvPr>
            <p:ph type="sldNum" idx="12"/>
          </p:nvPr>
        </p:nvSpPr>
        <p:spPr>
          <a:xfrm>
            <a:off x="324000" y="324000"/>
            <a:ext cx="324000" cy="126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700"/>
              <a:buFont typeface="Arial"/>
              <a:buNone/>
            </a:pPr>
            <a:fld id="{00000000-1234-1234-1234-123412341234}" type="slidenum">
              <a:rPr lang="en-US"/>
              <a:t>7</a:t>
            </a:fld>
            <a:endParaRPr/>
          </a:p>
        </p:txBody>
      </p:sp>
      <p:sp>
        <p:nvSpPr>
          <p:cNvPr id="452" name="Google Shape;452;p45"/>
          <p:cNvSpPr txBox="1"/>
          <p:nvPr/>
        </p:nvSpPr>
        <p:spPr>
          <a:xfrm>
            <a:off x="2567000" y="247500"/>
            <a:ext cx="12429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200" b="1" i="0" u="none" strike="noStrike" cap="none">
                <a:solidFill>
                  <a:schemeClr val="dk2"/>
                </a:solidFill>
                <a:latin typeface="Times New Roman"/>
                <a:ea typeface="Times New Roman"/>
                <a:cs typeface="Times New Roman"/>
                <a:sym typeface="Times New Roman"/>
              </a:rPr>
              <a:t>Figure 2.1.1</a:t>
            </a:r>
            <a:endParaRPr sz="1200" b="1" i="0" u="none" strike="noStrike" cap="none">
              <a:solidFill>
                <a:schemeClr val="dk2"/>
              </a:solidFill>
              <a:latin typeface="Times New Roman"/>
              <a:ea typeface="Times New Roman"/>
              <a:cs typeface="Times New Roman"/>
              <a:sym typeface="Times New Roman"/>
            </a:endParaRPr>
          </a:p>
        </p:txBody>
      </p:sp>
      <p:sp>
        <p:nvSpPr>
          <p:cNvPr id="453" name="Google Shape;453;p45"/>
          <p:cNvSpPr txBox="1"/>
          <p:nvPr/>
        </p:nvSpPr>
        <p:spPr>
          <a:xfrm>
            <a:off x="8058275" y="247500"/>
            <a:ext cx="12429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200" b="1" i="0" u="none" strike="noStrike" cap="none">
                <a:solidFill>
                  <a:schemeClr val="dk2"/>
                </a:solidFill>
                <a:latin typeface="Times New Roman"/>
                <a:ea typeface="Times New Roman"/>
                <a:cs typeface="Times New Roman"/>
                <a:sym typeface="Times New Roman"/>
              </a:rPr>
              <a:t>Figure 2.1.2</a:t>
            </a:r>
            <a:endParaRPr sz="1200" b="1" i="0" u="none" strike="noStrike" cap="none">
              <a:solidFill>
                <a:schemeClr val="dk2"/>
              </a:solidFill>
              <a:latin typeface="Times New Roman"/>
              <a:ea typeface="Times New Roman"/>
              <a:cs typeface="Times New Roman"/>
              <a:sym typeface="Times New Roman"/>
            </a:endParaRPr>
          </a:p>
        </p:txBody>
      </p:sp>
      <p:cxnSp>
        <p:nvCxnSpPr>
          <p:cNvPr id="454" name="Google Shape;454;p45"/>
          <p:cNvCxnSpPr/>
          <p:nvPr/>
        </p:nvCxnSpPr>
        <p:spPr>
          <a:xfrm>
            <a:off x="6096000" y="312550"/>
            <a:ext cx="0" cy="3182700"/>
          </a:xfrm>
          <a:prstGeom prst="straightConnector1">
            <a:avLst/>
          </a:prstGeom>
          <a:noFill/>
          <a:ln w="19050" cap="flat" cmpd="sng">
            <a:solidFill>
              <a:schemeClr val="accent2"/>
            </a:solidFill>
            <a:prstDash val="solid"/>
            <a:round/>
            <a:headEnd type="none" w="sm" len="sm"/>
            <a:tailEnd type="none" w="sm" len="sm"/>
          </a:ln>
        </p:spPr>
      </p:cxnSp>
      <p:sp>
        <p:nvSpPr>
          <p:cNvPr id="455" name="Google Shape;455;p45"/>
          <p:cNvSpPr txBox="1"/>
          <p:nvPr/>
        </p:nvSpPr>
        <p:spPr>
          <a:xfrm>
            <a:off x="1219746" y="3567025"/>
            <a:ext cx="413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200" b="1" i="0" u="none" strike="noStrike" cap="none">
                <a:solidFill>
                  <a:schemeClr val="dk2"/>
                </a:solidFill>
                <a:latin typeface="Times New Roman"/>
                <a:ea typeface="Times New Roman"/>
                <a:cs typeface="Times New Roman"/>
                <a:sym typeface="Times New Roman"/>
              </a:rPr>
              <a:t>Figure 2.2 : Average duration of days in treatment groups</a:t>
            </a:r>
            <a:r>
              <a:rPr lang="en-US" sz="1600" b="1" i="0" u="none" strike="noStrike" cap="none">
                <a:solidFill>
                  <a:schemeClr val="dk2"/>
                </a:solidFill>
                <a:latin typeface="Arial"/>
                <a:ea typeface="Arial"/>
                <a:cs typeface="Arial"/>
                <a:sym typeface="Arial"/>
              </a:rPr>
              <a:t>.</a:t>
            </a:r>
            <a:endParaRPr sz="1600" b="1" i="0" u="none" strike="noStrike" cap="none">
              <a:solidFill>
                <a:schemeClr val="dk2"/>
              </a:solidFill>
              <a:latin typeface="Arial"/>
              <a:ea typeface="Arial"/>
              <a:cs typeface="Arial"/>
              <a:sym typeface="Arial"/>
            </a:endParaRPr>
          </a:p>
        </p:txBody>
      </p:sp>
      <p:pic>
        <p:nvPicPr>
          <p:cNvPr id="456" name="Google Shape;456;p45">
            <a:hlinkClick r:id="rId3" action="ppaction://hlinkfile"/>
          </p:cNvPr>
          <p:cNvPicPr preferRelativeResize="0"/>
          <p:nvPr/>
        </p:nvPicPr>
        <p:blipFill rotWithShape="1">
          <a:blip r:embed="rId4">
            <a:alphaModFix/>
          </a:blip>
          <a:srcRect/>
          <a:stretch/>
        </p:blipFill>
        <p:spPr>
          <a:xfrm>
            <a:off x="905250" y="539175"/>
            <a:ext cx="4359174" cy="2904850"/>
          </a:xfrm>
          <a:prstGeom prst="rect">
            <a:avLst/>
          </a:prstGeom>
          <a:noFill/>
          <a:ln>
            <a:noFill/>
          </a:ln>
        </p:spPr>
      </p:pic>
      <p:pic>
        <p:nvPicPr>
          <p:cNvPr id="457" name="Google Shape;457;p45">
            <a:hlinkClick r:id="rId3" action="ppaction://hlinkfile"/>
          </p:cNvPr>
          <p:cNvPicPr preferRelativeResize="0"/>
          <p:nvPr/>
        </p:nvPicPr>
        <p:blipFill rotWithShape="1">
          <a:blip r:embed="rId5">
            <a:alphaModFix/>
          </a:blip>
          <a:srcRect/>
          <a:stretch/>
        </p:blipFill>
        <p:spPr>
          <a:xfrm>
            <a:off x="6716131" y="537700"/>
            <a:ext cx="4361688" cy="2907792"/>
          </a:xfrm>
          <a:prstGeom prst="rect">
            <a:avLst/>
          </a:prstGeom>
          <a:noFill/>
          <a:ln>
            <a:noFill/>
          </a:ln>
        </p:spPr>
      </p:pic>
      <p:pic>
        <p:nvPicPr>
          <p:cNvPr id="458" name="Google Shape;458;p45"/>
          <p:cNvPicPr preferRelativeResize="0"/>
          <p:nvPr/>
        </p:nvPicPr>
        <p:blipFill rotWithShape="1">
          <a:blip r:embed="rId6">
            <a:alphaModFix/>
          </a:blip>
          <a:srcRect/>
          <a:stretch/>
        </p:blipFill>
        <p:spPr>
          <a:xfrm>
            <a:off x="1105900" y="3950200"/>
            <a:ext cx="4361688" cy="2907792"/>
          </a:xfrm>
          <a:prstGeom prst="rect">
            <a:avLst/>
          </a:prstGeom>
          <a:noFill/>
          <a:ln>
            <a:noFill/>
          </a:ln>
        </p:spPr>
      </p:pic>
      <p:sp>
        <p:nvSpPr>
          <p:cNvPr id="459" name="Google Shape;459;p45"/>
          <p:cNvSpPr/>
          <p:nvPr/>
        </p:nvSpPr>
        <p:spPr>
          <a:xfrm>
            <a:off x="647700" y="294100"/>
            <a:ext cx="10547400" cy="3219600"/>
          </a:xfrm>
          <a:prstGeom prst="rect">
            <a:avLst/>
          </a:prstGeom>
          <a:no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60" name="Google Shape;460;p45">
            <a:hlinkClick r:id="rId7" action="ppaction://hlinkfile"/>
          </p:cNvPr>
          <p:cNvPicPr preferRelativeResize="0"/>
          <p:nvPr/>
        </p:nvPicPr>
        <p:blipFill rotWithShape="1">
          <a:blip r:embed="rId8">
            <a:alphaModFix/>
          </a:blip>
          <a:srcRect/>
          <a:stretch/>
        </p:blipFill>
        <p:spPr>
          <a:xfrm>
            <a:off x="6462875" y="3780261"/>
            <a:ext cx="4614949" cy="3066265"/>
          </a:xfrm>
          <a:prstGeom prst="rect">
            <a:avLst/>
          </a:prstGeom>
          <a:noFill/>
          <a:ln>
            <a:noFill/>
          </a:ln>
        </p:spPr>
      </p:pic>
      <p:sp>
        <p:nvSpPr>
          <p:cNvPr id="461" name="Google Shape;461;p45"/>
          <p:cNvSpPr txBox="1"/>
          <p:nvPr/>
        </p:nvSpPr>
        <p:spPr>
          <a:xfrm>
            <a:off x="6341425" y="3654350"/>
            <a:ext cx="5111100" cy="3693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200" b="1" i="0" u="none" strike="noStrike" cap="none">
                <a:solidFill>
                  <a:schemeClr val="dk2"/>
                </a:solidFill>
                <a:latin typeface="Times New Roman"/>
                <a:ea typeface="Times New Roman"/>
                <a:cs typeface="Times New Roman"/>
                <a:sym typeface="Times New Roman"/>
              </a:rPr>
              <a:t>Figure 2.3 : Treatment - wise distribution of adverse events and outcomes</a:t>
            </a:r>
            <a:r>
              <a:rPr lang="en-US" sz="1200" b="1" i="0" u="none" strike="noStrike" cap="none">
                <a:solidFill>
                  <a:schemeClr val="dk1"/>
                </a:solidFill>
                <a:latin typeface="Times New Roman"/>
                <a:ea typeface="Times New Roman"/>
                <a:cs typeface="Times New Roman"/>
                <a:sym typeface="Times New Roman"/>
              </a:rPr>
              <a:t>. </a:t>
            </a:r>
            <a:endParaRPr sz="12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6"/>
          <p:cNvSpPr txBox="1">
            <a:spLocks noGrp="1"/>
          </p:cNvSpPr>
          <p:nvPr>
            <p:ph type="sldNum" idx="12"/>
          </p:nvPr>
        </p:nvSpPr>
        <p:spPr>
          <a:xfrm>
            <a:off x="324000" y="324000"/>
            <a:ext cx="324000" cy="126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700"/>
              <a:buFont typeface="Arial"/>
              <a:buNone/>
            </a:pPr>
            <a:fld id="{00000000-1234-1234-1234-123412341234}" type="slidenum">
              <a:rPr lang="en-US"/>
              <a:t>8</a:t>
            </a:fld>
            <a:endParaRPr/>
          </a:p>
        </p:txBody>
      </p:sp>
      <p:sp>
        <p:nvSpPr>
          <p:cNvPr id="468" name="Google Shape;468;p46"/>
          <p:cNvSpPr txBox="1"/>
          <p:nvPr/>
        </p:nvSpPr>
        <p:spPr>
          <a:xfrm>
            <a:off x="733250" y="3429000"/>
            <a:ext cx="5986800" cy="3694200"/>
          </a:xfrm>
          <a:prstGeom prst="rect">
            <a:avLst/>
          </a:prstGeom>
          <a:noFill/>
          <a:ln>
            <a:noFill/>
          </a:ln>
        </p:spPr>
        <p:txBody>
          <a:bodyPr spcFirstLastPara="1" wrap="square" lIns="91425" tIns="91425" rIns="91425" bIns="91425" anchor="t" anchorCtr="0">
            <a:noAutofit/>
          </a:bodyPr>
          <a:lstStyle/>
          <a:p>
            <a:pPr marL="457200" marR="0" lvl="0" indent="-304800" algn="l" rtl="0">
              <a:lnSpc>
                <a:spcPct val="150000"/>
              </a:lnSpc>
              <a:spcBef>
                <a:spcPts val="0"/>
              </a:spcBef>
              <a:spcAft>
                <a:spcPts val="0"/>
              </a:spcAft>
              <a:buClr>
                <a:schemeClr val="dk2"/>
              </a:buClr>
              <a:buSzPts val="1200"/>
              <a:buFont typeface="Times New Roman"/>
              <a:buChar char="●"/>
            </a:pPr>
            <a:r>
              <a:rPr lang="en-US" sz="1200" b="0" i="0" u="none" strike="noStrike" cap="none">
                <a:solidFill>
                  <a:schemeClr val="dk2"/>
                </a:solidFill>
                <a:latin typeface="Times New Roman"/>
                <a:ea typeface="Times New Roman"/>
                <a:cs typeface="Times New Roman"/>
                <a:sym typeface="Times New Roman"/>
              </a:rPr>
              <a:t>225 unique subject IDs. </a:t>
            </a:r>
            <a:endParaRPr sz="1200" b="0" i="0" u="none" strike="noStrike" cap="none">
              <a:solidFill>
                <a:schemeClr val="dk2"/>
              </a:solidFill>
              <a:latin typeface="Times New Roman"/>
              <a:ea typeface="Times New Roman"/>
              <a:cs typeface="Times New Roman"/>
              <a:sym typeface="Times New Roman"/>
            </a:endParaRPr>
          </a:p>
          <a:p>
            <a:pPr marL="457200" marR="0" lvl="0" indent="-304800" algn="l" rtl="0">
              <a:lnSpc>
                <a:spcPct val="150000"/>
              </a:lnSpc>
              <a:spcBef>
                <a:spcPts val="0"/>
              </a:spcBef>
              <a:spcAft>
                <a:spcPts val="0"/>
              </a:spcAft>
              <a:buClr>
                <a:schemeClr val="dk2"/>
              </a:buClr>
              <a:buSzPts val="1200"/>
              <a:buFont typeface="Times New Roman"/>
              <a:buChar char="●"/>
            </a:pPr>
            <a:r>
              <a:rPr lang="en-US" sz="1200" b="0" i="0" u="none" strike="noStrike" cap="none">
                <a:solidFill>
                  <a:schemeClr val="dk2"/>
                </a:solidFill>
                <a:latin typeface="Times New Roman"/>
                <a:ea typeface="Times New Roman"/>
                <a:cs typeface="Times New Roman"/>
                <a:sym typeface="Times New Roman"/>
              </a:rPr>
              <a:t>Alcohol use is termed as an adverse event for 01-708-1178.</a:t>
            </a:r>
            <a:endParaRPr sz="1200" b="0" i="0" u="none" strike="noStrike" cap="none">
              <a:solidFill>
                <a:schemeClr val="dk2"/>
              </a:solidFill>
              <a:latin typeface="Times New Roman"/>
              <a:ea typeface="Times New Roman"/>
              <a:cs typeface="Times New Roman"/>
              <a:sym typeface="Times New Roman"/>
            </a:endParaRPr>
          </a:p>
          <a:p>
            <a:pPr marL="457200" marR="0" lvl="0" indent="-304800" algn="l" rtl="0">
              <a:lnSpc>
                <a:spcPct val="150000"/>
              </a:lnSpc>
              <a:spcBef>
                <a:spcPts val="0"/>
              </a:spcBef>
              <a:spcAft>
                <a:spcPts val="0"/>
              </a:spcAft>
              <a:buClr>
                <a:schemeClr val="dk2"/>
              </a:buClr>
              <a:buSzPts val="1200"/>
              <a:buFont typeface="Times New Roman"/>
              <a:buChar char="●"/>
            </a:pPr>
            <a:r>
              <a:rPr lang="en-US" sz="1200" b="0" i="0" u="none" strike="noStrike" cap="none">
                <a:solidFill>
                  <a:schemeClr val="dk2"/>
                </a:solidFill>
                <a:latin typeface="Times New Roman"/>
                <a:ea typeface="Times New Roman"/>
                <a:cs typeface="Times New Roman"/>
                <a:sym typeface="Times New Roman"/>
              </a:rPr>
              <a:t>TRTEMFL(Treatment Emergent Flag is used to find out whether the adverse event was caused due to treatment or not.</a:t>
            </a:r>
            <a:endParaRPr sz="1200" b="0" i="0" u="none" strike="noStrike" cap="none">
              <a:solidFill>
                <a:schemeClr val="dk2"/>
              </a:solidFill>
              <a:latin typeface="Times New Roman"/>
              <a:ea typeface="Times New Roman"/>
              <a:cs typeface="Times New Roman"/>
              <a:sym typeface="Times New Roman"/>
            </a:endParaRPr>
          </a:p>
          <a:p>
            <a:pPr marL="457200" marR="0" lvl="0" indent="-304800" algn="l" rtl="0">
              <a:lnSpc>
                <a:spcPct val="150000"/>
              </a:lnSpc>
              <a:spcBef>
                <a:spcPts val="0"/>
              </a:spcBef>
              <a:spcAft>
                <a:spcPts val="0"/>
              </a:spcAft>
              <a:buClr>
                <a:schemeClr val="dk2"/>
              </a:buClr>
              <a:buSzPts val="1200"/>
              <a:buFont typeface="Times New Roman"/>
              <a:buChar char="●"/>
            </a:pPr>
            <a:r>
              <a:rPr lang="en-US" sz="1200" b="0" i="0" u="none" strike="noStrike" cap="none">
                <a:solidFill>
                  <a:schemeClr val="dk2"/>
                </a:solidFill>
                <a:latin typeface="Times New Roman"/>
                <a:ea typeface="Times New Roman"/>
                <a:cs typeface="Times New Roman"/>
                <a:sym typeface="Times New Roman"/>
              </a:rPr>
              <a:t>It was found that overdose did not cause severity.</a:t>
            </a:r>
            <a:endParaRPr sz="1200" b="0" i="0" u="none" strike="noStrike" cap="none">
              <a:solidFill>
                <a:schemeClr val="dk2"/>
              </a:solidFill>
              <a:latin typeface="Times New Roman"/>
              <a:ea typeface="Times New Roman"/>
              <a:cs typeface="Times New Roman"/>
              <a:sym typeface="Times New Roman"/>
            </a:endParaRPr>
          </a:p>
          <a:p>
            <a:pPr marL="457200" marR="0" lvl="0" indent="-304800" algn="l" rtl="0">
              <a:lnSpc>
                <a:spcPct val="150000"/>
              </a:lnSpc>
              <a:spcBef>
                <a:spcPts val="0"/>
              </a:spcBef>
              <a:spcAft>
                <a:spcPts val="0"/>
              </a:spcAft>
              <a:buClr>
                <a:schemeClr val="dk2"/>
              </a:buClr>
              <a:buSzPts val="1200"/>
              <a:buFont typeface="Times New Roman"/>
              <a:buChar char="●"/>
            </a:pPr>
            <a:r>
              <a:rPr lang="en-US" sz="1200" b="0" i="0" u="none" strike="noStrike" cap="none">
                <a:solidFill>
                  <a:schemeClr val="dk2"/>
                </a:solidFill>
                <a:latin typeface="Times New Roman"/>
                <a:ea typeface="Times New Roman"/>
                <a:cs typeface="Times New Roman"/>
                <a:sym typeface="Times New Roman"/>
              </a:rPr>
              <a:t>ASTDY(Analysis Sart Relative Day) has negative values indicating that analysis started days prior to the treatment.</a:t>
            </a:r>
            <a:endParaRPr sz="1200" b="0" i="0" u="none" strike="noStrike" cap="none">
              <a:solidFill>
                <a:schemeClr val="dk2"/>
              </a:solidFill>
              <a:latin typeface="Times New Roman"/>
              <a:ea typeface="Times New Roman"/>
              <a:cs typeface="Times New Roman"/>
              <a:sym typeface="Times New Roman"/>
            </a:endParaRPr>
          </a:p>
          <a:p>
            <a:pPr marL="457200" marR="0" lvl="0" indent="-304800" algn="l" rtl="0">
              <a:lnSpc>
                <a:spcPct val="150000"/>
              </a:lnSpc>
              <a:spcBef>
                <a:spcPts val="0"/>
              </a:spcBef>
              <a:spcAft>
                <a:spcPts val="0"/>
              </a:spcAft>
              <a:buClr>
                <a:schemeClr val="dk2"/>
              </a:buClr>
              <a:buSzPts val="1200"/>
              <a:buFont typeface="Times New Roman"/>
              <a:buChar char="●"/>
            </a:pPr>
            <a:r>
              <a:rPr lang="en-US" sz="1200" b="0" i="0" u="none" strike="noStrike" cap="none">
                <a:solidFill>
                  <a:schemeClr val="dk2"/>
                </a:solidFill>
                <a:latin typeface="Times New Roman"/>
                <a:ea typeface="Times New Roman"/>
                <a:cs typeface="Times New Roman"/>
                <a:sym typeface="Times New Roman"/>
              </a:rPr>
              <a:t>From table 2.1, the most prevalent adverse event is general disorders and administration site conditions.</a:t>
            </a:r>
            <a:endParaRPr sz="1200" b="0" i="0" u="none" strike="noStrike" cap="none">
              <a:solidFill>
                <a:schemeClr val="dk2"/>
              </a:solidFill>
              <a:latin typeface="Times New Roman"/>
              <a:ea typeface="Times New Roman"/>
              <a:cs typeface="Times New Roman"/>
              <a:sym typeface="Times New Roman"/>
            </a:endParaRPr>
          </a:p>
          <a:p>
            <a:pPr marL="457200" marR="0" lvl="0" indent="-304800" algn="l" rtl="0">
              <a:lnSpc>
                <a:spcPct val="150000"/>
              </a:lnSpc>
              <a:spcBef>
                <a:spcPts val="0"/>
              </a:spcBef>
              <a:spcAft>
                <a:spcPts val="0"/>
              </a:spcAft>
              <a:buClr>
                <a:schemeClr val="dk2"/>
              </a:buClr>
              <a:buSzPts val="1200"/>
              <a:buFont typeface="Times New Roman"/>
              <a:buChar char="●"/>
            </a:pPr>
            <a:r>
              <a:rPr lang="en-US" sz="1200" b="0" i="0" u="none" strike="noStrike" cap="none">
                <a:solidFill>
                  <a:schemeClr val="dk2"/>
                </a:solidFill>
                <a:latin typeface="Times New Roman"/>
                <a:ea typeface="Times New Roman"/>
                <a:cs typeface="Times New Roman"/>
                <a:sym typeface="Times New Roman"/>
              </a:rPr>
              <a:t>From figures 2.1.1 and 2.1.2 there are a total of 23 treatment emergent adverse events and 16 treatment non-emergent adverse events indicating majority of adverse events in the study population is caused from the treatment.</a:t>
            </a:r>
            <a:endParaRPr sz="1200" b="0" i="0" u="none" strike="noStrike" cap="none">
              <a:solidFill>
                <a:schemeClr val="dk2"/>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Clr>
                <a:srgbClr val="000000"/>
              </a:buClr>
              <a:buSzPts val="1200"/>
              <a:buFont typeface="Arial"/>
              <a:buNone/>
            </a:pPr>
            <a:endParaRPr sz="1200" b="0" i="0" u="none" strike="noStrike" cap="none">
              <a:solidFill>
                <a:schemeClr val="dk2"/>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Clr>
                <a:srgbClr val="000000"/>
              </a:buClr>
              <a:buSzPts val="1200"/>
              <a:buFont typeface="Arial"/>
              <a:buNone/>
            </a:pPr>
            <a:endParaRPr sz="1200" b="0" i="0" u="none" strike="noStrike" cap="none">
              <a:solidFill>
                <a:schemeClr val="dk2"/>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Clr>
                <a:srgbClr val="000000"/>
              </a:buClr>
              <a:buSzPts val="1200"/>
              <a:buFont typeface="Arial"/>
              <a:buNone/>
            </a:pPr>
            <a:endParaRPr sz="1200" b="0" i="0" u="none" strike="noStrike" cap="none">
              <a:solidFill>
                <a:schemeClr val="dk2"/>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200"/>
              <a:buFont typeface="Arial"/>
              <a:buNone/>
            </a:pPr>
            <a:endParaRPr sz="1200" b="0" i="0" u="none" strike="noStrike" cap="none">
              <a:solidFill>
                <a:schemeClr val="dk2"/>
              </a:solidFill>
              <a:latin typeface="Times New Roman"/>
              <a:ea typeface="Times New Roman"/>
              <a:cs typeface="Times New Roman"/>
              <a:sym typeface="Times New Roman"/>
            </a:endParaRPr>
          </a:p>
        </p:txBody>
      </p:sp>
      <p:sp>
        <p:nvSpPr>
          <p:cNvPr id="469" name="Google Shape;469;p46"/>
          <p:cNvSpPr txBox="1"/>
          <p:nvPr/>
        </p:nvSpPr>
        <p:spPr>
          <a:xfrm>
            <a:off x="862700" y="202338"/>
            <a:ext cx="30168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1200" b="1" i="0" u="sng" strike="noStrike" cap="none">
                <a:solidFill>
                  <a:schemeClr val="dk1"/>
                </a:solidFill>
                <a:latin typeface="Times New Roman"/>
                <a:ea typeface="Times New Roman"/>
                <a:cs typeface="Times New Roman"/>
                <a:sym typeface="Times New Roman"/>
              </a:rPr>
              <a:t>HTML VISUALISATIONS</a:t>
            </a:r>
            <a:endParaRPr sz="1200" b="1" i="0" u="none" strike="noStrike" cap="none">
              <a:solidFill>
                <a:schemeClr val="dk1"/>
              </a:solidFill>
              <a:latin typeface="Times New Roman"/>
              <a:ea typeface="Times New Roman"/>
              <a:cs typeface="Times New Roman"/>
              <a:sym typeface="Times New Roman"/>
            </a:endParaRPr>
          </a:p>
        </p:txBody>
      </p:sp>
      <p:sp>
        <p:nvSpPr>
          <p:cNvPr id="470" name="Google Shape;470;p46"/>
          <p:cNvSpPr txBox="1"/>
          <p:nvPr/>
        </p:nvSpPr>
        <p:spPr>
          <a:xfrm>
            <a:off x="862700" y="407000"/>
            <a:ext cx="7311900" cy="369300"/>
          </a:xfrm>
          <a:prstGeom prst="rect">
            <a:avLst/>
          </a:prstGeom>
          <a:noFill/>
          <a:ln>
            <a:noFill/>
          </a:ln>
        </p:spPr>
        <p:txBody>
          <a:bodyPr spcFirstLastPara="1" wrap="square" lIns="91425" tIns="91425" rIns="91425" bIns="91425" anchor="t" anchorCtr="0">
            <a:spAutoFit/>
          </a:bodyPr>
          <a:lstStyle/>
          <a:p>
            <a:pPr marL="457200" marR="0" lvl="0" indent="0" algn="l" rtl="0">
              <a:lnSpc>
                <a:spcPct val="150000"/>
              </a:lnSpc>
              <a:spcBef>
                <a:spcPts val="0"/>
              </a:spcBef>
              <a:spcAft>
                <a:spcPts val="0"/>
              </a:spcAft>
              <a:buNone/>
            </a:pPr>
            <a:r>
              <a:rPr lang="en-US" sz="1200" b="1">
                <a:solidFill>
                  <a:schemeClr val="dk2"/>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Figure 2.4 : Distribution of Flags by adverse event severity</a:t>
            </a:r>
            <a:endParaRPr sz="1200" b="1">
              <a:solidFill>
                <a:schemeClr val="dk2"/>
              </a:solidFill>
              <a:latin typeface="Times New Roman"/>
              <a:ea typeface="Times New Roman"/>
              <a:cs typeface="Times New Roman"/>
              <a:sym typeface="Times New Roman"/>
            </a:endParaRPr>
          </a:p>
        </p:txBody>
      </p:sp>
      <p:sp>
        <p:nvSpPr>
          <p:cNvPr id="471" name="Google Shape;471;p46"/>
          <p:cNvSpPr txBox="1"/>
          <p:nvPr/>
        </p:nvSpPr>
        <p:spPr>
          <a:xfrm>
            <a:off x="733250" y="2913125"/>
            <a:ext cx="30000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1200" b="1" i="0" u="sng" strike="noStrike" cap="none">
                <a:solidFill>
                  <a:schemeClr val="dk1"/>
                </a:solidFill>
                <a:latin typeface="Times New Roman"/>
                <a:ea typeface="Times New Roman"/>
                <a:cs typeface="Times New Roman"/>
                <a:sym typeface="Times New Roman"/>
              </a:rPr>
              <a:t>FINDINGS</a:t>
            </a:r>
            <a:endParaRPr sz="1400" b="0" i="0" u="none" strike="noStrike" cap="none">
              <a:solidFill>
                <a:srgbClr val="000000"/>
              </a:solidFill>
              <a:latin typeface="Arial"/>
              <a:ea typeface="Arial"/>
              <a:cs typeface="Arial"/>
              <a:sym typeface="Arial"/>
            </a:endParaRPr>
          </a:p>
        </p:txBody>
      </p:sp>
      <p:sp>
        <p:nvSpPr>
          <p:cNvPr id="472" name="Google Shape;472;p46"/>
          <p:cNvSpPr txBox="1"/>
          <p:nvPr/>
        </p:nvSpPr>
        <p:spPr>
          <a:xfrm>
            <a:off x="7729625" y="463050"/>
            <a:ext cx="4854300" cy="369300"/>
          </a:xfrm>
          <a:prstGeom prst="rect">
            <a:avLst/>
          </a:prstGeom>
          <a:noFill/>
          <a:ln>
            <a:noFill/>
          </a:ln>
        </p:spPr>
        <p:txBody>
          <a:bodyPr spcFirstLastPara="1" wrap="square" lIns="91425" tIns="91425" rIns="91425" bIns="91425" anchor="t" anchorCtr="0">
            <a:spAutoFit/>
          </a:bodyPr>
          <a:lstStyle/>
          <a:p>
            <a:pPr marL="457200" marR="0" lvl="0" indent="0" algn="l" rtl="0">
              <a:lnSpc>
                <a:spcPct val="150000"/>
              </a:lnSpc>
              <a:spcBef>
                <a:spcPts val="0"/>
              </a:spcBef>
              <a:spcAft>
                <a:spcPts val="0"/>
              </a:spcAft>
              <a:buNone/>
            </a:pPr>
            <a:r>
              <a:rPr lang="en-US" sz="1200" b="1">
                <a:solidFill>
                  <a:schemeClr val="dk2"/>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Figure 2.5 : Life cycle of prevalent adverse events</a:t>
            </a:r>
            <a:endParaRPr sz="1200" b="1">
              <a:solidFill>
                <a:schemeClr val="dk2"/>
              </a:solidFill>
              <a:latin typeface="Times New Roman"/>
              <a:ea typeface="Times New Roman"/>
              <a:cs typeface="Times New Roman"/>
              <a:sym typeface="Times New Roman"/>
            </a:endParaRPr>
          </a:p>
        </p:txBody>
      </p:sp>
      <p:sp>
        <p:nvSpPr>
          <p:cNvPr id="473" name="Google Shape;473;p46"/>
          <p:cNvSpPr txBox="1"/>
          <p:nvPr/>
        </p:nvSpPr>
        <p:spPr>
          <a:xfrm>
            <a:off x="6720050" y="3527425"/>
            <a:ext cx="5376600" cy="3449100"/>
          </a:xfrm>
          <a:prstGeom prst="rect">
            <a:avLst/>
          </a:prstGeom>
          <a:noFill/>
          <a:ln>
            <a:noFill/>
          </a:ln>
        </p:spPr>
        <p:txBody>
          <a:bodyPr spcFirstLastPara="1" wrap="square" lIns="91425" tIns="91425" rIns="91425" bIns="91425" anchor="t" anchorCtr="0">
            <a:noAutofit/>
          </a:bodyPr>
          <a:lstStyle/>
          <a:p>
            <a:pPr marL="457200" marR="0" lvl="0" indent="-304800" algn="l" rtl="0">
              <a:lnSpc>
                <a:spcPct val="150000"/>
              </a:lnSpc>
              <a:spcBef>
                <a:spcPts val="0"/>
              </a:spcBef>
              <a:spcAft>
                <a:spcPts val="0"/>
              </a:spcAft>
              <a:buClr>
                <a:schemeClr val="dk2"/>
              </a:buClr>
              <a:buSzPts val="1200"/>
              <a:buFont typeface="Times New Roman"/>
              <a:buChar char="●"/>
            </a:pPr>
            <a:r>
              <a:rPr lang="en-US" sz="1200" b="0" i="0" u="none" strike="noStrike" cap="none">
                <a:solidFill>
                  <a:schemeClr val="dk2"/>
                </a:solidFill>
                <a:latin typeface="Times New Roman"/>
                <a:ea typeface="Times New Roman"/>
                <a:cs typeface="Times New Roman"/>
                <a:sym typeface="Times New Roman"/>
              </a:rPr>
              <a:t>From figure 2.2, Average treatment duration is highest for Placebo and treatment with High dose is more efficient in reducing the average duration as compared to low dose.</a:t>
            </a:r>
            <a:endParaRPr sz="1200" b="0" i="0" u="none" strike="noStrike" cap="none">
              <a:solidFill>
                <a:schemeClr val="dk2"/>
              </a:solidFill>
              <a:latin typeface="Times New Roman"/>
              <a:ea typeface="Times New Roman"/>
              <a:cs typeface="Times New Roman"/>
              <a:sym typeface="Times New Roman"/>
            </a:endParaRPr>
          </a:p>
          <a:p>
            <a:pPr marL="457200" marR="0" lvl="0" indent="-304800" algn="l" rtl="0">
              <a:lnSpc>
                <a:spcPct val="150000"/>
              </a:lnSpc>
              <a:spcBef>
                <a:spcPts val="0"/>
              </a:spcBef>
              <a:spcAft>
                <a:spcPts val="0"/>
              </a:spcAft>
              <a:buClr>
                <a:schemeClr val="dk2"/>
              </a:buClr>
              <a:buSzPts val="1200"/>
              <a:buFont typeface="Times New Roman"/>
              <a:buChar char="●"/>
            </a:pPr>
            <a:r>
              <a:rPr lang="en-US" sz="1200" b="0" i="0" u="none" strike="noStrike" cap="none">
                <a:solidFill>
                  <a:schemeClr val="dk2"/>
                </a:solidFill>
                <a:latin typeface="Times New Roman"/>
                <a:ea typeface="Times New Roman"/>
                <a:cs typeface="Times New Roman"/>
                <a:sym typeface="Times New Roman"/>
              </a:rPr>
              <a:t>From table 2.2,Maximum number of severe cases is produced in Xanomeline Low dose, maximum number of moderate cases in Xanomeline High dose and maximum number of mild cases in Placebo.</a:t>
            </a:r>
            <a:endParaRPr sz="1200" b="0" i="0" u="none" strike="noStrike" cap="none">
              <a:solidFill>
                <a:schemeClr val="dk2"/>
              </a:solidFill>
              <a:latin typeface="Times New Roman"/>
              <a:ea typeface="Times New Roman"/>
              <a:cs typeface="Times New Roman"/>
              <a:sym typeface="Times New Roman"/>
            </a:endParaRPr>
          </a:p>
          <a:p>
            <a:pPr marL="457200" marR="0" lvl="0" indent="-304800" algn="l" rtl="0">
              <a:lnSpc>
                <a:spcPct val="150000"/>
              </a:lnSpc>
              <a:spcBef>
                <a:spcPts val="0"/>
              </a:spcBef>
              <a:spcAft>
                <a:spcPts val="0"/>
              </a:spcAft>
              <a:buClr>
                <a:schemeClr val="dk2"/>
              </a:buClr>
              <a:buSzPts val="1200"/>
              <a:buFont typeface="Times New Roman"/>
              <a:buChar char="●"/>
            </a:pPr>
            <a:r>
              <a:rPr lang="en-US" sz="1200" b="0" i="0" u="none" strike="noStrike" cap="none">
                <a:solidFill>
                  <a:schemeClr val="dk2"/>
                </a:solidFill>
                <a:latin typeface="Times New Roman"/>
                <a:ea typeface="Times New Roman"/>
                <a:cs typeface="Times New Roman"/>
                <a:sym typeface="Times New Roman"/>
              </a:rPr>
              <a:t>From figure 2.3, Fatal adverse events resulted from treatments is very less and number of adverse events recovered is greater in treatment with Xanomeline High Dose.</a:t>
            </a:r>
            <a:endParaRPr sz="1200" b="0" i="0" u="none" strike="noStrike" cap="none">
              <a:solidFill>
                <a:schemeClr val="dk2"/>
              </a:solidFill>
              <a:latin typeface="Times New Roman"/>
              <a:ea typeface="Times New Roman"/>
              <a:cs typeface="Times New Roman"/>
              <a:sym typeface="Times New Roman"/>
            </a:endParaRPr>
          </a:p>
          <a:p>
            <a:pPr marL="457200" marR="0" lvl="0" indent="-304800" algn="l" rtl="0">
              <a:lnSpc>
                <a:spcPct val="150000"/>
              </a:lnSpc>
              <a:spcBef>
                <a:spcPts val="0"/>
              </a:spcBef>
              <a:spcAft>
                <a:spcPts val="0"/>
              </a:spcAft>
              <a:buClr>
                <a:schemeClr val="dk2"/>
              </a:buClr>
              <a:buSzPts val="1200"/>
              <a:buFont typeface="Times New Roman"/>
              <a:buChar char="●"/>
            </a:pPr>
            <a:r>
              <a:rPr lang="en-US" sz="1200" b="0" i="0" u="none" strike="noStrike" cap="none">
                <a:solidFill>
                  <a:schemeClr val="dk2"/>
                </a:solidFill>
                <a:latin typeface="Times New Roman"/>
                <a:ea typeface="Times New Roman"/>
                <a:cs typeface="Times New Roman"/>
                <a:sym typeface="Times New Roman"/>
              </a:rPr>
              <a:t>From figure 2.4, Majority of the mild, moderate and severe cases requires or prolongs hospitalization.</a:t>
            </a:r>
            <a:endParaRPr sz="1200" b="0" i="0" u="none" strike="noStrike" cap="none">
              <a:solidFill>
                <a:schemeClr val="dk2"/>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200"/>
              <a:buFont typeface="Arial"/>
              <a:buNone/>
            </a:pPr>
            <a:endParaRPr sz="1200" b="0" i="0" u="none" strike="noStrike" cap="none">
              <a:solidFill>
                <a:schemeClr val="dk2"/>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200"/>
              <a:buFont typeface="Arial"/>
              <a:buNone/>
            </a:pPr>
            <a:endParaRPr sz="1200" b="0" i="0" u="none" strike="noStrike" cap="none">
              <a:solidFill>
                <a:schemeClr val="dk2"/>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200"/>
              <a:buFont typeface="Arial"/>
              <a:buNone/>
            </a:pPr>
            <a:endParaRPr sz="1200" b="0" i="0" u="none" strike="noStrike" cap="none">
              <a:solidFill>
                <a:schemeClr val="dk2"/>
              </a:solidFill>
              <a:latin typeface="Times New Roman"/>
              <a:ea typeface="Times New Roman"/>
              <a:cs typeface="Times New Roman"/>
              <a:sym typeface="Times New Roman"/>
            </a:endParaRPr>
          </a:p>
        </p:txBody>
      </p:sp>
      <p:pic>
        <p:nvPicPr>
          <p:cNvPr id="474" name="Google Shape;474;p46">
            <a:hlinkClick r:id="rId4" action="ppaction://hlinkfile"/>
          </p:cNvPr>
          <p:cNvPicPr preferRelativeResize="0"/>
          <p:nvPr/>
        </p:nvPicPr>
        <p:blipFill>
          <a:blip r:embed="rId5">
            <a:alphaModFix/>
          </a:blip>
          <a:stretch>
            <a:fillRect/>
          </a:stretch>
        </p:blipFill>
        <p:spPr>
          <a:xfrm>
            <a:off x="7576499" y="792926"/>
            <a:ext cx="4097074" cy="2717883"/>
          </a:xfrm>
          <a:prstGeom prst="rect">
            <a:avLst/>
          </a:prstGeom>
          <a:noFill/>
          <a:ln>
            <a:noFill/>
          </a:ln>
        </p:spPr>
      </p:pic>
      <p:pic>
        <p:nvPicPr>
          <p:cNvPr id="475" name="Google Shape;475;p46">
            <a:hlinkClick r:id="rId6" action="ppaction://hlinkfile"/>
          </p:cNvPr>
          <p:cNvPicPr preferRelativeResize="0"/>
          <p:nvPr/>
        </p:nvPicPr>
        <p:blipFill rotWithShape="1">
          <a:blip r:embed="rId7">
            <a:alphaModFix/>
          </a:blip>
          <a:srcRect t="5410"/>
          <a:stretch/>
        </p:blipFill>
        <p:spPr>
          <a:xfrm>
            <a:off x="1745250" y="715925"/>
            <a:ext cx="4096501" cy="2568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7"/>
          <p:cNvSpPr txBox="1">
            <a:spLocks noGrp="1"/>
          </p:cNvSpPr>
          <p:nvPr>
            <p:ph type="sldNum" idx="12"/>
          </p:nvPr>
        </p:nvSpPr>
        <p:spPr>
          <a:xfrm>
            <a:off x="324000" y="324000"/>
            <a:ext cx="324000" cy="126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700"/>
              <a:buFont typeface="Arial"/>
              <a:buNone/>
            </a:pPr>
            <a:fld id="{00000000-1234-1234-1234-123412341234}" type="slidenum">
              <a:rPr lang="en-US"/>
              <a:t>9</a:t>
            </a:fld>
            <a:endParaRPr/>
          </a:p>
        </p:txBody>
      </p:sp>
      <p:sp>
        <p:nvSpPr>
          <p:cNvPr id="482" name="Google Shape;482;p47"/>
          <p:cNvSpPr txBox="1"/>
          <p:nvPr/>
        </p:nvSpPr>
        <p:spPr>
          <a:xfrm rot="10800000" flipH="1">
            <a:off x="5366488" y="4963875"/>
            <a:ext cx="34359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2"/>
              </a:solidFill>
              <a:latin typeface="Arial"/>
              <a:ea typeface="Arial"/>
              <a:cs typeface="Arial"/>
              <a:sym typeface="Arial"/>
            </a:endParaRPr>
          </a:p>
        </p:txBody>
      </p:sp>
      <p:graphicFrame>
        <p:nvGraphicFramePr>
          <p:cNvPr id="483" name="Google Shape;483;p47"/>
          <p:cNvGraphicFramePr/>
          <p:nvPr/>
        </p:nvGraphicFramePr>
        <p:xfrm>
          <a:off x="647693" y="930959"/>
          <a:ext cx="4718800" cy="5895126"/>
        </p:xfrm>
        <a:graphic>
          <a:graphicData uri="http://schemas.openxmlformats.org/drawingml/2006/table">
            <a:tbl>
              <a:tblPr>
                <a:noFill/>
                <a:tableStyleId>{1793EC58-B9C2-4284-9F01-CA954CFE23D2}</a:tableStyleId>
              </a:tblPr>
              <a:tblGrid>
                <a:gridCol w="823225">
                  <a:extLst>
                    <a:ext uri="{9D8B030D-6E8A-4147-A177-3AD203B41FA5}">
                      <a16:colId xmlns:a16="http://schemas.microsoft.com/office/drawing/2014/main" val="20000"/>
                    </a:ext>
                  </a:extLst>
                </a:gridCol>
                <a:gridCol w="579700">
                  <a:extLst>
                    <a:ext uri="{9D8B030D-6E8A-4147-A177-3AD203B41FA5}">
                      <a16:colId xmlns:a16="http://schemas.microsoft.com/office/drawing/2014/main" val="20001"/>
                    </a:ext>
                  </a:extLst>
                </a:gridCol>
                <a:gridCol w="674950">
                  <a:extLst>
                    <a:ext uri="{9D8B030D-6E8A-4147-A177-3AD203B41FA5}">
                      <a16:colId xmlns:a16="http://schemas.microsoft.com/office/drawing/2014/main" val="20002"/>
                    </a:ext>
                  </a:extLst>
                </a:gridCol>
                <a:gridCol w="703725">
                  <a:extLst>
                    <a:ext uri="{9D8B030D-6E8A-4147-A177-3AD203B41FA5}">
                      <a16:colId xmlns:a16="http://schemas.microsoft.com/office/drawing/2014/main" val="20003"/>
                    </a:ext>
                  </a:extLst>
                </a:gridCol>
                <a:gridCol w="670650">
                  <a:extLst>
                    <a:ext uri="{9D8B030D-6E8A-4147-A177-3AD203B41FA5}">
                      <a16:colId xmlns:a16="http://schemas.microsoft.com/office/drawing/2014/main" val="20004"/>
                    </a:ext>
                  </a:extLst>
                </a:gridCol>
                <a:gridCol w="1266550">
                  <a:extLst>
                    <a:ext uri="{9D8B030D-6E8A-4147-A177-3AD203B41FA5}">
                      <a16:colId xmlns:a16="http://schemas.microsoft.com/office/drawing/2014/main" val="20005"/>
                    </a:ext>
                  </a:extLst>
                </a:gridCol>
              </a:tblGrid>
              <a:tr h="269000">
                <a:tc>
                  <a:txBody>
                    <a:bodyPr/>
                    <a:lstStyle/>
                    <a:p>
                      <a:pPr marL="0" marR="0" lvl="0" indent="0" algn="l" rtl="0">
                        <a:lnSpc>
                          <a:spcPct val="100000"/>
                        </a:lnSpc>
                        <a:spcBef>
                          <a:spcPts val="0"/>
                        </a:spcBef>
                        <a:spcAft>
                          <a:spcPts val="0"/>
                        </a:spcAft>
                        <a:buClr>
                          <a:srgbClr val="000000"/>
                        </a:buClr>
                        <a:buSzPts val="700"/>
                        <a:buFont typeface="Arial"/>
                        <a:buNone/>
                      </a:pPr>
                      <a:r>
                        <a:rPr lang="en-US" sz="900" u="none" strike="noStrike" cap="none">
                          <a:latin typeface="Times New Roman"/>
                          <a:ea typeface="Times New Roman"/>
                          <a:cs typeface="Times New Roman"/>
                          <a:sym typeface="Times New Roman"/>
                        </a:rPr>
                        <a:t>PARAMCD</a:t>
                      </a:r>
                      <a:endParaRPr sz="900" u="none" strike="noStrike" cap="none">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9FC5E8"/>
                    </a:solidFill>
                  </a:tcPr>
                </a:tc>
                <a:tc>
                  <a:txBody>
                    <a:bodyPr/>
                    <a:lstStyle/>
                    <a:p>
                      <a:pPr marL="0" marR="0" lvl="0" indent="0" algn="l" rtl="0">
                        <a:lnSpc>
                          <a:spcPct val="100000"/>
                        </a:lnSpc>
                        <a:spcBef>
                          <a:spcPts val="0"/>
                        </a:spcBef>
                        <a:spcAft>
                          <a:spcPts val="0"/>
                        </a:spcAft>
                        <a:buClr>
                          <a:srgbClr val="000000"/>
                        </a:buClr>
                        <a:buSzPts val="700"/>
                        <a:buFont typeface="Arial"/>
                        <a:buNone/>
                      </a:pPr>
                      <a:r>
                        <a:rPr lang="en-US" sz="900" u="none" strike="noStrike" cap="none">
                          <a:latin typeface="Times New Roman"/>
                          <a:ea typeface="Times New Roman"/>
                          <a:cs typeface="Times New Roman"/>
                          <a:sym typeface="Times New Roman"/>
                        </a:rPr>
                        <a:t>Count</a:t>
                      </a:r>
                      <a:endParaRPr sz="900" u="none" strike="noStrike" cap="none">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9FC5E8"/>
                    </a:solidFill>
                  </a:tcPr>
                </a:tc>
                <a:tc>
                  <a:txBody>
                    <a:bodyPr/>
                    <a:lstStyle/>
                    <a:p>
                      <a:pPr marL="0" marR="0" lvl="0" indent="0" algn="l" rtl="0">
                        <a:lnSpc>
                          <a:spcPct val="100000"/>
                        </a:lnSpc>
                        <a:spcBef>
                          <a:spcPts val="0"/>
                        </a:spcBef>
                        <a:spcAft>
                          <a:spcPts val="0"/>
                        </a:spcAft>
                        <a:buClr>
                          <a:srgbClr val="000000"/>
                        </a:buClr>
                        <a:buSzPts val="700"/>
                        <a:buFont typeface="Arial"/>
                        <a:buNone/>
                      </a:pPr>
                      <a:r>
                        <a:rPr lang="en-US" sz="900" u="none" strike="noStrike" cap="none">
                          <a:latin typeface="Times New Roman"/>
                          <a:ea typeface="Times New Roman"/>
                          <a:cs typeface="Times New Roman"/>
                          <a:sym typeface="Times New Roman"/>
                        </a:rPr>
                        <a:t>Mean</a:t>
                      </a:r>
                      <a:endParaRPr sz="900" u="none" strike="noStrike" cap="none">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9FC5E8"/>
                    </a:solidFill>
                  </a:tcPr>
                </a:tc>
                <a:tc>
                  <a:txBody>
                    <a:bodyPr/>
                    <a:lstStyle/>
                    <a:p>
                      <a:pPr marL="0" marR="0" lvl="0" indent="0" algn="l" rtl="0">
                        <a:lnSpc>
                          <a:spcPct val="100000"/>
                        </a:lnSpc>
                        <a:spcBef>
                          <a:spcPts val="0"/>
                        </a:spcBef>
                        <a:spcAft>
                          <a:spcPts val="0"/>
                        </a:spcAft>
                        <a:buClr>
                          <a:srgbClr val="000000"/>
                        </a:buClr>
                        <a:buSzPts val="700"/>
                        <a:buFont typeface="Arial"/>
                        <a:buNone/>
                      </a:pPr>
                      <a:r>
                        <a:rPr lang="en-US" sz="900" u="none" strike="noStrike" cap="none">
                          <a:latin typeface="Times New Roman"/>
                          <a:ea typeface="Times New Roman"/>
                          <a:cs typeface="Times New Roman"/>
                          <a:sym typeface="Times New Roman"/>
                        </a:rPr>
                        <a:t>Median</a:t>
                      </a:r>
                      <a:endParaRPr sz="900" u="none" strike="noStrike" cap="none">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9FC5E8"/>
                    </a:solidFill>
                  </a:tcPr>
                </a:tc>
                <a:tc>
                  <a:txBody>
                    <a:bodyPr/>
                    <a:lstStyle/>
                    <a:p>
                      <a:pPr marL="0" marR="0" lvl="0" indent="0" algn="l" rtl="0">
                        <a:lnSpc>
                          <a:spcPct val="100000"/>
                        </a:lnSpc>
                        <a:spcBef>
                          <a:spcPts val="0"/>
                        </a:spcBef>
                        <a:spcAft>
                          <a:spcPts val="0"/>
                        </a:spcAft>
                        <a:buClr>
                          <a:srgbClr val="000000"/>
                        </a:buClr>
                        <a:buSzPts val="700"/>
                        <a:buFont typeface="Arial"/>
                        <a:buNone/>
                      </a:pPr>
                      <a:r>
                        <a:rPr lang="en-US" sz="900" u="none" strike="noStrike" cap="none">
                          <a:latin typeface="Times New Roman"/>
                          <a:ea typeface="Times New Roman"/>
                          <a:cs typeface="Times New Roman"/>
                          <a:sym typeface="Times New Roman"/>
                        </a:rPr>
                        <a:t>S</a:t>
                      </a:r>
                      <a:r>
                        <a:rPr lang="en-US" sz="900">
                          <a:latin typeface="Times New Roman"/>
                          <a:ea typeface="Times New Roman"/>
                          <a:cs typeface="Times New Roman"/>
                          <a:sym typeface="Times New Roman"/>
                        </a:rPr>
                        <a:t>D</a:t>
                      </a:r>
                      <a:endParaRPr sz="900" u="none" strike="noStrike" cap="none">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9FC5E8"/>
                    </a:solidFill>
                  </a:tcPr>
                </a:tc>
                <a:tc>
                  <a:txBody>
                    <a:bodyPr/>
                    <a:lstStyle/>
                    <a:p>
                      <a:pPr marL="0" marR="0" lvl="0" indent="0" algn="l" rtl="0">
                        <a:lnSpc>
                          <a:spcPct val="100000"/>
                        </a:lnSpc>
                        <a:spcBef>
                          <a:spcPts val="0"/>
                        </a:spcBef>
                        <a:spcAft>
                          <a:spcPts val="0"/>
                        </a:spcAft>
                        <a:buClr>
                          <a:srgbClr val="000000"/>
                        </a:buClr>
                        <a:buSzPts val="700"/>
                        <a:buFont typeface="Arial"/>
                        <a:buNone/>
                      </a:pPr>
                      <a:r>
                        <a:rPr lang="en-US" sz="900" u="none" strike="noStrike" cap="none">
                          <a:latin typeface="Times New Roman"/>
                          <a:ea typeface="Times New Roman"/>
                          <a:cs typeface="Times New Roman"/>
                          <a:sym typeface="Times New Roman"/>
                        </a:rPr>
                        <a:t>Range</a:t>
                      </a:r>
                      <a:endParaRPr sz="900" u="none" strike="noStrike" cap="none">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9FC5E8"/>
                    </a:solidFill>
                  </a:tcPr>
                </a:tc>
                <a:extLst>
                  <a:ext uri="{0D108BD9-81ED-4DB2-BD59-A6C34878D82A}">
                    <a16:rowId xmlns:a16="http://schemas.microsoft.com/office/drawing/2014/main" val="10000"/>
                  </a:ext>
                </a:extLst>
              </a:tr>
              <a:tr h="315425">
                <a:tc>
                  <a:txBody>
                    <a:bodyPr/>
                    <a:lstStyle/>
                    <a:p>
                      <a:pPr marL="0" marR="0" lvl="0" indent="0" algn="l" rtl="0">
                        <a:lnSpc>
                          <a:spcPct val="100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ANISO</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154</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1</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1</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0</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1.0-1.0</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extLst>
                  <a:ext uri="{0D108BD9-81ED-4DB2-BD59-A6C34878D82A}">
                    <a16:rowId xmlns:a16="http://schemas.microsoft.com/office/drawing/2014/main" val="10001"/>
                  </a:ext>
                </a:extLst>
              </a:tr>
              <a:tr h="315425">
                <a:tc>
                  <a:txBody>
                    <a:bodyPr/>
                    <a:lstStyle/>
                    <a:p>
                      <a:pPr marL="0" marR="0" lvl="0" indent="0" algn="l" rtl="0">
                        <a:lnSpc>
                          <a:spcPct val="100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BASO</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1758</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0.05</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0.04</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0.03</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0.0-0.23</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extLst>
                  <a:ext uri="{0D108BD9-81ED-4DB2-BD59-A6C34878D82A}">
                    <a16:rowId xmlns:a16="http://schemas.microsoft.com/office/drawing/2014/main" val="10002"/>
                  </a:ext>
                </a:extLst>
              </a:tr>
              <a:tr h="315425">
                <a:tc>
                  <a:txBody>
                    <a:bodyPr/>
                    <a:lstStyle/>
                    <a:p>
                      <a:pPr marL="0" marR="0" lvl="0" indent="0" algn="l" rtl="0">
                        <a:lnSpc>
                          <a:spcPct val="100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EOS</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1758</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0.17</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0.11</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0.16</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0.0-1.51</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extLst>
                  <a:ext uri="{0D108BD9-81ED-4DB2-BD59-A6C34878D82A}">
                    <a16:rowId xmlns:a16="http://schemas.microsoft.com/office/drawing/2014/main" val="10003"/>
                  </a:ext>
                </a:extLst>
              </a:tr>
              <a:tr h="315425">
                <a:tc>
                  <a:txBody>
                    <a:bodyPr/>
                    <a:lstStyle/>
                    <a:p>
                      <a:pPr marL="0" marR="0" lvl="0" indent="0" algn="l" rtl="0">
                        <a:lnSpc>
                          <a:spcPct val="100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HCT</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1741</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0.42</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0.42</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0.04</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0.32-0.54</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extLst>
                  <a:ext uri="{0D108BD9-81ED-4DB2-BD59-A6C34878D82A}">
                    <a16:rowId xmlns:a16="http://schemas.microsoft.com/office/drawing/2014/main" val="10004"/>
                  </a:ext>
                </a:extLst>
              </a:tr>
              <a:tr h="315425">
                <a:tc>
                  <a:txBody>
                    <a:bodyPr/>
                    <a:lstStyle/>
                    <a:p>
                      <a:pPr marL="0" marR="0" lvl="0" indent="0" algn="l" rtl="0">
                        <a:lnSpc>
                          <a:spcPct val="100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HGB</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1759</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8.51</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8.44</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0.78</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6.08-10.9</a:t>
                      </a:r>
                      <a:r>
                        <a:rPr lang="en-US" sz="900" b="1">
                          <a:solidFill>
                            <a:schemeClr val="dk1"/>
                          </a:solidFill>
                          <a:latin typeface="Times New Roman"/>
                          <a:ea typeface="Times New Roman"/>
                          <a:cs typeface="Times New Roman"/>
                          <a:sym typeface="Times New Roman"/>
                        </a:rPr>
                        <a:t>3</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extLst>
                  <a:ext uri="{0D108BD9-81ED-4DB2-BD59-A6C34878D82A}">
                    <a16:rowId xmlns:a16="http://schemas.microsoft.com/office/drawing/2014/main" val="10005"/>
                  </a:ext>
                </a:extLst>
              </a:tr>
              <a:tr h="315425">
                <a:tc>
                  <a:txBody>
                    <a:bodyPr/>
                    <a:lstStyle/>
                    <a:p>
                      <a:pPr marL="0" marR="0" lvl="0" indent="0" algn="l" rtl="0">
                        <a:lnSpc>
                          <a:spcPct val="100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LYM</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1758</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1.75</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1.66</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0.58</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0.46-4.86</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extLst>
                  <a:ext uri="{0D108BD9-81ED-4DB2-BD59-A6C34878D82A}">
                    <a16:rowId xmlns:a16="http://schemas.microsoft.com/office/drawing/2014/main" val="10006"/>
                  </a:ext>
                </a:extLst>
              </a:tr>
              <a:tr h="315425">
                <a:tc>
                  <a:txBody>
                    <a:bodyPr/>
                    <a:lstStyle/>
                    <a:p>
                      <a:pPr marL="0" marR="0" lvl="0" indent="0" algn="l" rtl="0">
                        <a:lnSpc>
                          <a:spcPct val="100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MACROCY</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99</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1</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1</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0</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1.0-1.0</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extLst>
                  <a:ext uri="{0D108BD9-81ED-4DB2-BD59-A6C34878D82A}">
                    <a16:rowId xmlns:a16="http://schemas.microsoft.com/office/drawing/2014/main" val="10007"/>
                  </a:ext>
                </a:extLst>
              </a:tr>
              <a:tr h="315425">
                <a:tc>
                  <a:txBody>
                    <a:bodyPr/>
                    <a:lstStyle/>
                    <a:p>
                      <a:pPr marL="0" marR="0" lvl="0" indent="0" algn="l" rtl="0">
                        <a:lnSpc>
                          <a:spcPct val="100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MCH</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1759</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1.91</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1.92</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0.11</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1.31-2.</a:t>
                      </a:r>
                      <a:r>
                        <a:rPr lang="en-US" sz="900" b="1">
                          <a:solidFill>
                            <a:schemeClr val="dk1"/>
                          </a:solidFill>
                          <a:latin typeface="Times New Roman"/>
                          <a:ea typeface="Times New Roman"/>
                          <a:cs typeface="Times New Roman"/>
                          <a:sym typeface="Times New Roman"/>
                        </a:rPr>
                        <a:t>29</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extLst>
                  <a:ext uri="{0D108BD9-81ED-4DB2-BD59-A6C34878D82A}">
                    <a16:rowId xmlns:a16="http://schemas.microsoft.com/office/drawing/2014/main" val="10008"/>
                  </a:ext>
                </a:extLst>
              </a:tr>
              <a:tr h="315425">
                <a:tc>
                  <a:txBody>
                    <a:bodyPr/>
                    <a:lstStyle/>
                    <a:p>
                      <a:pPr marL="0" marR="0" lvl="0" indent="0" algn="l" rtl="0">
                        <a:lnSpc>
                          <a:spcPct val="100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MCHC</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1741</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20.31</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20.48</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0.82</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17.38-23.59</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extLst>
                  <a:ext uri="{0D108BD9-81ED-4DB2-BD59-A6C34878D82A}">
                    <a16:rowId xmlns:a16="http://schemas.microsoft.com/office/drawing/2014/main" val="10009"/>
                  </a:ext>
                </a:extLst>
              </a:tr>
              <a:tr h="315425">
                <a:tc>
                  <a:txBody>
                    <a:bodyPr/>
                    <a:lstStyle/>
                    <a:p>
                      <a:pPr marL="0" marR="0" lvl="0" indent="0" algn="l" rtl="0">
                        <a:lnSpc>
                          <a:spcPct val="100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MCV</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1741</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94.29</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94</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5.45</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67.0-112.0</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extLst>
                  <a:ext uri="{0D108BD9-81ED-4DB2-BD59-A6C34878D82A}">
                    <a16:rowId xmlns:a16="http://schemas.microsoft.com/office/drawing/2014/main" val="10010"/>
                  </a:ext>
                </a:extLst>
              </a:tr>
              <a:tr h="315425">
                <a:tc>
                  <a:txBody>
                    <a:bodyPr/>
                    <a:lstStyle/>
                    <a:p>
                      <a:pPr marL="0" marR="0" lvl="0" indent="0" algn="l" rtl="0">
                        <a:lnSpc>
                          <a:spcPct val="100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MICROCY</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2</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1</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1</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0</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1.0-1.0</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extLst>
                  <a:ext uri="{0D108BD9-81ED-4DB2-BD59-A6C34878D82A}">
                    <a16:rowId xmlns:a16="http://schemas.microsoft.com/office/drawing/2014/main" val="10011"/>
                  </a:ext>
                </a:extLst>
              </a:tr>
              <a:tr h="315425">
                <a:tc>
                  <a:txBody>
                    <a:bodyPr/>
                    <a:lstStyle/>
                    <a:p>
                      <a:pPr marL="0" marR="0" lvl="0" indent="0" algn="l" rtl="0">
                        <a:lnSpc>
                          <a:spcPct val="100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MONO</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1758</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0.45</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0.43</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0.15</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0.0-1.17</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extLst>
                  <a:ext uri="{0D108BD9-81ED-4DB2-BD59-A6C34878D82A}">
                    <a16:rowId xmlns:a16="http://schemas.microsoft.com/office/drawing/2014/main" val="10012"/>
                  </a:ext>
                </a:extLst>
              </a:tr>
              <a:tr h="315425">
                <a:tc>
                  <a:txBody>
                    <a:bodyPr/>
                    <a:lstStyle/>
                    <a:p>
                      <a:pPr marL="0" marR="0" lvl="0" indent="0" algn="l" rtl="0">
                        <a:lnSpc>
                          <a:spcPct val="100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PLAT</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1740</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24</a:t>
                      </a:r>
                      <a:r>
                        <a:rPr lang="en-US" sz="900" b="1">
                          <a:solidFill>
                            <a:schemeClr val="dk1"/>
                          </a:solidFill>
                          <a:latin typeface="Times New Roman"/>
                          <a:ea typeface="Times New Roman"/>
                          <a:cs typeface="Times New Roman"/>
                          <a:sym typeface="Times New Roman"/>
                        </a:rPr>
                        <a:t>.41</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237</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58.53</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92.0-582.0</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extLst>
                  <a:ext uri="{0D108BD9-81ED-4DB2-BD59-A6C34878D82A}">
                    <a16:rowId xmlns:a16="http://schemas.microsoft.com/office/drawing/2014/main" val="10013"/>
                  </a:ext>
                </a:extLst>
              </a:tr>
              <a:tr h="315425">
                <a:tc>
                  <a:txBody>
                    <a:bodyPr/>
                    <a:lstStyle/>
                    <a:p>
                      <a:pPr marL="0" marR="0" lvl="0" indent="0" algn="l" rtl="0">
                        <a:lnSpc>
                          <a:spcPct val="100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POIKILO</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2</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1</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1</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0</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1.0-1.0</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extLst>
                  <a:ext uri="{0D108BD9-81ED-4DB2-BD59-A6C34878D82A}">
                    <a16:rowId xmlns:a16="http://schemas.microsoft.com/office/drawing/2014/main" val="10014"/>
                  </a:ext>
                </a:extLst>
              </a:tr>
              <a:tr h="315425">
                <a:tc>
                  <a:txBody>
                    <a:bodyPr/>
                    <a:lstStyle/>
                    <a:p>
                      <a:pPr marL="0" marR="0" lvl="0" indent="0" algn="l" rtl="0">
                        <a:lnSpc>
                          <a:spcPct val="100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POLYCHR</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28</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1</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1</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0</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1.0-1.0</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extLst>
                  <a:ext uri="{0D108BD9-81ED-4DB2-BD59-A6C34878D82A}">
                    <a16:rowId xmlns:a16="http://schemas.microsoft.com/office/drawing/2014/main" val="10015"/>
                  </a:ext>
                </a:extLst>
              </a:tr>
              <a:tr h="315425">
                <a:tc>
                  <a:txBody>
                    <a:bodyPr/>
                    <a:lstStyle/>
                    <a:p>
                      <a:pPr marL="0" marR="0" lvl="0" indent="0" algn="l" rtl="0">
                        <a:lnSpc>
                          <a:spcPct val="100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RBC</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1759</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4.47</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4.52</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0.43</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3.12-5.93</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extLst>
                  <a:ext uri="{0D108BD9-81ED-4DB2-BD59-A6C34878D82A}">
                    <a16:rowId xmlns:a16="http://schemas.microsoft.com/office/drawing/2014/main" val="10016"/>
                  </a:ext>
                </a:extLst>
              </a:tr>
              <a:tr h="315425">
                <a:tc>
                  <a:txBody>
                    <a:bodyPr/>
                    <a:lstStyle/>
                    <a:p>
                      <a:pPr marL="0" marR="0" lvl="0" indent="0" algn="l" rtl="0">
                        <a:lnSpc>
                          <a:spcPct val="100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WBC</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1759</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6.63</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6.38</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r" rtl="0">
                        <a:lnSpc>
                          <a:spcPct val="115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1.75</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Clr>
                          <a:srgbClr val="000000"/>
                        </a:buClr>
                        <a:buSzPts val="700"/>
                        <a:buFont typeface="Arial"/>
                        <a:buNone/>
                      </a:pPr>
                      <a:r>
                        <a:rPr lang="en-US" sz="900" b="1" u="none" strike="noStrike" cap="none">
                          <a:solidFill>
                            <a:schemeClr val="dk1"/>
                          </a:solidFill>
                          <a:latin typeface="Times New Roman"/>
                          <a:ea typeface="Times New Roman"/>
                          <a:cs typeface="Times New Roman"/>
                          <a:sym typeface="Times New Roman"/>
                        </a:rPr>
                        <a:t>2.51-14.77</a:t>
                      </a:r>
                      <a:endParaRPr sz="900" b="1"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extLst>
                  <a:ext uri="{0D108BD9-81ED-4DB2-BD59-A6C34878D82A}">
                    <a16:rowId xmlns:a16="http://schemas.microsoft.com/office/drawing/2014/main" val="10017"/>
                  </a:ext>
                </a:extLst>
              </a:tr>
            </a:tbl>
          </a:graphicData>
        </a:graphic>
      </p:graphicFrame>
      <p:sp>
        <p:nvSpPr>
          <p:cNvPr id="484" name="Google Shape;484;p47"/>
          <p:cNvSpPr txBox="1"/>
          <p:nvPr/>
        </p:nvSpPr>
        <p:spPr>
          <a:xfrm>
            <a:off x="492975" y="30025"/>
            <a:ext cx="9562800" cy="815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4100" b="1" i="0" u="none" strike="noStrike" cap="none">
                <a:solidFill>
                  <a:schemeClr val="dk1"/>
                </a:solidFill>
                <a:latin typeface="Times New Roman"/>
                <a:ea typeface="Times New Roman"/>
                <a:cs typeface="Times New Roman"/>
                <a:sym typeface="Times New Roman"/>
              </a:rPr>
              <a:t>Task 3- Laboratory Results Overview</a:t>
            </a:r>
            <a:endParaRPr sz="4100" b="1" i="0" u="none" strike="noStrike" cap="none">
              <a:solidFill>
                <a:schemeClr val="dk1"/>
              </a:solidFill>
              <a:latin typeface="Times New Roman"/>
              <a:ea typeface="Times New Roman"/>
              <a:cs typeface="Times New Roman"/>
              <a:sym typeface="Times New Roman"/>
            </a:endParaRPr>
          </a:p>
        </p:txBody>
      </p:sp>
      <p:sp>
        <p:nvSpPr>
          <p:cNvPr id="485" name="Google Shape;485;p47"/>
          <p:cNvSpPr txBox="1"/>
          <p:nvPr/>
        </p:nvSpPr>
        <p:spPr>
          <a:xfrm>
            <a:off x="-249400" y="647700"/>
            <a:ext cx="57597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US" sz="1200" b="1" i="0" u="none" strike="noStrike" cap="none">
                <a:solidFill>
                  <a:schemeClr val="dk2"/>
                </a:solidFill>
                <a:latin typeface="Times New Roman"/>
                <a:ea typeface="Times New Roman"/>
                <a:cs typeface="Times New Roman"/>
                <a:sym typeface="Times New Roman"/>
              </a:rPr>
              <a:t>Table 3.1: Summary of laboratory tested parameters</a:t>
            </a:r>
            <a:endParaRPr sz="1200" b="1" i="0" u="none" strike="noStrike" cap="none">
              <a:solidFill>
                <a:schemeClr val="dk2"/>
              </a:solidFill>
              <a:latin typeface="Times New Roman"/>
              <a:ea typeface="Times New Roman"/>
              <a:cs typeface="Times New Roman"/>
              <a:sym typeface="Times New Roman"/>
            </a:endParaRPr>
          </a:p>
        </p:txBody>
      </p:sp>
      <p:sp>
        <p:nvSpPr>
          <p:cNvPr id="486" name="Google Shape;486;p47"/>
          <p:cNvSpPr txBox="1"/>
          <p:nvPr/>
        </p:nvSpPr>
        <p:spPr>
          <a:xfrm>
            <a:off x="5801461" y="4829800"/>
            <a:ext cx="38469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1200" b="1" i="0" u="sng" strike="noStrike" cap="none">
                <a:solidFill>
                  <a:schemeClr val="dk1"/>
                </a:solidFill>
                <a:latin typeface="Times New Roman"/>
                <a:ea typeface="Times New Roman"/>
                <a:cs typeface="Times New Roman"/>
                <a:sym typeface="Times New Roman"/>
              </a:rPr>
              <a:t>HTML VISUALISATIONS</a:t>
            </a:r>
            <a:endParaRPr sz="1200" b="1" i="0" u="sng" strike="noStrike" cap="none">
              <a:solidFill>
                <a:schemeClr val="dk1"/>
              </a:solidFill>
              <a:latin typeface="Times New Roman"/>
              <a:ea typeface="Times New Roman"/>
              <a:cs typeface="Times New Roman"/>
              <a:sym typeface="Times New Roman"/>
            </a:endParaRPr>
          </a:p>
        </p:txBody>
      </p:sp>
      <p:sp>
        <p:nvSpPr>
          <p:cNvPr id="487" name="Google Shape;487;p47">
            <a:hlinkClick r:id="rId3" action="ppaction://hlinkfile"/>
          </p:cNvPr>
          <p:cNvSpPr txBox="1"/>
          <p:nvPr/>
        </p:nvSpPr>
        <p:spPr>
          <a:xfrm>
            <a:off x="6239701" y="5301525"/>
            <a:ext cx="50499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200" b="1" i="0" u="sng" strike="noStrike" cap="none" dirty="0">
                <a:solidFill>
                  <a:schemeClr val="hlink"/>
                </a:solidFill>
                <a:latin typeface="Times New Roman"/>
                <a:ea typeface="Times New Roman"/>
                <a:cs typeface="Times New Roman"/>
                <a:sym typeface="Times New Roman"/>
                <a:hlinkClick r:id="rId3" action="ppaction://hlinkfile"/>
              </a:rPr>
              <a:t>Table 3.2 : CHG and PCHG values of the parameters.</a:t>
            </a:r>
            <a:endParaRPr sz="1200" b="1" i="0" u="none" strike="noStrike" cap="none" dirty="0">
              <a:solidFill>
                <a:schemeClr val="dk1"/>
              </a:solidFill>
              <a:latin typeface="Times New Roman"/>
              <a:ea typeface="Times New Roman"/>
              <a:cs typeface="Times New Roman"/>
              <a:sym typeface="Times New Roman"/>
            </a:endParaRPr>
          </a:p>
        </p:txBody>
      </p:sp>
      <p:sp>
        <p:nvSpPr>
          <p:cNvPr id="488" name="Google Shape;488;p47"/>
          <p:cNvSpPr txBox="1"/>
          <p:nvPr/>
        </p:nvSpPr>
        <p:spPr>
          <a:xfrm>
            <a:off x="5966925" y="845725"/>
            <a:ext cx="50499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US" sz="1200" b="1" i="0" u="none" strike="noStrike" cap="none">
                <a:solidFill>
                  <a:schemeClr val="dk2"/>
                </a:solidFill>
                <a:latin typeface="Times New Roman"/>
                <a:ea typeface="Times New Roman"/>
                <a:cs typeface="Times New Roman"/>
                <a:sym typeface="Times New Roman"/>
              </a:rPr>
              <a:t>Figure 3.1:Analysis visits v/s Analysis Relative day</a:t>
            </a:r>
            <a:endParaRPr sz="1200" b="1" i="0" u="none" strike="noStrike" cap="none">
              <a:solidFill>
                <a:schemeClr val="dk2"/>
              </a:solidFill>
              <a:latin typeface="Times New Roman"/>
              <a:ea typeface="Times New Roman"/>
              <a:cs typeface="Times New Roman"/>
              <a:sym typeface="Times New Roman"/>
            </a:endParaRPr>
          </a:p>
        </p:txBody>
      </p:sp>
      <p:sp>
        <p:nvSpPr>
          <p:cNvPr id="489" name="Google Shape;489;p47"/>
          <p:cNvSpPr txBox="1"/>
          <p:nvPr/>
        </p:nvSpPr>
        <p:spPr>
          <a:xfrm>
            <a:off x="6239701" y="5773250"/>
            <a:ext cx="47655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200" b="1" i="0" u="sng" strike="noStrike" cap="none" dirty="0">
                <a:solidFill>
                  <a:schemeClr val="hlink"/>
                </a:solidFill>
                <a:latin typeface="Times New Roman"/>
                <a:ea typeface="Times New Roman"/>
                <a:cs typeface="Times New Roman"/>
                <a:sym typeface="Times New Roman"/>
                <a:hlinkClick r:id="rId4" action="ppaction://hlinkfile"/>
              </a:rPr>
              <a:t>Figure 3.4 : Average CHG and PCHG values in Treatment groups</a:t>
            </a:r>
            <a:endParaRPr sz="1600" b="1" i="0" u="none" strike="noStrike" cap="none" dirty="0">
              <a:solidFill>
                <a:schemeClr val="dk1"/>
              </a:solidFill>
              <a:latin typeface="Arial"/>
              <a:ea typeface="Arial"/>
              <a:cs typeface="Arial"/>
              <a:sym typeface="Arial"/>
            </a:endParaRPr>
          </a:p>
        </p:txBody>
      </p:sp>
      <p:pic>
        <p:nvPicPr>
          <p:cNvPr id="490" name="Google Shape;490;p47"/>
          <p:cNvPicPr preferRelativeResize="0"/>
          <p:nvPr/>
        </p:nvPicPr>
        <p:blipFill rotWithShape="1">
          <a:blip r:embed="rId5">
            <a:alphaModFix/>
          </a:blip>
          <a:srcRect/>
          <a:stretch/>
        </p:blipFill>
        <p:spPr>
          <a:xfrm>
            <a:off x="5827825" y="1166193"/>
            <a:ext cx="5461800" cy="3343131"/>
          </a:xfrm>
          <a:prstGeom prst="rect">
            <a:avLst/>
          </a:prstGeom>
          <a:noFill/>
          <a:ln>
            <a:noFill/>
          </a:ln>
        </p:spPr>
      </p:pic>
    </p:spTree>
  </p:cSld>
  <p:clrMapOvr>
    <a:masterClrMapping/>
  </p:clrMapOvr>
</p:sld>
</file>

<file path=ppt/theme/theme1.xml><?xml version="1.0" encoding="utf-8"?>
<a:theme xmlns:a="http://schemas.openxmlformats.org/drawingml/2006/main" name="Novo Nordisk 16:9">
  <a:themeElements>
    <a:clrScheme name="NovoNordisk 2020">
      <a:dk1>
        <a:srgbClr val="000000"/>
      </a:dk1>
      <a:lt1>
        <a:srgbClr val="FFFFFF"/>
      </a:lt1>
      <a:dk2>
        <a:srgbClr val="001965"/>
      </a:dk2>
      <a:lt2>
        <a:srgbClr val="CCC5BD"/>
      </a:lt2>
      <a:accent1>
        <a:srgbClr val="001965"/>
      </a:accent1>
      <a:accent2>
        <a:srgbClr val="005AD2"/>
      </a:accent2>
      <a:accent3>
        <a:srgbClr val="2A918B"/>
      </a:accent3>
      <a:accent4>
        <a:srgbClr val="EEA7BF"/>
      </a:accent4>
      <a:accent5>
        <a:srgbClr val="3B97DE"/>
      </a:accent5>
      <a:accent6>
        <a:srgbClr val="939AA7"/>
      </a:accent6>
      <a:hlink>
        <a:srgbClr val="005AD2"/>
      </a:hlink>
      <a:folHlink>
        <a:srgbClr val="3B97D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NovoNordisk 2020">
      <a:dk1>
        <a:srgbClr val="000000"/>
      </a:dk1>
      <a:lt1>
        <a:srgbClr val="FFFFFF"/>
      </a:lt1>
      <a:dk2>
        <a:srgbClr val="001965"/>
      </a:dk2>
      <a:lt2>
        <a:srgbClr val="CCC5BD"/>
      </a:lt2>
      <a:accent1>
        <a:srgbClr val="001965"/>
      </a:accent1>
      <a:accent2>
        <a:srgbClr val="005AD2"/>
      </a:accent2>
      <a:accent3>
        <a:srgbClr val="2A918B"/>
      </a:accent3>
      <a:accent4>
        <a:srgbClr val="EEA7BF"/>
      </a:accent4>
      <a:accent5>
        <a:srgbClr val="3B97DE"/>
      </a:accent5>
      <a:accent6>
        <a:srgbClr val="939AA7"/>
      </a:accent6>
      <a:hlink>
        <a:srgbClr val="005AD2"/>
      </a:hlink>
      <a:folHlink>
        <a:srgbClr val="3B97D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1861</Words>
  <Application>Microsoft Office PowerPoint</Application>
  <PresentationFormat>Widescreen</PresentationFormat>
  <Paragraphs>524</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Courier New</vt:lpstr>
      <vt:lpstr>Times New Roman</vt:lpstr>
      <vt:lpstr>Novo Nordisk 16:9</vt:lpstr>
      <vt:lpstr>DECODE – 2024 Data Exploration, COnceptualization and DEmystification  Programming Track – Final Round</vt:lpstr>
      <vt:lpstr>INTRODUCTION</vt:lpstr>
      <vt:lpstr>Task 1 - Demographics Exploration </vt:lpstr>
      <vt:lpstr>PowerPoint Presentation</vt:lpstr>
      <vt:lpstr>PowerPoint Presentation</vt:lpstr>
      <vt:lpstr>Task 2- Adverse Events Overview</vt:lpstr>
      <vt:lpstr>PowerPoint Presentation</vt:lpstr>
      <vt:lpstr>PowerPoint Presentation</vt:lpstr>
      <vt:lpstr>PowerPoint Presentation</vt:lpstr>
      <vt:lpstr>PowerPoint Presentation</vt:lpstr>
      <vt:lpstr>Task 4- Bonus Task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Devananda E</cp:lastModifiedBy>
  <cp:revision>2</cp:revision>
  <dcterms:modified xsi:type="dcterms:W3CDTF">2024-08-31T11:28:08Z</dcterms:modified>
</cp:coreProperties>
</file>