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4"/>
    <p:restoredTop sz="94231"/>
  </p:normalViewPr>
  <p:slideViewPr>
    <p:cSldViewPr snapToGrid="0" snapToObjects="1">
      <p:cViewPr varScale="1">
        <p:scale>
          <a:sx n="74" d="100"/>
          <a:sy n="74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65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10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9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3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99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7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92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78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33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9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8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04225" cy="3518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25" y="0"/>
            <a:ext cx="6114163" cy="3582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9898"/>
            <a:ext cx="6004225" cy="3518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25" y="3339897"/>
            <a:ext cx="6004227" cy="351810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207816" y="178203"/>
            <a:ext cx="3588589" cy="4759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Facebook Feed Injection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207816" y="3518101"/>
            <a:ext cx="3588589" cy="4759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Facebook Feed Hider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267012" y="178203"/>
            <a:ext cx="3588589" cy="4759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YouTube Video Blocker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267012" y="3508454"/>
            <a:ext cx="3588589" cy="4759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Suggest Other Pages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Geza Kovacs</dc:creator>
  <cp:lastModifiedBy>Geza Kovacs</cp:lastModifiedBy>
  <cp:revision>3</cp:revision>
  <dcterms:created xsi:type="dcterms:W3CDTF">2017-03-21T01:38:52Z</dcterms:created>
  <dcterms:modified xsi:type="dcterms:W3CDTF">2017-03-21T02:04:14Z</dcterms:modified>
</cp:coreProperties>
</file>