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3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51A-324F-43C7-8A5A-50D41324A34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F7F-CF02-4EDE-BE96-7968FF89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51A-324F-43C7-8A5A-50D41324A34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F7F-CF02-4EDE-BE96-7968FF89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96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51A-324F-43C7-8A5A-50D41324A34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F7F-CF02-4EDE-BE96-7968FF89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30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51A-324F-43C7-8A5A-50D41324A34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F7F-CF02-4EDE-BE96-7968FF89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3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51A-324F-43C7-8A5A-50D41324A34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F7F-CF02-4EDE-BE96-7968FF89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29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51A-324F-43C7-8A5A-50D41324A34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F7F-CF02-4EDE-BE96-7968FF89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6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51A-324F-43C7-8A5A-50D41324A34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F7F-CF02-4EDE-BE96-7968FF89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8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51A-324F-43C7-8A5A-50D41324A34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F7F-CF02-4EDE-BE96-7968FF89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5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51A-324F-43C7-8A5A-50D41324A34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F7F-CF02-4EDE-BE96-7968FF89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42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51A-324F-43C7-8A5A-50D41324A34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F7F-CF02-4EDE-BE96-7968FF89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54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751A-324F-43C7-8A5A-50D41324A34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CF7F-CF02-4EDE-BE96-7968FF89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95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751A-324F-43C7-8A5A-50D41324A34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CF7F-CF02-4EDE-BE96-7968FF89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9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273917"/>
              </p:ext>
            </p:extLst>
          </p:nvPr>
        </p:nvGraphicFramePr>
        <p:xfrm>
          <a:off x="755574" y="1124746"/>
          <a:ext cx="7632848" cy="4385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872"/>
                <a:gridCol w="1479872"/>
                <a:gridCol w="1479872"/>
                <a:gridCol w="1479872"/>
                <a:gridCol w="1713360"/>
              </a:tblGrid>
              <a:tr h="7876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OSI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Layer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</a:tr>
              <a:tr h="685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SSH,FTP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Telnet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SMTP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POP3</a:t>
                      </a:r>
                      <a:endParaRPr lang="ko-KR" altLang="en-US" dirty="0"/>
                    </a:p>
                  </a:txBody>
                  <a:tcPr/>
                </a:tc>
              </a:tr>
              <a:tr h="685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96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96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</a:tr>
              <a:tr h="396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IPv6,ARP</a:t>
                      </a:r>
                      <a:endParaRPr lang="ko-KR" altLang="en-US" dirty="0"/>
                    </a:p>
                  </a:txBody>
                  <a:tcPr/>
                </a:tc>
              </a:tr>
              <a:tr h="396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HDLC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Frame</a:t>
                      </a:r>
                      <a:r>
                        <a:rPr lang="en-US" altLang="ko-KR" baseline="0" dirty="0" smtClean="0"/>
                        <a:t> Relay</a:t>
                      </a:r>
                      <a:endParaRPr lang="ko-KR" altLang="en-US" dirty="0"/>
                    </a:p>
                  </a:txBody>
                  <a:tcPr/>
                </a:tc>
              </a:tr>
              <a:tr h="396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54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42</Words>
  <Application>Microsoft Office PowerPoint</Application>
  <PresentationFormat>화면 슬라이드 쇼(4:3)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강민송</dc:creator>
  <cp:lastModifiedBy>강민송</cp:lastModifiedBy>
  <cp:revision>4</cp:revision>
  <dcterms:created xsi:type="dcterms:W3CDTF">2020-07-12T11:06:25Z</dcterms:created>
  <dcterms:modified xsi:type="dcterms:W3CDTF">2020-07-12T14:06:36Z</dcterms:modified>
</cp:coreProperties>
</file>