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</a:p>
          <a:p>
            <a:r>
              <a:rPr lang="tr-TR" dirty="0" smtClean="0"/>
              <a:t>@</a:t>
            </a:r>
            <a:r>
              <a:rPr lang="tr-TR" dirty="0" err="1" smtClean="0"/>
              <a:t>Habltalks</a:t>
            </a:r>
            <a:r>
              <a:rPr lang="tr-TR" dirty="0" smtClean="0"/>
              <a:t> 12.01.2018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8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Pricing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01459" y="31702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Be </a:t>
            </a:r>
            <a:r>
              <a:rPr lang="tr-TR" dirty="0" err="1" smtClean="0"/>
              <a:t>careful</a:t>
            </a:r>
            <a:r>
              <a:rPr lang="tr-TR" dirty="0" smtClean="0"/>
              <a:t> </a:t>
            </a:r>
            <a:r>
              <a:rPr lang="tr-TR" dirty="0" err="1" smtClean="0"/>
              <a:t>tho</a:t>
            </a:r>
            <a:r>
              <a:rPr lang="tr-TR" dirty="0" smtClean="0"/>
              <a:t>!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724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3" y="1076324"/>
            <a:ext cx="8591549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Firebase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tr-TR" dirty="0" smtClean="0"/>
              <a:t>F</a:t>
            </a:r>
            <a:r>
              <a:rPr lang="en-US" dirty="0" err="1" smtClean="0"/>
              <a:t>ounded</a:t>
            </a:r>
            <a:r>
              <a:rPr lang="en-US" dirty="0" smtClean="0"/>
              <a:t> by James </a:t>
            </a:r>
            <a:r>
              <a:rPr lang="en-US" dirty="0" err="1" smtClean="0"/>
              <a:t>Tamplin</a:t>
            </a:r>
            <a:r>
              <a:rPr lang="en-US" dirty="0" smtClean="0"/>
              <a:t> and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</a:t>
            </a:r>
            <a:r>
              <a:rPr lang="en-US" dirty="0" smtClean="0"/>
              <a:t>Andrew Lee in 2011</a:t>
            </a:r>
            <a:endParaRPr lang="tr-TR" dirty="0" smtClean="0"/>
          </a:p>
          <a:p>
            <a:r>
              <a:rPr lang="tr-TR" dirty="0" smtClean="0"/>
              <a:t>Chat API</a:t>
            </a:r>
          </a:p>
          <a:p>
            <a:r>
              <a:rPr lang="tr-TR" dirty="0" smtClean="0"/>
              <a:t>Real-time </a:t>
            </a:r>
            <a:r>
              <a:rPr lang="tr-TR" dirty="0" err="1" smtClean="0"/>
              <a:t>communication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apps</a:t>
            </a:r>
            <a:endParaRPr lang="tr-TR" dirty="0" smtClean="0"/>
          </a:p>
          <a:p>
            <a:r>
              <a:rPr lang="tr-TR" dirty="0" err="1" smtClean="0"/>
              <a:t>Firebase</a:t>
            </a:r>
            <a:r>
              <a:rPr lang="tr-TR" dirty="0" smtClean="0"/>
              <a:t> </a:t>
            </a:r>
            <a:r>
              <a:rPr lang="tr-TR" dirty="0" err="1" smtClean="0"/>
              <a:t>services</a:t>
            </a:r>
            <a:r>
              <a:rPr lang="tr-TR" dirty="0" smtClean="0"/>
              <a:t> in April 2012</a:t>
            </a:r>
          </a:p>
          <a:p>
            <a:r>
              <a:rPr lang="tr-TR" dirty="0" err="1" smtClean="0"/>
              <a:t>Acquired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Google in </a:t>
            </a:r>
            <a:r>
              <a:rPr lang="tr-TR" dirty="0" err="1" smtClean="0"/>
              <a:t>October</a:t>
            </a:r>
            <a:r>
              <a:rPr lang="tr-TR" dirty="0" smtClean="0"/>
              <a:t> 2014</a:t>
            </a:r>
          </a:p>
          <a:p>
            <a:r>
              <a:rPr lang="tr-TR" dirty="0" err="1" smtClean="0"/>
              <a:t>Divshot</a:t>
            </a:r>
            <a:r>
              <a:rPr lang="tr-TR" dirty="0" smtClean="0"/>
              <a:t> </a:t>
            </a:r>
            <a:r>
              <a:rPr lang="tr-TR" dirty="0" err="1" smtClean="0"/>
              <a:t>acquired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merged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     </a:t>
            </a:r>
            <a:r>
              <a:rPr lang="tr-TR" dirty="0" err="1" smtClean="0"/>
              <a:t>Firebase</a:t>
            </a:r>
            <a:r>
              <a:rPr lang="tr-TR" dirty="0" smtClean="0"/>
              <a:t> in </a:t>
            </a:r>
            <a:r>
              <a:rPr lang="tr-TR" dirty="0" err="1" smtClean="0"/>
              <a:t>October</a:t>
            </a:r>
            <a:r>
              <a:rPr lang="tr-TR" dirty="0" smtClean="0"/>
              <a:t> 2015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Jan 2017, </a:t>
            </a:r>
            <a:r>
              <a:rPr lang="tr-TR" dirty="0" err="1" smtClean="0"/>
              <a:t>Fabric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Crashlytics</a:t>
            </a:r>
            <a:r>
              <a:rPr lang="tr-TR" dirty="0"/>
              <a:t> </a:t>
            </a:r>
            <a:r>
              <a:rPr lang="tr-TR" dirty="0" err="1" smtClean="0"/>
              <a:t>acquired</a:t>
            </a:r>
            <a:endParaRPr lang="tr-TR" dirty="0"/>
          </a:p>
        </p:txBody>
      </p:sp>
      <p:pic>
        <p:nvPicPr>
          <p:cNvPr id="1030" name="Picture 6" descr="Image result for james tamp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27" y="2151065"/>
            <a:ext cx="1895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ew L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215106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imgflip.com/22l1b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05" y="231365"/>
            <a:ext cx="5818372" cy="62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3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it do?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493324"/>
            <a:ext cx="8596668" cy="3880773"/>
          </a:xfrm>
        </p:spPr>
        <p:txBody>
          <a:bodyPr/>
          <a:lstStyle/>
          <a:p>
            <a:r>
              <a:rPr lang="tr-TR" dirty="0" err="1" smtClean="0"/>
              <a:t>Realtime</a:t>
            </a:r>
            <a:r>
              <a:rPr lang="tr-TR" dirty="0" smtClean="0"/>
              <a:t> Database</a:t>
            </a:r>
          </a:p>
          <a:p>
            <a:r>
              <a:rPr lang="tr-TR" dirty="0" err="1" smtClean="0"/>
              <a:t>Serverless</a:t>
            </a:r>
            <a:r>
              <a:rPr lang="tr-TR" dirty="0" smtClean="0"/>
              <a:t> </a:t>
            </a:r>
            <a:r>
              <a:rPr lang="tr-TR" dirty="0" err="1" smtClean="0"/>
              <a:t>architecture</a:t>
            </a:r>
            <a:endParaRPr lang="tr-TR" dirty="0" smtClean="0"/>
          </a:p>
          <a:p>
            <a:r>
              <a:rPr lang="tr-TR" dirty="0" smtClean="0"/>
              <a:t>Direct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endParaRPr lang="tr-TR" dirty="0" smtClean="0"/>
          </a:p>
          <a:p>
            <a:r>
              <a:rPr lang="tr-TR" dirty="0" smtClean="0"/>
              <a:t>Offline </a:t>
            </a:r>
            <a:r>
              <a:rPr lang="tr-TR" dirty="0" err="1" smtClean="0"/>
              <a:t>interaction</a:t>
            </a:r>
            <a:endParaRPr lang="tr-TR" dirty="0" smtClean="0"/>
          </a:p>
          <a:p>
            <a:r>
              <a:rPr lang="tr-TR" dirty="0" err="1" smtClean="0"/>
              <a:t>NoSql</a:t>
            </a:r>
            <a:r>
              <a:rPr lang="tr-TR" dirty="0" smtClean="0"/>
              <a:t> Database</a:t>
            </a:r>
          </a:p>
          <a:p>
            <a:r>
              <a:rPr lang="tr-TR" dirty="0" smtClean="0"/>
              <a:t>Remote </a:t>
            </a:r>
            <a:r>
              <a:rPr lang="tr-TR" dirty="0" err="1" smtClean="0"/>
              <a:t>Config</a:t>
            </a:r>
            <a:endParaRPr lang="tr-TR" dirty="0" smtClean="0"/>
          </a:p>
          <a:p>
            <a:r>
              <a:rPr lang="tr-TR" dirty="0" err="1" smtClean="0"/>
              <a:t>Hosting</a:t>
            </a:r>
            <a:endParaRPr lang="tr-TR" dirty="0" smtClean="0"/>
          </a:p>
          <a:p>
            <a:r>
              <a:rPr lang="tr-TR" dirty="0" err="1" smtClean="0"/>
              <a:t>Cloud</a:t>
            </a:r>
            <a:r>
              <a:rPr lang="tr-TR" dirty="0" smtClean="0"/>
              <a:t> Storage</a:t>
            </a:r>
          </a:p>
          <a:p>
            <a:r>
              <a:rPr lang="tr-TR" dirty="0" err="1" smtClean="0"/>
              <a:t>Firebase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(Beta)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808" y="3245836"/>
            <a:ext cx="4162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Realtime</a:t>
            </a:r>
            <a:r>
              <a:rPr lang="tr-TR" dirty="0" smtClean="0"/>
              <a:t> Database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493324"/>
            <a:ext cx="8596668" cy="3880773"/>
          </a:xfrm>
        </p:spPr>
        <p:txBody>
          <a:bodyPr/>
          <a:lstStyle/>
          <a:p>
            <a:r>
              <a:rPr lang="tr-TR" dirty="0" err="1" smtClean="0"/>
              <a:t>Realtime</a:t>
            </a:r>
            <a:r>
              <a:rPr lang="tr-TR" dirty="0" smtClean="0"/>
              <a:t> Database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Cloud</a:t>
            </a:r>
            <a:r>
              <a:rPr lang="tr-TR" dirty="0" smtClean="0"/>
              <a:t> </a:t>
            </a:r>
            <a:r>
              <a:rPr lang="tr-TR" dirty="0" err="1" smtClean="0"/>
              <a:t>Firestore</a:t>
            </a:r>
            <a:r>
              <a:rPr lang="tr-TR" dirty="0" smtClean="0"/>
              <a:t> (Beta)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9" y="3592727"/>
            <a:ext cx="4619625" cy="990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23" y="1930400"/>
            <a:ext cx="39719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Remote </a:t>
            </a:r>
            <a:r>
              <a:rPr lang="tr-TR" dirty="0" err="1" smtClean="0"/>
              <a:t>Config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18038"/>
            <a:ext cx="8596668" cy="3880773"/>
          </a:xfrm>
        </p:spPr>
        <p:txBody>
          <a:bodyPr/>
          <a:lstStyle/>
          <a:p>
            <a:r>
              <a:rPr lang="en-US" dirty="0"/>
              <a:t>Instrument your app with Remote </a:t>
            </a:r>
            <a:r>
              <a:rPr lang="en-US" dirty="0" err="1" smtClean="0"/>
              <a:t>Config</a:t>
            </a:r>
            <a:endParaRPr lang="tr-TR" dirty="0" smtClean="0"/>
          </a:p>
          <a:p>
            <a:r>
              <a:rPr lang="tr-TR" dirty="0"/>
              <a:t>Set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 smtClean="0"/>
              <a:t>values</a:t>
            </a:r>
            <a:endParaRPr lang="tr-TR" dirty="0" smtClean="0"/>
          </a:p>
          <a:p>
            <a:r>
              <a:rPr lang="en-US" dirty="0"/>
              <a:t>Add logic to fetch, activate, and get parameter </a:t>
            </a:r>
            <a:r>
              <a:rPr lang="en-US" dirty="0" smtClean="0"/>
              <a:t>values</a:t>
            </a:r>
            <a:endParaRPr lang="tr-TR" dirty="0" smtClean="0"/>
          </a:p>
          <a:p>
            <a:r>
              <a:rPr lang="en-US" dirty="0"/>
              <a:t>(As needed) Update service-side default and conditional parameter values</a:t>
            </a:r>
            <a:endParaRPr lang="tr-TR" dirty="0"/>
          </a:p>
        </p:txBody>
      </p:sp>
      <p:pic>
        <p:nvPicPr>
          <p:cNvPr id="3074" name="Picture 2" descr="https://firebase.google.com/docs/remote-config/images/param-preced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68" y="3144948"/>
            <a:ext cx="48196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Hosting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484314"/>
            <a:ext cx="8596668" cy="3880773"/>
          </a:xfrm>
        </p:spPr>
        <p:txBody>
          <a:bodyPr/>
          <a:lstStyle/>
          <a:p>
            <a:r>
              <a:rPr lang="en-US" dirty="0"/>
              <a:t>Served over a secure </a:t>
            </a:r>
            <a:r>
              <a:rPr lang="en-US" dirty="0" smtClean="0"/>
              <a:t>connection</a:t>
            </a:r>
            <a:endParaRPr lang="tr-TR" dirty="0" smtClean="0"/>
          </a:p>
          <a:p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content</a:t>
            </a:r>
            <a:r>
              <a:rPr lang="tr-TR" dirty="0"/>
              <a:t> </a:t>
            </a:r>
            <a:r>
              <a:rPr lang="tr-TR" dirty="0" err="1" smtClean="0"/>
              <a:t>delivery</a:t>
            </a:r>
            <a:endParaRPr lang="tr-TR" dirty="0" smtClean="0"/>
          </a:p>
          <a:p>
            <a:r>
              <a:rPr lang="tr-TR" dirty="0" err="1"/>
              <a:t>Rapid</a:t>
            </a:r>
            <a:r>
              <a:rPr lang="tr-TR" dirty="0"/>
              <a:t> </a:t>
            </a:r>
            <a:r>
              <a:rPr lang="tr-TR" dirty="0" err="1" smtClean="0"/>
              <a:t>deployment</a:t>
            </a:r>
            <a:endParaRPr lang="tr-TR" dirty="0" smtClean="0"/>
          </a:p>
          <a:p>
            <a:r>
              <a:rPr lang="tr-TR" dirty="0" err="1"/>
              <a:t>One-click</a:t>
            </a:r>
            <a:r>
              <a:rPr lang="tr-TR" dirty="0"/>
              <a:t> </a:t>
            </a:r>
            <a:r>
              <a:rPr lang="tr-TR" dirty="0" err="1"/>
              <a:t>rollbacks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391824"/>
            <a:ext cx="1969770" cy="3991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3790949"/>
            <a:ext cx="1969770" cy="419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655" y="3391824"/>
            <a:ext cx="30765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3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433512"/>
            <a:ext cx="762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else?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9" y="1651000"/>
            <a:ext cx="1952625" cy="18478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43" y="1651000"/>
            <a:ext cx="1885950" cy="36480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102" y="1651000"/>
            <a:ext cx="18764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ristal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103</Words>
  <Application>Microsoft Office PowerPoint</Application>
  <PresentationFormat>Geniş ekran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Kristal</vt:lpstr>
      <vt:lpstr>Firebase</vt:lpstr>
      <vt:lpstr>What is Firebase?</vt:lpstr>
      <vt:lpstr>PowerPoint Sunusu</vt:lpstr>
      <vt:lpstr>What does it do?</vt:lpstr>
      <vt:lpstr>Realtime Database</vt:lpstr>
      <vt:lpstr>Remote Config</vt:lpstr>
      <vt:lpstr>Hosting</vt:lpstr>
      <vt:lpstr>PowerPoint Sunusu</vt:lpstr>
      <vt:lpstr>What else?</vt:lpstr>
      <vt:lpstr>Pricing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Bünyamin Coşkuner</dc:creator>
  <cp:lastModifiedBy>Bünyamin Coşkuner</cp:lastModifiedBy>
  <cp:revision>7</cp:revision>
  <dcterms:created xsi:type="dcterms:W3CDTF">2018-01-12T20:12:33Z</dcterms:created>
  <dcterms:modified xsi:type="dcterms:W3CDTF">2018-01-12T21:22:09Z</dcterms:modified>
</cp:coreProperties>
</file>