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fe80743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fe80743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fe80743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fe80743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fe80743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fe80743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fe807433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fe807433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fe807433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fe807433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fe80743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fe80743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fe807433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fe807433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Kronogram</a:t>
            </a:r>
            <a:endParaRPr/>
          </a:p>
        </p:txBody>
      </p:sp>
      <p:sp>
        <p:nvSpPr>
          <p:cNvPr id="87" name="Google Shape;87;p13"/>
          <p:cNvSpPr txBox="1"/>
          <p:nvPr>
            <p:ph idx="1" type="subTitle"/>
          </p:nvPr>
        </p:nvSpPr>
        <p:spPr>
          <a:xfrm>
            <a:off x="727952" y="20920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Harry Bos</a:t>
            </a:r>
            <a:endParaRPr/>
          </a:p>
          <a:p>
            <a:pPr indent="0" lvl="0" marL="0" rtl="0" algn="l">
              <a:spcBef>
                <a:spcPts val="0"/>
              </a:spcBef>
              <a:spcAft>
                <a:spcPts val="0"/>
              </a:spcAft>
              <a:buNone/>
            </a:pPr>
            <a:r>
              <a:rPr lang="en"/>
              <a:t>Anna Huisinga</a:t>
            </a:r>
            <a:endParaRPr/>
          </a:p>
          <a:p>
            <a:pPr indent="0" lvl="0" marL="0" rtl="0" algn="l">
              <a:spcBef>
                <a:spcPts val="0"/>
              </a:spcBef>
              <a:spcAft>
                <a:spcPts val="0"/>
              </a:spcAft>
              <a:buNone/>
            </a:pPr>
            <a:r>
              <a:rPr lang="en"/>
              <a:t>Kasey Nagle</a:t>
            </a:r>
            <a:endParaRPr/>
          </a:p>
          <a:p>
            <a:pPr indent="0" lvl="0" marL="0" rtl="0" algn="l">
              <a:spcBef>
                <a:spcPts val="0"/>
              </a:spcBef>
              <a:spcAft>
                <a:spcPts val="0"/>
              </a:spcAft>
              <a:buNone/>
            </a:pPr>
            <a:r>
              <a:rPr lang="en"/>
              <a:t>Nicholas Vanhaute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Focus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have shifted our project focus from maintaining social media presence to reliving </a:t>
            </a:r>
            <a:r>
              <a:rPr lang="en"/>
              <a:t>memories.</a:t>
            </a:r>
            <a:r>
              <a:rPr lang="en"/>
              <a:t> We will focus on the timeline, daily feed, and social media </a:t>
            </a:r>
            <a:r>
              <a:rPr lang="en"/>
              <a:t>aggregation parts of the project.  We feel this will help solidify the purpose of the project and erase some questions.  We have also changed our name to Kronogram (Krono) to better express what our app will be used for.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Goal</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objectives for this sprint were:</a:t>
            </a:r>
            <a:endParaRPr/>
          </a:p>
          <a:p>
            <a:pPr indent="-311150" lvl="0" marL="457200" rtl="0" algn="l">
              <a:spcBef>
                <a:spcPts val="1600"/>
              </a:spcBef>
              <a:spcAft>
                <a:spcPts val="0"/>
              </a:spcAft>
              <a:buSzPts val="1300"/>
              <a:buChar char="●"/>
            </a:pPr>
            <a:r>
              <a:rPr lang="en"/>
              <a:t>Have a login for users working</a:t>
            </a:r>
            <a:endParaRPr/>
          </a:p>
          <a:p>
            <a:pPr indent="-311150" lvl="0" marL="457200" rtl="0" algn="l">
              <a:spcBef>
                <a:spcPts val="0"/>
              </a:spcBef>
              <a:spcAft>
                <a:spcPts val="0"/>
              </a:spcAft>
              <a:buSzPts val="1300"/>
              <a:buChar char="●"/>
            </a:pPr>
            <a:r>
              <a:rPr lang="en"/>
              <a:t>Have users be able to login to their various social media accounts</a:t>
            </a:r>
            <a:endParaRPr/>
          </a:p>
          <a:p>
            <a:pPr indent="-311150" lvl="0" marL="457200" rtl="0" algn="l">
              <a:spcBef>
                <a:spcPts val="0"/>
              </a:spcBef>
              <a:spcAft>
                <a:spcPts val="0"/>
              </a:spcAft>
              <a:buSzPts val="1300"/>
              <a:buChar char="●"/>
            </a:pPr>
            <a:r>
              <a:rPr lang="en"/>
              <a:t>Receive data from Twitter, Facebook, and Instagram API requests</a:t>
            </a:r>
            <a:endParaRPr/>
          </a:p>
          <a:p>
            <a:pPr indent="-311150" lvl="0" marL="457200" rtl="0" algn="l">
              <a:spcBef>
                <a:spcPts val="0"/>
              </a:spcBef>
              <a:spcAft>
                <a:spcPts val="0"/>
              </a:spcAft>
              <a:buSzPts val="1300"/>
              <a:buChar char="●"/>
            </a:pPr>
            <a:r>
              <a:rPr lang="en"/>
              <a:t>Have a basic backend working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Sprint Achievements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have completed the login </a:t>
            </a:r>
            <a:r>
              <a:rPr lang="en"/>
              <a:t>experience</a:t>
            </a:r>
            <a:r>
              <a:rPr lang="en"/>
              <a:t> along with logins for the three social media sources we are using.</a:t>
            </a:r>
            <a:endParaRPr/>
          </a:p>
          <a:p>
            <a:pPr indent="-311150" lvl="0" marL="457200" rtl="0" algn="l">
              <a:spcBef>
                <a:spcPts val="0"/>
              </a:spcBef>
              <a:spcAft>
                <a:spcPts val="0"/>
              </a:spcAft>
              <a:buSzPts val="1300"/>
              <a:buChar char="●"/>
            </a:pPr>
            <a:r>
              <a:rPr lang="en"/>
              <a:t>We have </a:t>
            </a:r>
            <a:r>
              <a:rPr lang="en"/>
              <a:t>successfully registered our app and</a:t>
            </a:r>
            <a:r>
              <a:rPr lang="en"/>
              <a:t> made basic API calls to the three social medias platforms.</a:t>
            </a:r>
            <a:endParaRPr/>
          </a:p>
          <a:p>
            <a:pPr indent="-311150" lvl="0" marL="457200" rtl="0" algn="l">
              <a:spcBef>
                <a:spcPts val="0"/>
              </a:spcBef>
              <a:spcAft>
                <a:spcPts val="0"/>
              </a:spcAft>
              <a:buSzPts val="1300"/>
              <a:buChar char="●"/>
            </a:pPr>
            <a:r>
              <a:rPr lang="en"/>
              <a:t>We have implemented a  fundamental UI flow for the app.</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Backlog</a:t>
            </a:r>
            <a:endParaRPr/>
          </a:p>
        </p:txBody>
      </p:sp>
      <p:pic>
        <p:nvPicPr>
          <p:cNvPr id="111" name="Google Shape;111;p17"/>
          <p:cNvPicPr preferRelativeResize="0"/>
          <p:nvPr/>
        </p:nvPicPr>
        <p:blipFill rotWithShape="1">
          <a:blip r:embed="rId3">
            <a:alphaModFix/>
          </a:blip>
          <a:srcRect b="48855" l="27479" r="27832" t="8602"/>
          <a:stretch/>
        </p:blipFill>
        <p:spPr>
          <a:xfrm>
            <a:off x="3638175" y="952761"/>
            <a:ext cx="5045869" cy="37119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Backlog</a:t>
            </a:r>
            <a:endParaRPr/>
          </a:p>
        </p:txBody>
      </p:sp>
      <p:pic>
        <p:nvPicPr>
          <p:cNvPr id="117" name="Google Shape;117;p18"/>
          <p:cNvPicPr preferRelativeResize="0"/>
          <p:nvPr/>
        </p:nvPicPr>
        <p:blipFill rotWithShape="1">
          <a:blip r:embed="rId3">
            <a:alphaModFix/>
          </a:blip>
          <a:srcRect b="44938" l="25768" r="25768" t="8650"/>
          <a:stretch/>
        </p:blipFill>
        <p:spPr>
          <a:xfrm>
            <a:off x="3462075" y="877150"/>
            <a:ext cx="5315500" cy="39334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Completed / Lessons Learned</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Still needs work:</a:t>
            </a:r>
            <a:endParaRPr/>
          </a:p>
          <a:p>
            <a:pPr indent="-298450" lvl="1" marL="914400" rtl="0" algn="l">
              <a:spcBef>
                <a:spcPts val="0"/>
              </a:spcBef>
              <a:spcAft>
                <a:spcPts val="0"/>
              </a:spcAft>
              <a:buSzPts val="1100"/>
              <a:buChar char="○"/>
            </a:pPr>
            <a:r>
              <a:rPr lang="en"/>
              <a:t>The Twitter class currently doesn’t differentiate between normal and extended tweets.</a:t>
            </a:r>
            <a:endParaRPr/>
          </a:p>
          <a:p>
            <a:pPr indent="-298450" lvl="1" marL="914400" rtl="0" algn="l">
              <a:spcBef>
                <a:spcPts val="0"/>
              </a:spcBef>
              <a:spcAft>
                <a:spcPts val="0"/>
              </a:spcAft>
              <a:buSzPts val="1100"/>
              <a:buChar char="○"/>
            </a:pPr>
            <a:r>
              <a:rPr lang="en"/>
              <a:t>The backend database needs to enforce unique usernames and reject sign up attempts with usernames that are already in use.</a:t>
            </a:r>
            <a:endParaRPr/>
          </a:p>
          <a:p>
            <a:pPr indent="-298450" lvl="1" marL="914400" rtl="0" algn="l">
              <a:spcBef>
                <a:spcPts val="0"/>
              </a:spcBef>
              <a:spcAft>
                <a:spcPts val="0"/>
              </a:spcAft>
              <a:buSzPts val="1100"/>
              <a:buChar char="○"/>
            </a:pPr>
            <a:r>
              <a:rPr lang="en"/>
              <a:t>We need to flesh out the UI and add test cases for interface components.</a:t>
            </a:r>
            <a:endParaRPr/>
          </a:p>
          <a:p>
            <a:pPr indent="-298450" lvl="1" marL="914400" rtl="0" algn="l">
              <a:spcBef>
                <a:spcPts val="0"/>
              </a:spcBef>
              <a:spcAft>
                <a:spcPts val="0"/>
              </a:spcAft>
              <a:buSzPts val="1100"/>
              <a:buChar char="○"/>
            </a:pPr>
            <a:r>
              <a:rPr lang="en"/>
              <a:t>We need to add test cases for our business logic classes.</a:t>
            </a:r>
            <a:endParaRPr/>
          </a:p>
          <a:p>
            <a:pPr indent="-311150" lvl="0" marL="457200" rtl="0" algn="l">
              <a:spcBef>
                <a:spcPts val="0"/>
              </a:spcBef>
              <a:spcAft>
                <a:spcPts val="0"/>
              </a:spcAft>
              <a:buSzPts val="1300"/>
              <a:buChar char="●"/>
            </a:pPr>
            <a:r>
              <a:rPr lang="en"/>
              <a:t>Lessons:</a:t>
            </a:r>
            <a:endParaRPr/>
          </a:p>
          <a:p>
            <a:pPr indent="-298450" lvl="1" marL="914400" rtl="0" algn="l">
              <a:spcBef>
                <a:spcPts val="0"/>
              </a:spcBef>
              <a:spcAft>
                <a:spcPts val="0"/>
              </a:spcAft>
              <a:buSzPts val="1100"/>
              <a:buChar char="○"/>
            </a:pPr>
            <a:r>
              <a:rPr lang="en"/>
              <a:t>Facebook API documentation is terrible.</a:t>
            </a:r>
            <a:endParaRPr/>
          </a:p>
          <a:p>
            <a:pPr indent="-298450" lvl="1" marL="914400" rtl="0" algn="l">
              <a:spcBef>
                <a:spcPts val="0"/>
              </a:spcBef>
              <a:spcAft>
                <a:spcPts val="0"/>
              </a:spcAft>
              <a:buSzPts val="1100"/>
              <a:buChar char="○"/>
            </a:pPr>
            <a:r>
              <a:rPr lang="en"/>
              <a:t>Architecture should be planned far in advance.</a:t>
            </a:r>
            <a:endParaRPr/>
          </a:p>
          <a:p>
            <a:pPr indent="-298450" lvl="1" marL="914400" rtl="0" algn="l">
              <a:spcBef>
                <a:spcPts val="0"/>
              </a:spcBef>
              <a:spcAft>
                <a:spcPts val="0"/>
              </a:spcAft>
              <a:buSzPts val="1100"/>
              <a:buChar char="○"/>
            </a:pPr>
            <a:r>
              <a:rPr lang="en"/>
              <a:t>Asynchronous method calls should be handled with care.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will first show our staging branch where our functionality is being worked on and tested.</a:t>
            </a:r>
            <a:endParaRPr/>
          </a:p>
          <a:p>
            <a:pPr indent="-311150" lvl="0" marL="457200" rtl="0" algn="l">
              <a:spcBef>
                <a:spcPts val="0"/>
              </a:spcBef>
              <a:spcAft>
                <a:spcPts val="0"/>
              </a:spcAft>
              <a:buSzPts val="1300"/>
              <a:buChar char="●"/>
            </a:pPr>
            <a:r>
              <a:rPr lang="en"/>
              <a:t>We will then show the UI layout that Kasey has been working on.</a:t>
            </a:r>
            <a:endParaRPr/>
          </a:p>
          <a:p>
            <a:pPr indent="-311150" lvl="0" marL="457200" rtl="0" algn="l">
              <a:spcBef>
                <a:spcPts val="0"/>
              </a:spcBef>
              <a:spcAft>
                <a:spcPts val="0"/>
              </a:spcAft>
              <a:buSzPts val="1300"/>
              <a:buChar char="●"/>
            </a:pPr>
            <a:r>
              <a:rPr lang="en"/>
              <a:t>Combining them is a Sprint 2 goal.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