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d0ff77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d0ff77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d0ff77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d0ff77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d0ff77b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d0ff77b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d0ff77b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d0ff77b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d0ff77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d0ff77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2d0ff77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2d0ff77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d0ff77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d0ff77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Kronogram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Harry Bos</a:t>
            </a:r>
            <a:endParaRPr/>
          </a:p>
          <a:p>
            <a:pPr indent="0" lvl="0" marL="0" rtl="0" algn="l">
              <a:spcBef>
                <a:spcPts val="0"/>
              </a:spcBef>
              <a:spcAft>
                <a:spcPts val="0"/>
              </a:spcAft>
              <a:buNone/>
            </a:pPr>
            <a:r>
              <a:rPr lang="en"/>
              <a:t>Anna Huisinga</a:t>
            </a:r>
            <a:endParaRPr/>
          </a:p>
          <a:p>
            <a:pPr indent="0" lvl="0" marL="0" rtl="0" algn="l">
              <a:spcBef>
                <a:spcPts val="0"/>
              </a:spcBef>
              <a:spcAft>
                <a:spcPts val="0"/>
              </a:spcAft>
              <a:buNone/>
            </a:pPr>
            <a:r>
              <a:rPr lang="en"/>
              <a:t>Kasey Nagle</a:t>
            </a:r>
            <a:endParaRPr/>
          </a:p>
          <a:p>
            <a:pPr indent="0" lvl="0" marL="0" rtl="0" algn="l">
              <a:spcBef>
                <a:spcPts val="0"/>
              </a:spcBef>
              <a:spcAft>
                <a:spcPts val="0"/>
              </a:spcAft>
              <a:buNone/>
            </a:pPr>
            <a:r>
              <a:rPr lang="en"/>
              <a:t>Nicholas Vanhaute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Focus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Creating a timeline and map of a user’s and their friends posts from multiple social media platforms in one place for easy access to look back through time at what was happening in the user’s life on that day years ago.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objectives for this sprint:</a:t>
            </a:r>
            <a:endParaRPr/>
          </a:p>
          <a:p>
            <a:pPr indent="-311150" lvl="0" marL="457200" rtl="0" algn="l">
              <a:spcBef>
                <a:spcPts val="1600"/>
              </a:spcBef>
              <a:spcAft>
                <a:spcPts val="0"/>
              </a:spcAft>
              <a:buSzPts val="1300"/>
              <a:buChar char="●"/>
            </a:pPr>
            <a:r>
              <a:rPr lang="en"/>
              <a:t>Integrate the new UI</a:t>
            </a:r>
            <a:endParaRPr/>
          </a:p>
          <a:p>
            <a:pPr indent="-311150" lvl="0" marL="457200" rtl="0" algn="l">
              <a:spcBef>
                <a:spcPts val="0"/>
              </a:spcBef>
              <a:spcAft>
                <a:spcPts val="0"/>
              </a:spcAft>
              <a:buSzPts val="1300"/>
              <a:buChar char="●"/>
            </a:pPr>
            <a:r>
              <a:rPr lang="en"/>
              <a:t>Store a user’s timeline in the database</a:t>
            </a:r>
            <a:endParaRPr/>
          </a:p>
          <a:p>
            <a:pPr indent="-311150" lvl="0" marL="457200" rtl="0" algn="l">
              <a:spcBef>
                <a:spcPts val="0"/>
              </a:spcBef>
              <a:spcAft>
                <a:spcPts val="0"/>
              </a:spcAft>
              <a:buSzPts val="1300"/>
              <a:buChar char="●"/>
            </a:pPr>
            <a:r>
              <a:rPr lang="en"/>
              <a:t>Display different post types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Sprint Achievements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Merged the UI with the existing functionality</a:t>
            </a:r>
            <a:endParaRPr/>
          </a:p>
          <a:p>
            <a:pPr indent="-311150" lvl="0" marL="457200" rtl="0" algn="l">
              <a:spcBef>
                <a:spcPts val="0"/>
              </a:spcBef>
              <a:spcAft>
                <a:spcPts val="0"/>
              </a:spcAft>
              <a:buSzPts val="1300"/>
              <a:buChar char="●"/>
            </a:pPr>
            <a:r>
              <a:rPr lang="en"/>
              <a:t>Can display posts from Facebook, Instagram, and Twitter, including photos</a:t>
            </a:r>
            <a:endParaRPr/>
          </a:p>
          <a:p>
            <a:pPr indent="-311150" lvl="0" marL="457200" rtl="0" algn="l">
              <a:spcBef>
                <a:spcPts val="0"/>
              </a:spcBef>
              <a:spcAft>
                <a:spcPts val="0"/>
              </a:spcAft>
              <a:buSzPts val="1300"/>
              <a:buChar char="●"/>
            </a:pPr>
            <a:r>
              <a:rPr lang="en"/>
              <a:t>Figured out how to store a user’s timeline in the database</a:t>
            </a:r>
            <a:endParaRPr/>
          </a:p>
          <a:p>
            <a:pPr indent="-311150" lvl="0" marL="457200" rtl="0" algn="l">
              <a:spcBef>
                <a:spcPts val="0"/>
              </a:spcBef>
              <a:spcAft>
                <a:spcPts val="0"/>
              </a:spcAft>
              <a:buSzPts val="1300"/>
              <a:buChar char="●"/>
            </a:pPr>
            <a:r>
              <a:rPr lang="en"/>
              <a:t>Added search and settings pages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4041075" y="591650"/>
            <a:ext cx="4760675" cy="4402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Backlog</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1605000" y="1978200"/>
            <a:ext cx="5532099" cy="284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Completed/Lessons Learned</a:t>
            </a:r>
            <a:endParaRPr/>
          </a:p>
        </p:txBody>
      </p:sp>
      <p:sp>
        <p:nvSpPr>
          <p:cNvPr id="125" name="Google Shape;125;p19"/>
          <p:cNvSpPr txBox="1"/>
          <p:nvPr>
            <p:ph idx="1" type="body"/>
          </p:nvPr>
        </p:nvSpPr>
        <p:spPr>
          <a:xfrm>
            <a:off x="729450" y="2078875"/>
            <a:ext cx="7688700" cy="2826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Not Yet  Completed:</a:t>
            </a:r>
            <a:endParaRPr/>
          </a:p>
          <a:p>
            <a:pPr indent="-311150" lvl="0" marL="457200" rtl="0" algn="l">
              <a:spcBef>
                <a:spcPts val="1600"/>
              </a:spcBef>
              <a:spcAft>
                <a:spcPts val="0"/>
              </a:spcAft>
              <a:buSzPts val="1300"/>
              <a:buChar char="●"/>
            </a:pPr>
            <a:r>
              <a:rPr lang="en"/>
              <a:t>Displaying videos still needs some work - they appear, but don’t play</a:t>
            </a:r>
            <a:endParaRPr/>
          </a:p>
          <a:p>
            <a:pPr indent="-311150" lvl="0" marL="457200" rtl="0" algn="l">
              <a:spcBef>
                <a:spcPts val="0"/>
              </a:spcBef>
              <a:spcAft>
                <a:spcPts val="0"/>
              </a:spcAft>
              <a:buSzPts val="1300"/>
              <a:buChar char="●"/>
            </a:pPr>
            <a:r>
              <a:rPr lang="en"/>
              <a:t>Creating a feed for each day</a:t>
            </a:r>
            <a:endParaRPr/>
          </a:p>
          <a:p>
            <a:pPr indent="0" lvl="0" marL="457200" rtl="0" algn="l">
              <a:spcBef>
                <a:spcPts val="1600"/>
              </a:spcBef>
              <a:spcAft>
                <a:spcPts val="0"/>
              </a:spcAft>
              <a:buNone/>
            </a:pPr>
            <a:r>
              <a:rPr lang="en"/>
              <a:t>Lessons Learned:</a:t>
            </a:r>
            <a:endParaRPr/>
          </a:p>
          <a:p>
            <a:pPr indent="-311150" lvl="0" marL="457200" rtl="0" algn="l">
              <a:spcBef>
                <a:spcPts val="1600"/>
              </a:spcBef>
              <a:spcAft>
                <a:spcPts val="0"/>
              </a:spcAft>
              <a:buSzPts val="1300"/>
              <a:buChar char="●"/>
            </a:pPr>
            <a:r>
              <a:rPr lang="en"/>
              <a:t>Use Providers instead of </a:t>
            </a:r>
            <a:r>
              <a:rPr lang="en"/>
              <a:t>parameters</a:t>
            </a:r>
            <a:r>
              <a:rPr lang="en"/>
              <a:t> to pass data between pages</a:t>
            </a:r>
            <a:endParaRPr/>
          </a:p>
          <a:p>
            <a:pPr indent="-311150" lvl="0" marL="457200" rtl="0" algn="l">
              <a:spcBef>
                <a:spcPts val="0"/>
              </a:spcBef>
              <a:spcAft>
                <a:spcPts val="0"/>
              </a:spcAft>
              <a:buSzPts val="1300"/>
              <a:buChar char="●"/>
            </a:pPr>
            <a:r>
              <a:rPr lang="en"/>
              <a:t>Serializing certain objects is difficult</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 and Demo</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