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3e025006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3e025006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3e0250063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3e0250063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3e0250063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3e0250063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3e0250063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3e0250063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83e0250063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3e0250063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83e0250063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3e0250063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83e025006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3e025006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83e0250063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3e0250063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Kronogram</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Harry Bos</a:t>
            </a:r>
            <a:endParaRPr/>
          </a:p>
          <a:p>
            <a:pPr indent="0" lvl="0" marL="0" rtl="0" algn="l">
              <a:spcBef>
                <a:spcPts val="0"/>
              </a:spcBef>
              <a:spcAft>
                <a:spcPts val="0"/>
              </a:spcAft>
              <a:buNone/>
            </a:pPr>
            <a:r>
              <a:rPr lang="en"/>
              <a:t>Anna Huisinga</a:t>
            </a:r>
            <a:endParaRPr/>
          </a:p>
          <a:p>
            <a:pPr indent="0" lvl="0" marL="0" rtl="0" algn="l">
              <a:spcBef>
                <a:spcPts val="0"/>
              </a:spcBef>
              <a:spcAft>
                <a:spcPts val="0"/>
              </a:spcAft>
              <a:buNone/>
            </a:pPr>
            <a:r>
              <a:rPr lang="en"/>
              <a:t>Kasey Nagle</a:t>
            </a:r>
            <a:endParaRPr/>
          </a:p>
          <a:p>
            <a:pPr indent="0" lvl="0" marL="0" rtl="0" algn="l">
              <a:spcBef>
                <a:spcPts val="0"/>
              </a:spcBef>
              <a:spcAft>
                <a:spcPts val="0"/>
              </a:spcAft>
              <a:buNone/>
            </a:pPr>
            <a:r>
              <a:rPr lang="en"/>
              <a:t>Nicholas Vanhaute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Focus</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Creating a timeline and map of a user’s and their friends posts from multiple social media platforms in one place for easy access to look back through time at what was happening in the user’s life on that day years ago.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Goals</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“On this Day” posts view</a:t>
            </a:r>
            <a:endParaRPr/>
          </a:p>
          <a:p>
            <a:pPr indent="-311150" lvl="0" marL="457200" rtl="0" algn="l">
              <a:spcBef>
                <a:spcPts val="0"/>
              </a:spcBef>
              <a:spcAft>
                <a:spcPts val="0"/>
              </a:spcAft>
              <a:buSzPts val="1300"/>
              <a:buChar char="●"/>
            </a:pPr>
            <a:r>
              <a:rPr lang="en"/>
              <a:t>Storing entire post timeline in database</a:t>
            </a:r>
            <a:endParaRPr/>
          </a:p>
          <a:p>
            <a:pPr indent="-311150" lvl="0" marL="457200" rtl="0" algn="l">
              <a:spcBef>
                <a:spcPts val="0"/>
              </a:spcBef>
              <a:spcAft>
                <a:spcPts val="0"/>
              </a:spcAft>
              <a:buSzPts val="1300"/>
              <a:buChar char="●"/>
            </a:pPr>
            <a:r>
              <a:rPr lang="en"/>
              <a:t>Adding a map page to see locations associated with your posts</a:t>
            </a:r>
            <a:endParaRPr/>
          </a:p>
          <a:p>
            <a:pPr indent="-311150" lvl="0" marL="457200" rtl="0" algn="l">
              <a:spcBef>
                <a:spcPts val="0"/>
              </a:spcBef>
              <a:spcAft>
                <a:spcPts val="0"/>
              </a:spcAft>
              <a:buSzPts val="1300"/>
              <a:buChar char="●"/>
            </a:pPr>
            <a:r>
              <a:rPr lang="en"/>
              <a:t>Ability to see other users’ timelines</a:t>
            </a:r>
            <a:endParaRPr/>
          </a:p>
          <a:p>
            <a:pPr indent="-311150" lvl="0" marL="457200" rtl="0" algn="l">
              <a:spcBef>
                <a:spcPts val="0"/>
              </a:spcBef>
              <a:spcAft>
                <a:spcPts val="0"/>
              </a:spcAft>
              <a:buSzPts val="1300"/>
              <a:buChar char="●"/>
            </a:pPr>
            <a:r>
              <a:rPr lang="en"/>
              <a:t>Adding a relationship network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Major Sprint </a:t>
            </a:r>
            <a:r>
              <a:rPr lang="en"/>
              <a:t>Achievements</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Users can see timeline of all posts they made on this day in history</a:t>
            </a:r>
            <a:endParaRPr/>
          </a:p>
          <a:p>
            <a:pPr indent="-311150" lvl="0" marL="457200" rtl="0" algn="l">
              <a:spcBef>
                <a:spcPts val="0"/>
              </a:spcBef>
              <a:spcAft>
                <a:spcPts val="0"/>
              </a:spcAft>
              <a:buSzPts val="1300"/>
              <a:buChar char="●"/>
            </a:pPr>
            <a:r>
              <a:rPr lang="en"/>
              <a:t>Map of locations associated with the user’s posts</a:t>
            </a:r>
            <a:endParaRPr/>
          </a:p>
          <a:p>
            <a:pPr indent="-311150" lvl="0" marL="457200" rtl="0" algn="l">
              <a:spcBef>
                <a:spcPts val="0"/>
              </a:spcBef>
              <a:spcAft>
                <a:spcPts val="0"/>
              </a:spcAft>
              <a:buSzPts val="1300"/>
              <a:buChar char="●"/>
            </a:pPr>
            <a:r>
              <a:rPr lang="en"/>
              <a:t>A working friends network</a:t>
            </a:r>
            <a:endParaRPr/>
          </a:p>
          <a:p>
            <a:pPr indent="-311150" lvl="0" marL="457200" rtl="0" algn="l">
              <a:spcBef>
                <a:spcPts val="0"/>
              </a:spcBef>
              <a:spcAft>
                <a:spcPts val="0"/>
              </a:spcAft>
              <a:buSzPts val="1300"/>
              <a:buChar char="●"/>
            </a:pPr>
            <a:r>
              <a:rPr lang="en"/>
              <a:t>Ability to fully store timelines (but reconstruction is still too slow)</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Backlog</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2" name="Google Shape;112;p17"/>
          <p:cNvPicPr preferRelativeResize="0"/>
          <p:nvPr/>
        </p:nvPicPr>
        <p:blipFill>
          <a:blip r:embed="rId3">
            <a:alphaModFix/>
          </a:blip>
          <a:stretch>
            <a:fillRect/>
          </a:stretch>
        </p:blipFill>
        <p:spPr>
          <a:xfrm>
            <a:off x="3972449" y="563875"/>
            <a:ext cx="4845575" cy="42915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Backlog</a:t>
            </a:r>
            <a:endParaRPr/>
          </a:p>
        </p:txBody>
      </p:sp>
      <p:sp>
        <p:nvSpPr>
          <p:cNvPr id="118" name="Google Shape;118;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9" name="Google Shape;119;p18"/>
          <p:cNvPicPr preferRelativeResize="0"/>
          <p:nvPr/>
        </p:nvPicPr>
        <p:blipFill>
          <a:blip r:embed="rId3">
            <a:alphaModFix/>
          </a:blip>
          <a:stretch>
            <a:fillRect/>
          </a:stretch>
        </p:blipFill>
        <p:spPr>
          <a:xfrm>
            <a:off x="4620474" y="597500"/>
            <a:ext cx="3797674" cy="44189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 Completed/Lessons Learned</a:t>
            </a:r>
            <a:endParaRPr/>
          </a:p>
        </p:txBody>
      </p:sp>
      <p:sp>
        <p:nvSpPr>
          <p:cNvPr id="125" name="Google Shape;125;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Not Completed</a:t>
            </a:r>
            <a:endParaRPr b="1"/>
          </a:p>
          <a:p>
            <a:pPr indent="-311150" lvl="0" marL="457200" rtl="0" algn="l">
              <a:spcBef>
                <a:spcPts val="1600"/>
              </a:spcBef>
              <a:spcAft>
                <a:spcPts val="0"/>
              </a:spcAft>
              <a:buSzPts val="1300"/>
              <a:buChar char="●"/>
            </a:pPr>
            <a:r>
              <a:rPr lang="en"/>
              <a:t>The </a:t>
            </a:r>
            <a:r>
              <a:rPr lang="en"/>
              <a:t>possibility</a:t>
            </a:r>
            <a:r>
              <a:rPr lang="en"/>
              <a:t> of loading your current </a:t>
            </a:r>
            <a:r>
              <a:rPr lang="en"/>
              <a:t>friends</a:t>
            </a:r>
            <a:r>
              <a:rPr lang="en"/>
              <a:t> network posts into on this day due to social media API shortcomings</a:t>
            </a:r>
            <a:endParaRPr/>
          </a:p>
          <a:p>
            <a:pPr indent="-311150" lvl="0" marL="457200" rtl="0" algn="l">
              <a:spcBef>
                <a:spcPts val="0"/>
              </a:spcBef>
              <a:spcAft>
                <a:spcPts val="0"/>
              </a:spcAft>
              <a:buSzPts val="1300"/>
              <a:buChar char="●"/>
            </a:pPr>
            <a:r>
              <a:rPr lang="en"/>
              <a:t>We did not complete a privacy section</a:t>
            </a:r>
            <a:endParaRPr/>
          </a:p>
          <a:p>
            <a:pPr indent="0" lvl="0" marL="0" rtl="0" algn="l">
              <a:spcBef>
                <a:spcPts val="1600"/>
              </a:spcBef>
              <a:spcAft>
                <a:spcPts val="0"/>
              </a:spcAft>
              <a:buNone/>
            </a:pPr>
            <a:r>
              <a:rPr b="1" lang="en"/>
              <a:t>Lessons Learned</a:t>
            </a:r>
            <a:endParaRPr b="1"/>
          </a:p>
          <a:p>
            <a:pPr indent="-311150" lvl="0" marL="457200" rtl="0" algn="l">
              <a:spcBef>
                <a:spcPts val="1600"/>
              </a:spcBef>
              <a:spcAft>
                <a:spcPts val="0"/>
              </a:spcAft>
              <a:buSzPts val="1300"/>
              <a:buChar char="●"/>
            </a:pPr>
            <a:r>
              <a:rPr lang="en"/>
              <a:t>UI can be a bit tricky</a:t>
            </a:r>
            <a:endParaRPr/>
          </a:p>
          <a:p>
            <a:pPr indent="-311150" lvl="0" marL="457200" rtl="0" algn="l">
              <a:spcBef>
                <a:spcPts val="0"/>
              </a:spcBef>
              <a:spcAft>
                <a:spcPts val="0"/>
              </a:spcAft>
              <a:buSzPts val="1300"/>
              <a:buChar char="●"/>
            </a:pPr>
            <a:r>
              <a:rPr lang="en"/>
              <a:t>A friends network can be very complex</a:t>
            </a:r>
            <a:endParaRPr/>
          </a:p>
          <a:p>
            <a:pPr indent="-311150" lvl="0" marL="457200" rtl="0" algn="l">
              <a:spcBef>
                <a:spcPts val="0"/>
              </a:spcBef>
              <a:spcAft>
                <a:spcPts val="0"/>
              </a:spcAft>
              <a:buSzPts val="1300"/>
              <a:buChar char="●"/>
            </a:pPr>
            <a:r>
              <a:rPr lang="en"/>
              <a:t>It’s easy to go over your API rate limit with a free account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Cases</a:t>
            </a:r>
            <a:endParaRPr/>
          </a:p>
        </p:txBody>
      </p:sp>
      <p:sp>
        <p:nvSpPr>
          <p:cNvPr id="131" name="Google Shape;131;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2" name="Google Shape;132;p20"/>
          <p:cNvPicPr preferRelativeResize="0"/>
          <p:nvPr/>
        </p:nvPicPr>
        <p:blipFill>
          <a:blip r:embed="rId3">
            <a:alphaModFix/>
          </a:blip>
          <a:stretch>
            <a:fillRect/>
          </a:stretch>
        </p:blipFill>
        <p:spPr>
          <a:xfrm>
            <a:off x="445681" y="2150875"/>
            <a:ext cx="4347201" cy="2228250"/>
          </a:xfrm>
          <a:prstGeom prst="rect">
            <a:avLst/>
          </a:prstGeom>
          <a:noFill/>
          <a:ln>
            <a:noFill/>
          </a:ln>
        </p:spPr>
      </p:pic>
      <p:pic>
        <p:nvPicPr>
          <p:cNvPr id="133" name="Google Shape;133;p20"/>
          <p:cNvPicPr preferRelativeResize="0"/>
          <p:nvPr/>
        </p:nvPicPr>
        <p:blipFill>
          <a:blip r:embed="rId4">
            <a:alphaModFix/>
          </a:blip>
          <a:stretch>
            <a:fillRect/>
          </a:stretch>
        </p:blipFill>
        <p:spPr>
          <a:xfrm>
            <a:off x="4888373" y="896825"/>
            <a:ext cx="4161277" cy="38361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1"/>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p:txBody>
      </p:sp>
      <p:sp>
        <p:nvSpPr>
          <p:cNvPr id="139" name="Google Shape;139;p21"/>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