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D91D-0796-4D6F-84A9-5A227587736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A639-2113-41AE-9496-C82CB00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we will be using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056906"/>
              </p:ext>
            </p:extLst>
          </p:nvPr>
        </p:nvGraphicFramePr>
        <p:xfrm>
          <a:off x="1741267" y="2213232"/>
          <a:ext cx="4009429" cy="96621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16211">
                  <a:extLst>
                    <a:ext uri="{9D8B030D-6E8A-4147-A177-3AD203B41FA5}">
                      <a16:colId xmlns:a16="http://schemas.microsoft.com/office/drawing/2014/main" val="2016817859"/>
                    </a:ext>
                  </a:extLst>
                </a:gridCol>
                <a:gridCol w="1768078">
                  <a:extLst>
                    <a:ext uri="{9D8B030D-6E8A-4147-A177-3AD203B41FA5}">
                      <a16:colId xmlns:a16="http://schemas.microsoft.com/office/drawing/2014/main" val="2804848649"/>
                    </a:ext>
                  </a:extLst>
                </a:gridCol>
                <a:gridCol w="1125140">
                  <a:extLst>
                    <a:ext uri="{9D8B030D-6E8A-4147-A177-3AD203B41FA5}">
                      <a16:colId xmlns:a16="http://schemas.microsoft.com/office/drawing/2014/main" val="1285148810"/>
                    </a:ext>
                  </a:extLst>
                </a:gridCol>
              </a:tblGrid>
              <a:tr h="482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 dirty="0">
                          <a:effectLst/>
                        </a:rPr>
                        <a:t>ES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 dirty="0">
                          <a:effectLst/>
                        </a:rPr>
                        <a:t>Activity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>
                          <a:effectLst/>
                        </a:rPr>
                        <a:t>EF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612223"/>
                  </a:ext>
                </a:extLst>
              </a:tr>
              <a:tr h="482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>
                          <a:effectLst/>
                        </a:rPr>
                        <a:t>LS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 dirty="0">
                          <a:effectLst/>
                        </a:rPr>
                        <a:t>duration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 dirty="0">
                          <a:effectLst/>
                        </a:rPr>
                        <a:t>LF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130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9977" y="3474720"/>
            <a:ext cx="48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pass</a:t>
            </a:r>
          </a:p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EF = ES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+ activity duration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9977" y="4499904"/>
            <a:ext cx="48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Backward pass</a:t>
            </a:r>
          </a:p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LS = LF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- activity duration</a:t>
            </a:r>
            <a:endParaRPr lang="en-US" dirty="0"/>
          </a:p>
        </p:txBody>
      </p:sp>
      <p:pic>
        <p:nvPicPr>
          <p:cNvPr id="7" name="Google Shape;1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5695" y="3710634"/>
            <a:ext cx="3886562" cy="127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208" y="3701992"/>
            <a:ext cx="3497801" cy="1311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77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E_stKpFU2jMpTHncQvXB9Ei7DtV3eUj1nTK0I4KzzY1l58uTlmHim4yZ2gk1CR_1HRjCFOvp9TVWEH9lIEHNJnXZ_XcWSbmJgtu8fitiuqpwvpBvLzJhvtqE537B-VtWL6qNNincJa3WdnXCx_Pw59uGn1x19bwznr62Bh2v5ketrp7Dy3VE5Ve9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1921" cy="27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83" y="2839674"/>
            <a:ext cx="76962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8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Forward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pass</a:t>
            </a:r>
          </a:p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EF = ES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+ activity duration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9" y="2050870"/>
            <a:ext cx="9254524" cy="468453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03263"/>
              </p:ext>
            </p:extLst>
          </p:nvPr>
        </p:nvGraphicFramePr>
        <p:xfrm>
          <a:off x="4180116" y="1082707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B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0+10=10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43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Forward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pass</a:t>
            </a:r>
          </a:p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EF = ES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+ activity duration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08239"/>
              </p:ext>
            </p:extLst>
          </p:nvPr>
        </p:nvGraphicFramePr>
        <p:xfrm>
          <a:off x="4310743" y="412957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B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0+10=10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61" y="2676525"/>
            <a:ext cx="7743825" cy="41814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64946"/>
              </p:ext>
            </p:extLst>
          </p:nvPr>
        </p:nvGraphicFramePr>
        <p:xfrm>
          <a:off x="4310743" y="1511428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0+20=20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7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Forward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pass</a:t>
            </a:r>
          </a:p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EF = ES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+ activity duration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08239"/>
              </p:ext>
            </p:extLst>
          </p:nvPr>
        </p:nvGraphicFramePr>
        <p:xfrm>
          <a:off x="4310743" y="412957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B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0+10=10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48919"/>
              </p:ext>
            </p:extLst>
          </p:nvPr>
        </p:nvGraphicFramePr>
        <p:xfrm>
          <a:off x="4310743" y="1511428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E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20+20=40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860" y="2609899"/>
            <a:ext cx="77152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9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Forward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pass</a:t>
            </a:r>
          </a:p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EF = ES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+ activity duration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9026"/>
              </p:ext>
            </p:extLst>
          </p:nvPr>
        </p:nvGraphicFramePr>
        <p:xfrm>
          <a:off x="4310743" y="412957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D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20+30=50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48919"/>
              </p:ext>
            </p:extLst>
          </p:nvPr>
        </p:nvGraphicFramePr>
        <p:xfrm>
          <a:off x="4310743" y="1511428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E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20+20=40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17" y="2609899"/>
            <a:ext cx="7553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9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Forward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pass</a:t>
            </a:r>
          </a:p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EF = ES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+ activity duration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9026"/>
              </p:ext>
            </p:extLst>
          </p:nvPr>
        </p:nvGraphicFramePr>
        <p:xfrm>
          <a:off x="4310743" y="412957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D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20+30=50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04954"/>
              </p:ext>
            </p:extLst>
          </p:nvPr>
        </p:nvGraphicFramePr>
        <p:xfrm>
          <a:off x="4310743" y="1511428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40+40=80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62" y="2609899"/>
            <a:ext cx="7667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6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Forward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pass</a:t>
            </a:r>
          </a:p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EF = ES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+ activity duration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11295"/>
              </p:ext>
            </p:extLst>
          </p:nvPr>
        </p:nvGraphicFramePr>
        <p:xfrm>
          <a:off x="4310743" y="412957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80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G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80+20=100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04954"/>
              </p:ext>
            </p:extLst>
          </p:nvPr>
        </p:nvGraphicFramePr>
        <p:xfrm>
          <a:off x="4310743" y="1511428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40+40=80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88" y="2724557"/>
            <a:ext cx="7677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43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Forward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pass</a:t>
            </a:r>
          </a:p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EF = ES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+ activity duration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0" y="2370067"/>
            <a:ext cx="77152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Backward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LS = LF - activity duration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798608"/>
              </p:ext>
            </p:extLst>
          </p:nvPr>
        </p:nvGraphicFramePr>
        <p:xfrm>
          <a:off x="5033107" y="391830"/>
          <a:ext cx="4009429" cy="101104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16211">
                  <a:extLst>
                    <a:ext uri="{9D8B030D-6E8A-4147-A177-3AD203B41FA5}">
                      <a16:colId xmlns:a16="http://schemas.microsoft.com/office/drawing/2014/main" val="2016817859"/>
                    </a:ext>
                  </a:extLst>
                </a:gridCol>
                <a:gridCol w="1768078">
                  <a:extLst>
                    <a:ext uri="{9D8B030D-6E8A-4147-A177-3AD203B41FA5}">
                      <a16:colId xmlns:a16="http://schemas.microsoft.com/office/drawing/2014/main" val="2804848649"/>
                    </a:ext>
                  </a:extLst>
                </a:gridCol>
                <a:gridCol w="1125140">
                  <a:extLst>
                    <a:ext uri="{9D8B030D-6E8A-4147-A177-3AD203B41FA5}">
                      <a16:colId xmlns:a16="http://schemas.microsoft.com/office/drawing/2014/main" val="1285148810"/>
                    </a:ext>
                  </a:extLst>
                </a:gridCol>
              </a:tblGrid>
              <a:tr h="482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 dirty="0">
                          <a:effectLst/>
                        </a:rPr>
                        <a:t>ES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 dirty="0">
                          <a:effectLst/>
                        </a:rPr>
                        <a:t>Activity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>
                          <a:effectLst/>
                        </a:rPr>
                        <a:t>EF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612223"/>
                  </a:ext>
                </a:extLst>
              </a:tr>
              <a:tr h="482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>
                          <a:effectLst/>
                        </a:rPr>
                        <a:t>LS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 dirty="0">
                          <a:effectLst/>
                        </a:rPr>
                        <a:t>duration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100" dirty="0">
                          <a:effectLst/>
                        </a:rPr>
                        <a:t>LF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2881" marR="192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1306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5194"/>
              </p:ext>
            </p:extLst>
          </p:nvPr>
        </p:nvGraphicFramePr>
        <p:xfrm>
          <a:off x="5033107" y="1604568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80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G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100-20=80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12" y="2451101"/>
            <a:ext cx="77057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5.googleusercontent.com/E_stKpFU2jMpTHncQvXB9Ei7DtV3eUj1nTK0I4KzzY1l58uTlmHim4yZ2gk1CR_1HRjCFOvp9TVWEH9lIEHNJnXZ_XcWSbmJgtu8fitiuqpwvpBvLzJhvtqE537B-VtWL6qNNincJa3WdnXCx_Pw59uGn1x19bwznr62Bh2v5ketrp7Dy3VE5Ve9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9" y="365125"/>
            <a:ext cx="11356419" cy="583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0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Backward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LS = LF - activity duration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52" y="2093068"/>
            <a:ext cx="7743825" cy="383857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27185"/>
              </p:ext>
            </p:extLst>
          </p:nvPr>
        </p:nvGraphicFramePr>
        <p:xfrm>
          <a:off x="4861337" y="552183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80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80-40=40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80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00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Backward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LS = LF - activity duration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12" y="2261370"/>
            <a:ext cx="7705725" cy="387667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27013"/>
              </p:ext>
            </p:extLst>
          </p:nvPr>
        </p:nvGraphicFramePr>
        <p:xfrm>
          <a:off x="4837164" y="543610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D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50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80-30=50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80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507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Backward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LS = LF - activity duration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3942"/>
              </p:ext>
            </p:extLst>
          </p:nvPr>
        </p:nvGraphicFramePr>
        <p:xfrm>
          <a:off x="4837164" y="543610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E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40-20=20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12" y="2239871"/>
            <a:ext cx="77057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Backward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LS = LF - activity duration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12285"/>
              </p:ext>
            </p:extLst>
          </p:nvPr>
        </p:nvGraphicFramePr>
        <p:xfrm>
          <a:off x="4837164" y="543610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20-20=0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04" y="2354036"/>
            <a:ext cx="76485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16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Backward Pass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1077405"/>
            <a:ext cx="4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LS = LF - activity duration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33758"/>
              </p:ext>
            </p:extLst>
          </p:nvPr>
        </p:nvGraphicFramePr>
        <p:xfrm>
          <a:off x="4837164" y="543610"/>
          <a:ext cx="7145382" cy="6887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741307162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1186550380"/>
                    </a:ext>
                  </a:extLst>
                </a:gridCol>
                <a:gridCol w="2381794">
                  <a:extLst>
                    <a:ext uri="{9D8B030D-6E8A-4147-A177-3AD203B41FA5}">
                      <a16:colId xmlns:a16="http://schemas.microsoft.com/office/drawing/2014/main" val="2523060129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B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72383"/>
                  </a:ext>
                </a:extLst>
              </a:tr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20-10=10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909" marR="84909" marT="42454" marB="424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99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37" y="2269672"/>
            <a:ext cx="76866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1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43107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Slack Time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3143" y="1077405"/>
            <a:ext cx="10463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Slack </a:t>
            </a:r>
            <a:r>
              <a:rPr lang="en-US" dirty="0"/>
              <a:t>event time is the free time that an event has to stay on it's necessary time </a:t>
            </a:r>
            <a:r>
              <a:rPr lang="en-US" dirty="0" smtClean="0"/>
              <a:t>track.</a:t>
            </a:r>
          </a:p>
          <a:p>
            <a:r>
              <a:rPr lang="en-US" dirty="0"/>
              <a:t>All events that are involved in the critical path will have a slack time of 0 because there is no extra time available for that event.</a:t>
            </a:r>
            <a:endParaRPr lang="en-US" dirty="0" smtClean="0"/>
          </a:p>
          <a:p>
            <a:r>
              <a:rPr lang="en-US" dirty="0" smtClean="0"/>
              <a:t>Slack = LF-EF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50" y="2327638"/>
            <a:ext cx="7686675" cy="4086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2777" y="6244046"/>
            <a:ext cx="1024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Critical Path : A-C-E-F-G-H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0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E_stKpFU2jMpTHncQvXB9Ei7DtV3eUj1nTK0I4KzzY1l58uTlmHim4yZ2gk1CR_1HRjCFOvp9TVWEH9lIEHNJnXZ_XcWSbmJgtu8fitiuqpwvpBvLzJhvtqE537B-VtWL6qNNincJa3WdnXCx_Pw59uGn1x19bwznr62Bh2v5ketrp7Dy3VE5Ve9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1921" cy="27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2" y="3415801"/>
            <a:ext cx="3905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E_stKpFU2jMpTHncQvXB9Ei7DtV3eUj1nTK0I4KzzY1l58uTlmHim4yZ2gk1CR_1HRjCFOvp9TVWEH9lIEHNJnXZ_XcWSbmJgtu8fitiuqpwvpBvLzJhvtqE537B-VtWL6qNNincJa3WdnXCx_Pw59uGn1x19bwznr62Bh2v5ketrp7Dy3VE5Ve9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1921" cy="27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6" y="3568610"/>
            <a:ext cx="37909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8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E_stKpFU2jMpTHncQvXB9Ei7DtV3eUj1nTK0I4KzzY1l58uTlmHim4yZ2gk1CR_1HRjCFOvp9TVWEH9lIEHNJnXZ_XcWSbmJgtu8fitiuqpwvpBvLzJhvtqE537B-VtWL6qNNincJa3WdnXCx_Pw59uGn1x19bwznr62Bh2v5ketrp7Dy3VE5Ve9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1921" cy="27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5" y="3206387"/>
            <a:ext cx="5362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8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E_stKpFU2jMpTHncQvXB9Ei7DtV3eUj1nTK0I4KzzY1l58uTlmHim4yZ2gk1CR_1HRjCFOvp9TVWEH9lIEHNJnXZ_XcWSbmJgtu8fitiuqpwvpBvLzJhvtqE537B-VtWL6qNNincJa3WdnXCx_Pw59uGn1x19bwznr62Bh2v5ketrp7Dy3VE5Ve9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1921" cy="27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3" y="3218090"/>
            <a:ext cx="5343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0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E_stKpFU2jMpTHncQvXB9Ei7DtV3eUj1nTK0I4KzzY1l58uTlmHim4yZ2gk1CR_1HRjCFOvp9TVWEH9lIEHNJnXZ_XcWSbmJgtu8fitiuqpwvpBvLzJhvtqE537B-VtWL6qNNincJa3WdnXCx_Pw59uGn1x19bwznr62Bh2v5ketrp7Dy3VE5Ve9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1921" cy="27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58" y="3262040"/>
            <a:ext cx="69627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E_stKpFU2jMpTHncQvXB9Ei7DtV3eUj1nTK0I4KzzY1l58uTlmHim4yZ2gk1CR_1HRjCFOvp9TVWEH9lIEHNJnXZ_XcWSbmJgtu8fitiuqpwvpBvLzJhvtqE537B-VtWL6qNNincJa3WdnXCx_Pw59uGn1x19bwznr62Bh2v5ketrp7Dy3VE5Ve9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1921" cy="27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2637"/>
            <a:ext cx="74866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2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E_stKpFU2jMpTHncQvXB9Ei7DtV3eUj1nTK0I4KzzY1l58uTlmHim4yZ2gk1CR_1HRjCFOvp9TVWEH9lIEHNJnXZ_XcWSbmJgtu8fitiuqpwvpBvLzJhvtqE537B-VtWL6qNNincJa3WdnXCx_Pw59uGn1x19bwznr62Bh2v5ketrp7Dy3VE5Ve9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1921" cy="27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59" y="3245167"/>
            <a:ext cx="78295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8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287</Words>
  <Application>Microsoft Office PowerPoint</Application>
  <PresentationFormat>Widescreen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Office Theme</vt:lpstr>
      <vt:lpstr>CPM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Convention we will be using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CPM</dc:title>
  <dc:creator>sandeep gurung</dc:creator>
  <cp:lastModifiedBy>sandeep gurung</cp:lastModifiedBy>
  <cp:revision>20</cp:revision>
  <dcterms:created xsi:type="dcterms:W3CDTF">2022-11-23T13:23:08Z</dcterms:created>
  <dcterms:modified xsi:type="dcterms:W3CDTF">2022-11-24T01:28:50Z</dcterms:modified>
</cp:coreProperties>
</file>