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ik5ief1XTNU2WcLDBMsDbQk6KT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/>
              <a:t>Week 1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/>
              <a:t>Introduction to Software Engineering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Workshop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Questions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An institution named as “A” specializes in training people related to web designing/developing and provides training program of 2 months costing Rs 25,000. Another institution named as “B” is providing a training course related to Software Engineering for Rs 3,00,000 (for 8 months).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-GB"/>
              <a:t>Suppose you are looking forward to working as a programmer/developer in the future . Which course do you think seems reasonable to join and state your reasons with necessary explanation.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Discuss 8 attributes of a good software in separate points.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