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TAQ74pPowyBhOVV1cMSimZr9g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78200" y="1727280"/>
            <a:ext cx="1117512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178200" y="1727280"/>
            <a:ext cx="1117512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178200" y="4073400"/>
            <a:ext cx="1117512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7820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590436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178200" y="407340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5904360" y="407340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78200" y="172728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3956760" y="172728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3" type="body"/>
          </p:nvPr>
        </p:nvSpPr>
        <p:spPr>
          <a:xfrm>
            <a:off x="7735320" y="172728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4" type="body"/>
          </p:nvPr>
        </p:nvSpPr>
        <p:spPr>
          <a:xfrm>
            <a:off x="178200" y="407340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5" type="body"/>
          </p:nvPr>
        </p:nvSpPr>
        <p:spPr>
          <a:xfrm>
            <a:off x="3956760" y="407340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6" type="body"/>
          </p:nvPr>
        </p:nvSpPr>
        <p:spPr>
          <a:xfrm>
            <a:off x="7735320" y="407340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178200" y="1727280"/>
            <a:ext cx="1117512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78200" y="1727280"/>
            <a:ext cx="1117512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78200" y="1727280"/>
            <a:ext cx="545328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5904360" y="1727280"/>
            <a:ext cx="545328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173520" y="250920"/>
            <a:ext cx="1117980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17820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904360" y="1727280"/>
            <a:ext cx="545328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178200" y="407340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178200" y="1727280"/>
            <a:ext cx="545328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590436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3" type="body"/>
          </p:nvPr>
        </p:nvSpPr>
        <p:spPr>
          <a:xfrm>
            <a:off x="5904360" y="407340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17820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590436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178200" y="4073400"/>
            <a:ext cx="1117512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178200" y="1727280"/>
            <a:ext cx="1117512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178200" y="4073400"/>
            <a:ext cx="1117512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17820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2" type="body"/>
          </p:nvPr>
        </p:nvSpPr>
        <p:spPr>
          <a:xfrm>
            <a:off x="590436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3" type="body"/>
          </p:nvPr>
        </p:nvSpPr>
        <p:spPr>
          <a:xfrm>
            <a:off x="178200" y="407340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4" type="body"/>
          </p:nvPr>
        </p:nvSpPr>
        <p:spPr>
          <a:xfrm>
            <a:off x="5904360" y="407340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78200" y="172728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3956760" y="172728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3" type="body"/>
          </p:nvPr>
        </p:nvSpPr>
        <p:spPr>
          <a:xfrm>
            <a:off x="7735320" y="172728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4" type="body"/>
          </p:nvPr>
        </p:nvSpPr>
        <p:spPr>
          <a:xfrm>
            <a:off x="178200" y="407340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5" type="body"/>
          </p:nvPr>
        </p:nvSpPr>
        <p:spPr>
          <a:xfrm>
            <a:off x="3956760" y="407340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6" type="body"/>
          </p:nvPr>
        </p:nvSpPr>
        <p:spPr>
          <a:xfrm>
            <a:off x="7735320" y="4073400"/>
            <a:ext cx="359820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178200" y="1727280"/>
            <a:ext cx="1117512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178200" y="1727280"/>
            <a:ext cx="545328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5904360" y="1727280"/>
            <a:ext cx="545328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" type="subTitle"/>
          </p:nvPr>
        </p:nvSpPr>
        <p:spPr>
          <a:xfrm>
            <a:off x="173520" y="250920"/>
            <a:ext cx="1117980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7820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5904360" y="1727280"/>
            <a:ext cx="545328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3" type="body"/>
          </p:nvPr>
        </p:nvSpPr>
        <p:spPr>
          <a:xfrm>
            <a:off x="178200" y="407340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178200" y="1727280"/>
            <a:ext cx="545328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590436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3" type="body"/>
          </p:nvPr>
        </p:nvSpPr>
        <p:spPr>
          <a:xfrm>
            <a:off x="5904360" y="407340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17820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5904360" y="1727280"/>
            <a:ext cx="545328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178200" y="4073400"/>
            <a:ext cx="11175120" cy="21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1800"/>
            <a:ext cx="1218852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/>
          <p:nvPr/>
        </p:nvSpPr>
        <p:spPr>
          <a:xfrm>
            <a:off x="-82080" y="-1800"/>
            <a:ext cx="12103200" cy="6859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10800000" scaled="0"/>
          </a:gradFill>
          <a:ln cap="flat" cmpd="sng" w="126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3"/>
          <p:cNvGrpSpPr/>
          <p:nvPr/>
        </p:nvGrpSpPr>
        <p:grpSpPr>
          <a:xfrm>
            <a:off x="12021480" y="-1800"/>
            <a:ext cx="167040" cy="6857640"/>
            <a:chOff x="12021480" y="-1800"/>
            <a:chExt cx="167040" cy="6857640"/>
          </a:xfrm>
        </p:grpSpPr>
        <p:sp>
          <p:nvSpPr>
            <p:cNvPr id="9" name="Google Shape;9;p3"/>
            <p:cNvSpPr/>
            <p:nvPr/>
          </p:nvSpPr>
          <p:spPr>
            <a:xfrm>
              <a:off x="12106800" y="-1800"/>
              <a:ext cx="81720" cy="6857640"/>
            </a:xfrm>
            <a:prstGeom prst="rect">
              <a:avLst/>
            </a:prstGeom>
            <a:solidFill>
              <a:srgbClr val="232D82"/>
            </a:solidFill>
            <a:ln cap="flat" cmpd="sng" w="12600">
              <a:solidFill>
                <a:srgbClr val="232D8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"/>
            <p:cNvSpPr/>
            <p:nvPr/>
          </p:nvSpPr>
          <p:spPr>
            <a:xfrm>
              <a:off x="12021480" y="-1800"/>
              <a:ext cx="81720" cy="6857640"/>
            </a:xfrm>
            <a:prstGeom prst="rect">
              <a:avLst/>
            </a:prstGeom>
            <a:solidFill>
              <a:srgbClr val="DA1820"/>
            </a:solidFill>
            <a:ln cap="flat" cmpd="sng" w="12600">
              <a:solidFill>
                <a:srgbClr val="DA18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20" y="6341400"/>
            <a:ext cx="464040" cy="45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60" y="6326280"/>
            <a:ext cx="1152000" cy="3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280" y="6341400"/>
            <a:ext cx="867240" cy="3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523880" y="1122480"/>
            <a:ext cx="9143640" cy="285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280" y="228600"/>
            <a:ext cx="645120" cy="53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1800"/>
            <a:ext cx="1218852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/>
          <p:nvPr/>
        </p:nvSpPr>
        <p:spPr>
          <a:xfrm>
            <a:off x="-82080" y="-1800"/>
            <a:ext cx="12103200" cy="6859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10800000" scaled="0"/>
          </a:gradFill>
          <a:ln cap="flat" cmpd="sng" w="126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5"/>
          <p:cNvGrpSpPr/>
          <p:nvPr/>
        </p:nvGrpSpPr>
        <p:grpSpPr>
          <a:xfrm>
            <a:off x="12021480" y="-1800"/>
            <a:ext cx="167040" cy="6857640"/>
            <a:chOff x="12021480" y="-1800"/>
            <a:chExt cx="167040" cy="6857640"/>
          </a:xfrm>
        </p:grpSpPr>
        <p:sp>
          <p:nvSpPr>
            <p:cNvPr id="69" name="Google Shape;69;p5"/>
            <p:cNvSpPr/>
            <p:nvPr/>
          </p:nvSpPr>
          <p:spPr>
            <a:xfrm>
              <a:off x="12106800" y="-1800"/>
              <a:ext cx="81720" cy="6857640"/>
            </a:xfrm>
            <a:prstGeom prst="rect">
              <a:avLst/>
            </a:prstGeom>
            <a:solidFill>
              <a:srgbClr val="232D82"/>
            </a:solidFill>
            <a:ln cap="flat" cmpd="sng" w="12600">
              <a:solidFill>
                <a:srgbClr val="232D8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2021480" y="-1800"/>
              <a:ext cx="81720" cy="6857640"/>
            </a:xfrm>
            <a:prstGeom prst="rect">
              <a:avLst/>
            </a:prstGeom>
            <a:solidFill>
              <a:srgbClr val="DA1820"/>
            </a:solidFill>
            <a:ln cap="flat" cmpd="sng" w="12600">
              <a:solidFill>
                <a:srgbClr val="DA18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" name="Google Shape;7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20" y="6341400"/>
            <a:ext cx="464040" cy="45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60" y="6326280"/>
            <a:ext cx="1152000" cy="3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280" y="6341400"/>
            <a:ext cx="867240" cy="3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/>
          <p:nvPr>
            <p:ph idx="1" type="body"/>
          </p:nvPr>
        </p:nvSpPr>
        <p:spPr>
          <a:xfrm>
            <a:off x="178200" y="1727280"/>
            <a:ext cx="11175120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type="title"/>
          </p:nvPr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0" type="dt"/>
          </p:nvPr>
        </p:nvSpPr>
        <p:spPr>
          <a:xfrm>
            <a:off x="9155160" y="6366960"/>
            <a:ext cx="13420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11" type="ftr"/>
          </p:nvPr>
        </p:nvSpPr>
        <p:spPr>
          <a:xfrm>
            <a:off x="3170160" y="6356520"/>
            <a:ext cx="5731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600" y="1558080"/>
            <a:ext cx="4723200" cy="622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/>
        </p:nvSpPr>
        <p:spPr>
          <a:xfrm>
            <a:off x="1523880" y="1122480"/>
            <a:ext cx="9143640" cy="285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b="1" lang="en-US" sz="6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6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Workshop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523880" y="4067280"/>
            <a:ext cx="9143640" cy="119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Information System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/>
        </p:nvSpPr>
        <p:spPr>
          <a:xfrm>
            <a:off x="178200" y="1746134"/>
            <a:ext cx="11313074" cy="44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Q1) Discuss an example or circumstance where Information system is aiding to the decision making.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Q2) A clothing brand is planning to conduct its clothing business in the valley. It has planned to open 7 different outlets in various parts of the valley. Its main products are T-shirt (Round and V neck), Pants(Jeans, cotton), Shirt(winter specific, summer specific) and shoes(leather, converse).Apart from the in-site sales, it is also trying to provide customers with provision to view products online and order with the availability of home delivery(not fully e-commerce based).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systems perspective, describe and discuss the decisions to be made in the domain of strategic, managerial and operational control? What information would be needed to make such decisions?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173520" y="250920"/>
            <a:ext cx="11179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Information System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10667880" y="6356520"/>
            <a:ext cx="685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2020-07-29T02:48:43Z</dcterms:created>
  <dc:creator>Akchayat Bikram Joshi</dc:creator>
</cp:coreProperties>
</file>