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4"/>
  </p:notesMasterIdLst>
  <p:sldIdLst>
    <p:sldId id="256" r:id="rId2"/>
    <p:sldId id="257" r:id="rId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h2Lxilb8v0NbI1kPUGdLcC7m33P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4" Type="http://schemas.openxmlformats.org/officeDocument/2006/relationships/notesMaster" Target="notesMasters/notes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5" name="Google Shape;6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1" name="Google Shape;7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3"/>
        <p:cNvGrpSpPr/>
        <p:nvPr/>
      </p:nvGrpSpPr>
      <p:grpSpPr>
        <a:xfrm>
          <a:off x="0" y="0"/>
          <a:ext cx="0" cy="0"/>
          <a:chOff x="0" y="0"/>
          <a:chExt cx="0" cy="0"/>
        </a:xfrm>
      </p:grpSpPr>
      <p:sp>
        <p:nvSpPr>
          <p:cNvPr id="24" name="Google Shape;24;p4"/>
          <p:cNvSpPr txBox="1">
            <a:spLocks noGrp="1"/>
          </p:cNvSpPr>
          <p:nvPr>
            <p:ph type="ctrTitle"/>
          </p:nvPr>
        </p:nvSpPr>
        <p:spPr>
          <a:xfrm>
            <a:off x="1524000" y="1122362"/>
            <a:ext cx="9144000" cy="2859087"/>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rgbClr val="1F3864"/>
              </a:buClr>
              <a:buSzPts val="6000"/>
              <a:buFont typeface="Calibri"/>
              <a:buNone/>
              <a:defRPr sz="6000">
                <a:solidFill>
                  <a:srgbClr val="1F386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subTitle" idx="1"/>
          </p:nvPr>
        </p:nvSpPr>
        <p:spPr>
          <a:xfrm>
            <a:off x="1524000" y="4067174"/>
            <a:ext cx="9144000" cy="1190625"/>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1000"/>
              </a:spcBef>
              <a:spcAft>
                <a:spcPts val="0"/>
              </a:spcAft>
              <a:buClr>
                <a:schemeClr val="dk1"/>
              </a:buClr>
              <a:buSzPts val="2400"/>
              <a:buNone/>
              <a:defRPr sz="2400" b="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26" name="Google Shape;26;p4" descr="A picture containing drawing, food&#10;&#10;Description automatically generated"/>
          <p:cNvPicPr preferRelativeResize="0"/>
          <p:nvPr/>
        </p:nvPicPr>
        <p:blipFill rotWithShape="1">
          <a:blip r:embed="rId2">
            <a:alphaModFix/>
          </a:blip>
          <a:srcRect/>
          <a:stretch/>
        </p:blipFill>
        <p:spPr>
          <a:xfrm>
            <a:off x="152400" y="228600"/>
            <a:ext cx="645622" cy="53964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7"/>
        <p:cNvGrpSpPr/>
        <p:nvPr/>
      </p:nvGrpSpPr>
      <p:grpSpPr>
        <a:xfrm>
          <a:off x="0" y="0"/>
          <a:ext cx="0" cy="0"/>
          <a:chOff x="0" y="0"/>
          <a:chExt cx="0" cy="0"/>
        </a:xfrm>
      </p:grpSpPr>
      <p:sp>
        <p:nvSpPr>
          <p:cNvPr id="28" name="Google Shape;28;p5"/>
          <p:cNvSpPr txBox="1">
            <a:spLocks noGrp="1"/>
          </p:cNvSpPr>
          <p:nvPr>
            <p:ph type="body" idx="1"/>
          </p:nvPr>
        </p:nvSpPr>
        <p:spPr>
          <a:xfrm>
            <a:off x="178205" y="1727383"/>
            <a:ext cx="11175595" cy="4492441"/>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1000"/>
              </a:spcBef>
              <a:spcAft>
                <a:spcPts val="0"/>
              </a:spcAft>
              <a:buClr>
                <a:schemeClr val="dk1"/>
              </a:buClr>
              <a:buSzPts val="1800"/>
              <a:buChar char="•"/>
              <a:defRPr sz="1800"/>
            </a:lvl1pPr>
            <a:lvl2pPr marL="914400" lvl="1" indent="-342900" algn="l">
              <a:lnSpc>
                <a:spcPct val="90000"/>
              </a:lnSpc>
              <a:spcBef>
                <a:spcPts val="500"/>
              </a:spcBef>
              <a:spcAft>
                <a:spcPts val="0"/>
              </a:spcAft>
              <a:buClr>
                <a:schemeClr val="dk1"/>
              </a:buClr>
              <a:buSzPts val="1800"/>
              <a:buChar char="•"/>
              <a:defRPr sz="1800"/>
            </a:lvl2pPr>
            <a:lvl3pPr marL="1371600" lvl="2" indent="-330200" algn="l">
              <a:lnSpc>
                <a:spcPct val="90000"/>
              </a:lnSpc>
              <a:spcBef>
                <a:spcPts val="500"/>
              </a:spcBef>
              <a:spcAft>
                <a:spcPts val="0"/>
              </a:spcAft>
              <a:buClr>
                <a:schemeClr val="dk1"/>
              </a:buClr>
              <a:buSzPts val="1600"/>
              <a:buChar char="•"/>
              <a:defRPr sz="1600"/>
            </a:lvl3pPr>
            <a:lvl4pPr marL="1828800" lvl="3" indent="-317500" algn="l">
              <a:lnSpc>
                <a:spcPct val="90000"/>
              </a:lnSpc>
              <a:spcBef>
                <a:spcPts val="500"/>
              </a:spcBef>
              <a:spcAft>
                <a:spcPts val="0"/>
              </a:spcAft>
              <a:buClr>
                <a:schemeClr val="dk1"/>
              </a:buClr>
              <a:buSzPts val="1400"/>
              <a:buChar char="•"/>
              <a:defRPr sz="1400"/>
            </a:lvl4pPr>
            <a:lvl5pPr marL="2286000" lvl="4" indent="-304800" algn="l">
              <a:lnSpc>
                <a:spcPct val="90000"/>
              </a:lnSpc>
              <a:spcBef>
                <a:spcPts val="500"/>
              </a:spcBef>
              <a:spcAft>
                <a:spcPts val="0"/>
              </a:spcAft>
              <a:buClr>
                <a:schemeClr val="dk1"/>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5"/>
          <p:cNvSpPr txBox="1">
            <a:spLocks noGrp="1"/>
          </p:cNvSpPr>
          <p:nvPr>
            <p:ph type="title"/>
          </p:nvPr>
        </p:nvSpPr>
        <p:spPr>
          <a:xfrm>
            <a:off x="173564" y="250888"/>
            <a:ext cx="11180236" cy="132556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F3864"/>
              </a:buClr>
              <a:buSzPts val="4400"/>
              <a:buFont typeface="Calibri"/>
              <a:buNone/>
              <a:defRPr>
                <a:solidFill>
                  <a:srgbClr val="1F386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5"/>
          <p:cNvSpPr txBox="1">
            <a:spLocks noGrp="1"/>
          </p:cNvSpPr>
          <p:nvPr>
            <p:ph type="dt" idx="10"/>
          </p:nvPr>
        </p:nvSpPr>
        <p:spPr>
          <a:xfrm>
            <a:off x="9155017" y="6366984"/>
            <a:ext cx="134246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70317" y="6356350"/>
            <a:ext cx="573197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r>
              <a:rPr lang="en-US"/>
              <a:t>|   </a:t>
            </a:r>
            <a:fld id="{00000000-1234-1234-1234-123412341234}" type="slidenum">
              <a:rPr lang="en-US"/>
              <a:t>‹#›</a:t>
            </a:fld>
            <a:endParaRPr/>
          </a:p>
        </p:txBody>
      </p:sp>
      <p:pic>
        <p:nvPicPr>
          <p:cNvPr id="33" name="Google Shape;33;p5"/>
          <p:cNvPicPr preferRelativeResize="0"/>
          <p:nvPr/>
        </p:nvPicPr>
        <p:blipFill rotWithShape="1">
          <a:blip r:embed="rId2">
            <a:alphaModFix/>
          </a:blip>
          <a:srcRect/>
          <a:stretch/>
        </p:blipFill>
        <p:spPr>
          <a:xfrm>
            <a:off x="-84773" y="1558155"/>
            <a:ext cx="4723448" cy="6256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173564" y="250888"/>
            <a:ext cx="11180236" cy="132556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6"/>
          <p:cNvSpPr txBox="1">
            <a:spLocks noGrp="1"/>
          </p:cNvSpPr>
          <p:nvPr>
            <p:ph type="dt" idx="10"/>
          </p:nvPr>
        </p:nvSpPr>
        <p:spPr>
          <a:xfrm>
            <a:off x="9155017" y="6366984"/>
            <a:ext cx="134246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
          <p:cNvSpPr txBox="1">
            <a:spLocks noGrp="1"/>
          </p:cNvSpPr>
          <p:nvPr>
            <p:ph type="ftr" idx="11"/>
          </p:nvPr>
        </p:nvSpPr>
        <p:spPr>
          <a:xfrm>
            <a:off x="3170317" y="6356350"/>
            <a:ext cx="573197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6"/>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41" name="Google Shape;41;p6"/>
          <p:cNvPicPr preferRelativeResize="0"/>
          <p:nvPr/>
        </p:nvPicPr>
        <p:blipFill rotWithShape="1">
          <a:blip r:embed="rId2">
            <a:alphaModFix/>
          </a:blip>
          <a:srcRect/>
          <a:stretch/>
        </p:blipFill>
        <p:spPr>
          <a:xfrm>
            <a:off x="-84773" y="1558155"/>
            <a:ext cx="4723448" cy="6256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7"/>
          <p:cNvSpPr txBox="1">
            <a:spLocks noGrp="1"/>
          </p:cNvSpPr>
          <p:nvPr>
            <p:ph type="dt" idx="10"/>
          </p:nvPr>
        </p:nvSpPr>
        <p:spPr>
          <a:xfrm>
            <a:off x="9155017" y="6366984"/>
            <a:ext cx="134246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ftr" idx="11"/>
          </p:nvPr>
        </p:nvSpPr>
        <p:spPr>
          <a:xfrm>
            <a:off x="3170317" y="6356350"/>
            <a:ext cx="573197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7"/>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51" name="Google Shape;51;p7"/>
          <p:cNvPicPr preferRelativeResize="0"/>
          <p:nvPr/>
        </p:nvPicPr>
        <p:blipFill rotWithShape="1">
          <a:blip r:embed="rId2">
            <a:alphaModFix/>
          </a:blip>
          <a:srcRect/>
          <a:stretch/>
        </p:blipFill>
        <p:spPr>
          <a:xfrm>
            <a:off x="-84773" y="1618601"/>
            <a:ext cx="4723448" cy="6256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173564" y="250888"/>
            <a:ext cx="11180236" cy="132556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8"/>
          <p:cNvSpPr txBox="1">
            <a:spLocks noGrp="1"/>
          </p:cNvSpPr>
          <p:nvPr>
            <p:ph type="dt" idx="10"/>
          </p:nvPr>
        </p:nvSpPr>
        <p:spPr>
          <a:xfrm>
            <a:off x="9155017" y="6366984"/>
            <a:ext cx="134246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3170317" y="6356350"/>
            <a:ext cx="573197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57" name="Google Shape;57;p8"/>
          <p:cNvPicPr preferRelativeResize="0"/>
          <p:nvPr/>
        </p:nvPicPr>
        <p:blipFill rotWithShape="1">
          <a:blip r:embed="rId2">
            <a:alphaModFix/>
          </a:blip>
          <a:srcRect/>
          <a:stretch/>
        </p:blipFill>
        <p:spPr>
          <a:xfrm>
            <a:off x="-84773" y="1558155"/>
            <a:ext cx="4723448" cy="6256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9"/>
          <p:cNvSpPr txBox="1">
            <a:spLocks noGrp="1"/>
          </p:cNvSpPr>
          <p:nvPr>
            <p:ph type="dt" idx="10"/>
          </p:nvPr>
        </p:nvSpPr>
        <p:spPr>
          <a:xfrm>
            <a:off x="9155017" y="6366984"/>
            <a:ext cx="134246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ftr" idx="11"/>
          </p:nvPr>
        </p:nvSpPr>
        <p:spPr>
          <a:xfrm>
            <a:off x="3170317" y="6356350"/>
            <a:ext cx="573197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9"/>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62" name="Google Shape;62;p9"/>
          <p:cNvPicPr preferRelativeResize="0"/>
          <p:nvPr/>
        </p:nvPicPr>
        <p:blipFill rotWithShape="1">
          <a:blip r:embed="rId2">
            <a:alphaModFix/>
          </a:blip>
          <a:srcRect/>
          <a:stretch/>
        </p:blipFill>
        <p:spPr>
          <a:xfrm>
            <a:off x="-84773" y="1558155"/>
            <a:ext cx="4723448" cy="6256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png"/><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3" descr="A picture containing street, person, riding, lamp&#10;&#10;Description automatically generated"/>
          <p:cNvPicPr preferRelativeResize="0"/>
          <p:nvPr/>
        </p:nvPicPr>
        <p:blipFill rotWithShape="1">
          <a:blip r:embed="rId8">
            <a:alphaModFix/>
          </a:blip>
          <a:srcRect t="7812" b="7813"/>
          <a:stretch/>
        </p:blipFill>
        <p:spPr>
          <a:xfrm>
            <a:off x="0" y="1714"/>
            <a:ext cx="12188952" cy="6856286"/>
          </a:xfrm>
          <a:prstGeom prst="rect">
            <a:avLst/>
          </a:prstGeom>
          <a:noFill/>
          <a:ln>
            <a:noFill/>
          </a:ln>
        </p:spPr>
      </p:pic>
      <p:sp>
        <p:nvSpPr>
          <p:cNvPr id="11" name="Google Shape;11;p3"/>
          <p:cNvSpPr/>
          <p:nvPr/>
        </p:nvSpPr>
        <p:spPr>
          <a:xfrm>
            <a:off x="-82210" y="-1714"/>
            <a:ext cx="12103693" cy="6859714"/>
          </a:xfrm>
          <a:prstGeom prst="rect">
            <a:avLst/>
          </a:prstGeom>
          <a:gradFill>
            <a:gsLst>
              <a:gs pos="0">
                <a:srgbClr val="FFFFFF">
                  <a:alpha val="0"/>
                </a:srgbClr>
              </a:gs>
              <a:gs pos="17000">
                <a:srgbClr val="FFFFFF">
                  <a:alpha val="9411"/>
                </a:srgbClr>
              </a:gs>
              <a:gs pos="80000">
                <a:srgbClr val="FFFFFF">
                  <a:alpha val="84313"/>
                </a:srgbClr>
              </a:gs>
              <a:gs pos="100000">
                <a:srgbClr val="FFFFFF">
                  <a:alpha val="84313"/>
                </a:srgbClr>
              </a:gs>
            </a:gsLst>
            <a:lin ang="10800000" scaled="0"/>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 name="Google Shape;12;p3"/>
          <p:cNvSpPr txBox="1">
            <a:spLocks noGrp="1"/>
          </p:cNvSpPr>
          <p:nvPr>
            <p:ph type="title"/>
          </p:nvPr>
        </p:nvSpPr>
        <p:spPr>
          <a:xfrm>
            <a:off x="173564" y="250888"/>
            <a:ext cx="11180236" cy="1325563"/>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chemeClr val="dk1"/>
              </a:buClr>
              <a:buSzPts val="4400"/>
              <a:buFont typeface="Calibri"/>
              <a:buNone/>
              <a:defRPr sz="44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 name="Google Shape;13;p3"/>
          <p:cNvSpPr txBox="1">
            <a:spLocks noGrp="1"/>
          </p:cNvSpPr>
          <p:nvPr>
            <p:ph type="body" idx="1"/>
          </p:nvPr>
        </p:nvSpPr>
        <p:spPr>
          <a:xfrm>
            <a:off x="178205" y="1727383"/>
            <a:ext cx="11175595" cy="4492441"/>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 name="Google Shape;14;p3"/>
          <p:cNvSpPr txBox="1">
            <a:spLocks noGrp="1"/>
          </p:cNvSpPr>
          <p:nvPr>
            <p:ph type="dt" idx="10"/>
          </p:nvPr>
        </p:nvSpPr>
        <p:spPr>
          <a:xfrm>
            <a:off x="9155017" y="6366984"/>
            <a:ext cx="1342467"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3"/>
          <p:cNvSpPr txBox="1">
            <a:spLocks noGrp="1"/>
          </p:cNvSpPr>
          <p:nvPr>
            <p:ph type="ftr" idx="11"/>
          </p:nvPr>
        </p:nvSpPr>
        <p:spPr>
          <a:xfrm>
            <a:off x="3170317" y="6356350"/>
            <a:ext cx="5731974"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3"/>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r>
              <a:rPr lang="en-US"/>
              <a:t>|   </a:t>
            </a:r>
            <a:fld id="{00000000-1234-1234-1234-123412341234}" type="slidenum">
              <a:rPr lang="en-US"/>
              <a:t>‹#›</a:t>
            </a:fld>
            <a:endParaRPr/>
          </a:p>
        </p:txBody>
      </p:sp>
      <p:grpSp>
        <p:nvGrpSpPr>
          <p:cNvPr id="17" name="Google Shape;17;p3"/>
          <p:cNvGrpSpPr/>
          <p:nvPr/>
        </p:nvGrpSpPr>
        <p:grpSpPr>
          <a:xfrm>
            <a:off x="12021484" y="-1714"/>
            <a:ext cx="167468" cy="6858000"/>
            <a:chOff x="12021484" y="-1714"/>
            <a:chExt cx="167468" cy="6858000"/>
          </a:xfrm>
        </p:grpSpPr>
        <p:sp>
          <p:nvSpPr>
            <p:cNvPr id="18" name="Google Shape;18;p3"/>
            <p:cNvSpPr/>
            <p:nvPr/>
          </p:nvSpPr>
          <p:spPr>
            <a:xfrm>
              <a:off x="12106742" y="-1714"/>
              <a:ext cx="82210" cy="6858000"/>
            </a:xfrm>
            <a:prstGeom prst="rect">
              <a:avLst/>
            </a:prstGeom>
            <a:solidFill>
              <a:srgbClr val="232D82"/>
            </a:solidFill>
            <a:ln w="12700" cap="flat" cmpd="sng">
              <a:solidFill>
                <a:srgbClr val="232D8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 name="Google Shape;19;p3"/>
            <p:cNvSpPr/>
            <p:nvPr/>
          </p:nvSpPr>
          <p:spPr>
            <a:xfrm>
              <a:off x="12021484" y="-1714"/>
              <a:ext cx="82210" cy="6858000"/>
            </a:xfrm>
            <a:prstGeom prst="rect">
              <a:avLst/>
            </a:prstGeom>
            <a:solidFill>
              <a:srgbClr val="DA1820"/>
            </a:solidFill>
            <a:ln w="12700" cap="flat" cmpd="sng">
              <a:solidFill>
                <a:srgbClr val="DA182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pic>
        <p:nvPicPr>
          <p:cNvPr id="20" name="Google Shape;20;p3" descr="A picture containing drawing&#10;&#10;Description automatically generated"/>
          <p:cNvPicPr preferRelativeResize="0"/>
          <p:nvPr/>
        </p:nvPicPr>
        <p:blipFill rotWithShape="1">
          <a:blip r:embed="rId9">
            <a:alphaModFix/>
          </a:blip>
          <a:srcRect/>
          <a:stretch/>
        </p:blipFill>
        <p:spPr>
          <a:xfrm>
            <a:off x="173564" y="6341526"/>
            <a:ext cx="464545" cy="456971"/>
          </a:xfrm>
          <a:prstGeom prst="rect">
            <a:avLst/>
          </a:prstGeom>
          <a:noFill/>
          <a:ln>
            <a:noFill/>
          </a:ln>
        </p:spPr>
      </p:pic>
      <p:pic>
        <p:nvPicPr>
          <p:cNvPr id="21" name="Google Shape;21;p3" descr="A picture containing drawing&#10;&#10;Description automatically generated"/>
          <p:cNvPicPr preferRelativeResize="0"/>
          <p:nvPr/>
        </p:nvPicPr>
        <p:blipFill rotWithShape="1">
          <a:blip r:embed="rId10">
            <a:alphaModFix/>
          </a:blip>
          <a:srcRect/>
          <a:stretch/>
        </p:blipFill>
        <p:spPr>
          <a:xfrm>
            <a:off x="808625" y="6326116"/>
            <a:ext cx="1152377" cy="335187"/>
          </a:xfrm>
          <a:prstGeom prst="rect">
            <a:avLst/>
          </a:prstGeom>
          <a:noFill/>
          <a:ln>
            <a:noFill/>
          </a:ln>
        </p:spPr>
      </p:pic>
      <p:pic>
        <p:nvPicPr>
          <p:cNvPr id="22" name="Google Shape;22;p3" descr="A close up of a sign&#10;&#10;Description automatically generated"/>
          <p:cNvPicPr preferRelativeResize="0"/>
          <p:nvPr/>
        </p:nvPicPr>
        <p:blipFill rotWithShape="1">
          <a:blip r:embed="rId11">
            <a:alphaModFix/>
          </a:blip>
          <a:srcRect/>
          <a:stretch/>
        </p:blipFill>
        <p:spPr>
          <a:xfrm>
            <a:off x="2132101" y="6341526"/>
            <a:ext cx="867700" cy="35707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72">
          <p15:clr>
            <a:srgbClr val="F26B43"/>
          </p15:clr>
        </p15:guide>
        <p15:guide id="2" pos="7152">
          <p15:clr>
            <a:srgbClr val="F26B43"/>
          </p15:clr>
        </p15:guide>
        <p15:guide id="3" orient="horz" pos="4248">
          <p15:clr>
            <a:srgbClr val="F26B43"/>
          </p15:clr>
        </p15:guide>
        <p15:guide id="4" pos="72">
          <p15:clr>
            <a:srgbClr val="F26B43"/>
          </p15:clr>
        </p15:guide>
        <p15:guide id="5" pos="96">
          <p15:clr>
            <a:srgbClr val="F26B43"/>
          </p15:clr>
        </p15:guide>
        <p15:guide id="6" orient="horz" pos="144">
          <p15:clr>
            <a:srgbClr val="F26B43"/>
          </p15:clr>
        </p15:guide>
        <p15:guide id="7" orient="horz" pos="1008">
          <p15:clr>
            <a:srgbClr val="F26B43"/>
          </p15:clr>
        </p15:guide>
        <p15:guide id="8" orient="horz" pos="1080">
          <p15:clr>
            <a:srgbClr val="F26B43"/>
          </p15:clr>
        </p15:guide>
        <p15:guide id="9" orient="horz" pos="3912">
          <p15:clr>
            <a:srgbClr val="F26B43"/>
          </p15:clr>
        </p15:guide>
        <p15:guide id="10" pos="6720">
          <p15:clr>
            <a:srgbClr val="F26B43"/>
          </p15:clr>
        </p15:guide>
        <p15:guide id="11" pos="6624">
          <p15:clr>
            <a:srgbClr val="F26B43"/>
          </p15:clr>
        </p15:guide>
        <p15:guide id="12" pos="5904">
          <p15:clr>
            <a:srgbClr val="F26B43"/>
          </p15:clr>
        </p15:guide>
        <p15:guide id="13" orient="horz" pos="3984">
          <p15:clr>
            <a:srgbClr val="F26B43"/>
          </p15:clr>
        </p15:guide>
        <p15:guide id="14" pos="57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
          <p:cNvSpPr txBox="1">
            <a:spLocks noGrp="1"/>
          </p:cNvSpPr>
          <p:nvPr>
            <p:ph type="ctrTitle"/>
          </p:nvPr>
        </p:nvSpPr>
        <p:spPr>
          <a:xfrm>
            <a:off x="1524000" y="1122362"/>
            <a:ext cx="9144000" cy="2859087"/>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1F3864"/>
              </a:buClr>
              <a:buSzPts val="6000"/>
              <a:buFont typeface="Calibri"/>
              <a:buNone/>
            </a:pPr>
            <a:r>
              <a:rPr lang="en-US" dirty="0"/>
              <a:t>Week 3 Workshop</a:t>
            </a:r>
            <a:endParaRPr dirty="0"/>
          </a:p>
        </p:txBody>
      </p:sp>
      <p:sp>
        <p:nvSpPr>
          <p:cNvPr id="68" name="Google Shape;68;p1"/>
          <p:cNvSpPr txBox="1">
            <a:spLocks noGrp="1"/>
          </p:cNvSpPr>
          <p:nvPr>
            <p:ph type="subTitle" idx="1"/>
          </p:nvPr>
        </p:nvSpPr>
        <p:spPr>
          <a:xfrm>
            <a:off x="1524000" y="4067174"/>
            <a:ext cx="9144000" cy="119062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400"/>
              <a:buNone/>
            </a:pPr>
            <a:r>
              <a:rPr lang="en-US" b="1"/>
              <a:t> – Software Development Life Cycle</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2"/>
          <p:cNvSpPr txBox="1">
            <a:spLocks noGrp="1"/>
          </p:cNvSpPr>
          <p:nvPr>
            <p:ph type="body" idx="1"/>
          </p:nvPr>
        </p:nvSpPr>
        <p:spPr>
          <a:xfrm>
            <a:off x="173575" y="1714500"/>
            <a:ext cx="11180100" cy="4505400"/>
          </a:xfrm>
          <a:prstGeom prst="rect">
            <a:avLst/>
          </a:prstGeom>
          <a:noFill/>
          <a:ln>
            <a:noFill/>
          </a:ln>
        </p:spPr>
        <p:txBody>
          <a:bodyPr spcFirstLastPara="1" wrap="square" lIns="91425" tIns="45700" rIns="91425" bIns="45700" anchor="t" anchorCtr="0">
            <a:normAutofit lnSpcReduction="10000"/>
          </a:bodyPr>
          <a:lstStyle/>
          <a:p>
            <a:pPr marL="0" lvl="0" indent="0" algn="just" rtl="0">
              <a:lnSpc>
                <a:spcPct val="90000"/>
              </a:lnSpc>
              <a:spcBef>
                <a:spcPts val="1000"/>
              </a:spcBef>
              <a:spcAft>
                <a:spcPts val="0"/>
              </a:spcAft>
              <a:buClr>
                <a:schemeClr val="dk1"/>
              </a:buClr>
              <a:buSzPts val="1800"/>
              <a:buNone/>
            </a:pPr>
            <a:r>
              <a:rPr lang="en-US" dirty="0"/>
              <a:t>Q 1) Discuss the aspects where waterfall model is different from Prototype model.</a:t>
            </a:r>
            <a:endParaRPr dirty="0"/>
          </a:p>
          <a:p>
            <a:pPr marL="0" lvl="0" indent="0" algn="just" rtl="0">
              <a:lnSpc>
                <a:spcPct val="90000"/>
              </a:lnSpc>
              <a:spcBef>
                <a:spcPts val="1000"/>
              </a:spcBef>
              <a:spcAft>
                <a:spcPts val="0"/>
              </a:spcAft>
              <a:buClr>
                <a:schemeClr val="dk1"/>
              </a:buClr>
              <a:buSzPts val="1800"/>
              <a:buNone/>
            </a:pPr>
            <a:endParaRPr dirty="0"/>
          </a:p>
          <a:p>
            <a:pPr marL="0" lvl="0" indent="0" algn="just" rtl="0">
              <a:lnSpc>
                <a:spcPct val="90000"/>
              </a:lnSpc>
              <a:spcBef>
                <a:spcPts val="1000"/>
              </a:spcBef>
              <a:spcAft>
                <a:spcPts val="0"/>
              </a:spcAft>
              <a:buClr>
                <a:schemeClr val="dk1"/>
              </a:buClr>
              <a:buSzPts val="1800"/>
              <a:buNone/>
            </a:pPr>
            <a:r>
              <a:rPr lang="en-US" dirty="0"/>
              <a:t>Q2 )  Discuss some circumstances where Spiral Model can be a good choice of Methodology.</a:t>
            </a:r>
            <a:endParaRPr dirty="0"/>
          </a:p>
          <a:p>
            <a:pPr marL="0" lvl="0" indent="0" algn="just" rtl="0">
              <a:lnSpc>
                <a:spcPct val="90000"/>
              </a:lnSpc>
              <a:spcBef>
                <a:spcPts val="1000"/>
              </a:spcBef>
              <a:spcAft>
                <a:spcPts val="0"/>
              </a:spcAft>
              <a:buClr>
                <a:schemeClr val="dk1"/>
              </a:buClr>
              <a:buSzPts val="1800"/>
              <a:buNone/>
            </a:pPr>
            <a:endParaRPr dirty="0"/>
          </a:p>
          <a:p>
            <a:pPr marL="0" lvl="0" indent="0" algn="just" rtl="0">
              <a:lnSpc>
                <a:spcPct val="90000"/>
              </a:lnSpc>
              <a:spcBef>
                <a:spcPts val="1000"/>
              </a:spcBef>
              <a:spcAft>
                <a:spcPts val="0"/>
              </a:spcAft>
              <a:buClr>
                <a:schemeClr val="dk1"/>
              </a:buClr>
              <a:buSzPts val="1800"/>
              <a:buNone/>
            </a:pPr>
            <a:r>
              <a:rPr lang="en-US" dirty="0"/>
              <a:t>Q2) Suppose are a software engineer of your software development team. What would you recommend if you were to recommend the methodology for following nature of projects with reasoning?</a:t>
            </a:r>
            <a:endParaRPr dirty="0"/>
          </a:p>
          <a:p>
            <a:pPr marL="0" lvl="0" indent="0" algn="just" rtl="0">
              <a:lnSpc>
                <a:spcPct val="90000"/>
              </a:lnSpc>
              <a:spcBef>
                <a:spcPts val="1000"/>
              </a:spcBef>
              <a:spcAft>
                <a:spcPts val="0"/>
              </a:spcAft>
              <a:buClr>
                <a:schemeClr val="dk1"/>
              </a:buClr>
              <a:buSzPts val="1800"/>
              <a:buNone/>
            </a:pPr>
            <a:r>
              <a:rPr lang="en-US" dirty="0" err="1"/>
              <a:t>i</a:t>
            </a:r>
            <a:r>
              <a:rPr lang="en-US" dirty="0"/>
              <a:t>) First project is a news portal site that requires a member registration. Once the user becomes the member, he is allowed to read the articles and make comments .He is pretty much certain of the designs and has clear cut idea of the overall system that clients is looking for and the client needs it prepared in a month. At the same time, he is working on another project(details not necessary) simultaneously for which he has to attend frequent meetings with the client and  has the deadline is within a few days.</a:t>
            </a:r>
            <a:endParaRPr dirty="0"/>
          </a:p>
          <a:p>
            <a:pPr marL="0" lvl="0" indent="0" algn="just" rtl="0">
              <a:lnSpc>
                <a:spcPct val="90000"/>
              </a:lnSpc>
              <a:spcBef>
                <a:spcPts val="1000"/>
              </a:spcBef>
              <a:spcAft>
                <a:spcPts val="0"/>
              </a:spcAft>
              <a:buClr>
                <a:schemeClr val="dk1"/>
              </a:buClr>
              <a:buSzPts val="1800"/>
              <a:buNone/>
            </a:pPr>
            <a:r>
              <a:rPr lang="en-US" dirty="0"/>
              <a:t>ii) Another project is an e-learning system that is very much different that other existing e-learning systems in Nepal. The client has necessary scripts of all the course contents but is reluctant whether the delivery of contents be it in an animated form or live video teaching form. There are other numerous details that he must consider but cannot think of it right now. All he knows is he is determined to own an e-learning system.</a:t>
            </a:r>
            <a:endParaRPr dirty="0"/>
          </a:p>
          <a:p>
            <a:pPr marL="0" lvl="0" indent="0" algn="just" rtl="0">
              <a:lnSpc>
                <a:spcPct val="90000"/>
              </a:lnSpc>
              <a:spcBef>
                <a:spcPts val="1000"/>
              </a:spcBef>
              <a:spcAft>
                <a:spcPts val="0"/>
              </a:spcAft>
              <a:buClr>
                <a:schemeClr val="dk1"/>
              </a:buClr>
              <a:buSzPts val="1800"/>
              <a:buNone/>
            </a:pPr>
            <a:endParaRPr dirty="0"/>
          </a:p>
        </p:txBody>
      </p:sp>
      <p:sp>
        <p:nvSpPr>
          <p:cNvPr id="74" name="Google Shape;74;p2"/>
          <p:cNvSpPr txBox="1">
            <a:spLocks noGrp="1"/>
          </p:cNvSpPr>
          <p:nvPr>
            <p:ph type="title"/>
          </p:nvPr>
        </p:nvSpPr>
        <p:spPr>
          <a:xfrm>
            <a:off x="173564" y="250888"/>
            <a:ext cx="11180236" cy="1325563"/>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1F3864"/>
              </a:buClr>
              <a:buSzPts val="4400"/>
              <a:buFont typeface="Calibri"/>
              <a:buNone/>
            </a:pPr>
            <a:r>
              <a:rPr lang="en-US"/>
              <a:t>Software Development Life Cycle</a:t>
            </a:r>
            <a:endParaRPr/>
          </a:p>
        </p:txBody>
      </p:sp>
      <p:sp>
        <p:nvSpPr>
          <p:cNvPr id="75" name="Google Shape;75;p2"/>
          <p:cNvSpPr txBox="1">
            <a:spLocks noGrp="1"/>
          </p:cNvSpPr>
          <p:nvPr>
            <p:ph type="dt" idx="10"/>
          </p:nvPr>
        </p:nvSpPr>
        <p:spPr>
          <a:xfrm>
            <a:off x="9155017" y="6366984"/>
            <a:ext cx="1342467"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October 2, 2020</a:t>
            </a:r>
            <a:endParaRPr/>
          </a:p>
        </p:txBody>
      </p:sp>
      <p:sp>
        <p:nvSpPr>
          <p:cNvPr id="76" name="Google Shape;76;p2"/>
          <p:cNvSpPr txBox="1">
            <a:spLocks noGrp="1"/>
          </p:cNvSpPr>
          <p:nvPr>
            <p:ph type="ftr" idx="11"/>
          </p:nvPr>
        </p:nvSpPr>
        <p:spPr>
          <a:xfrm>
            <a:off x="3170317" y="6356350"/>
            <a:ext cx="5731974"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 kindly go to 'INSERT &gt; Header &amp; Footer' to change these options.</a:t>
            </a:r>
            <a:endParaRPr/>
          </a:p>
        </p:txBody>
      </p:sp>
      <p:sp>
        <p:nvSpPr>
          <p:cNvPr id="77" name="Google Shape;77;p2"/>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r>
              <a:rPr lang="en-US"/>
              <a:t>|   </a:t>
            </a:r>
            <a:fld id="{00000000-1234-1234-1234-123412341234}" type="slidenum">
              <a:rPr lang="en-US"/>
              <a:t>2</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281</Words>
  <Application>Microsoft Office PowerPoint</Application>
  <PresentationFormat>Widescreen</PresentationFormat>
  <Paragraphs>13</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Week 3 Workshop</vt:lpstr>
      <vt:lpstr>Software Development Life Cycle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3 Workshop</dc:title>
  <dc:creator>Akchayat Bikram Joshi</dc:creator>
  <cp:lastModifiedBy>sandeep gurung</cp:lastModifiedBy>
  <cp:revision>2</cp:revision>
  <dcterms:created xsi:type="dcterms:W3CDTF">2020-07-29T02:48:43Z</dcterms:created>
  <dcterms:modified xsi:type="dcterms:W3CDTF">2022-11-04T08:12:47Z</dcterms:modified>
</cp:coreProperties>
</file>