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2192C-61E5-442F-92B8-18D04E0350D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907C-502D-4513-8902-E78BEC4F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3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3CA9-445C-B534-7057-ACB7A99D9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DC252-A721-99FF-0E4D-F701D0B4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8397-B5A4-185D-61B4-F13453D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D2B6-5AD5-95E3-AAEF-D190A99B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0A83-438F-FB0E-0B48-11040EE8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F0C2-DDE5-89D2-41B6-3FBA9E41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3A75-2AD1-C24C-A8E4-4A525957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073A-B357-1FAE-FB6C-1186DAFC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CEE6-2239-B5BB-7698-8CD8A92C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2F68B-EFD5-0811-4F9E-3B881A89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D236B-1EE9-486C-9CCB-D1BBBB61D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A0A0A-A8A5-3715-0B25-CA07FEA9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00BB3-0646-4DD6-9F39-42349CE4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FA45-1CEF-D96A-86A1-6629049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586A-5635-DD5E-0601-87B45A14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A99E-6727-C2F3-3511-1953614D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B2FD-797D-E7E9-AD73-D2DFA5E1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CA5BE-9B51-11A1-6017-65945E59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8FB0-6FD6-8304-9481-5944B9B0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97CC-B250-F9DB-705F-26048846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36F-17E3-D92E-9B95-131CF496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2CAF6-E01F-5D93-3AF3-E7242AE9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BDEE-24CA-FC85-9C0D-A83CE651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1BB9-07BE-1367-9D1F-ECE17AC6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E7A0-9B0D-7B5B-D56B-0EE18A8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31E8-B83E-A486-371F-A068028C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CDE6-2481-90CE-0F96-DFCC40A0E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C4293-7772-D2A9-3513-5206886ED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8B356-DB4A-C8AA-359A-F708087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689F-2D1A-F7EC-03B8-A1A8BD2C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7F66-1EAF-A5DF-DB0A-7B17532B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A10C-51D3-788C-14B5-CB8E1DC0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C726-DDAC-6CBE-87C5-9F9644ED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F5A5-D792-C9DC-5839-4A343CC0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F860E-0777-E744-E415-201234067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4A9F7-662C-2BB2-F552-A080C9262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1E8EB-42AE-8634-1D20-3576A20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BDD4C-64EF-9D3B-89FB-1C58DAC6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24BF7-EA4C-6F0E-F515-E25843CD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0EE-0370-2D96-314B-AB2AAE2C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D11EE-BFAF-CB3A-5BD8-8E9D962D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2DC99-AE9B-A411-162E-2298F41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FFA2-BC3C-3E74-D3E9-37C36540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74092-26ED-38F3-6BB8-A20EA07D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16B1E-329E-7F0C-8CC3-ED989941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5819C-1851-398A-A3B8-DB776BD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5634-2A05-1BE3-6D85-707EBD4C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A9AE-F7B4-8B54-8D69-1C762EC9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B1F9-1E9B-B639-BB22-9A8D58DB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BE423-C66C-1CDF-CEA5-731D0F71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9E7C0-887F-311A-D168-94C2E950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21A4-D208-E314-101A-23D10338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C9A8-1328-5F3C-940C-2B01BB47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0843F-C1B4-CA9C-3C4C-F47313862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10398-868A-2F5C-751F-167669203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061E-2535-8F8C-8DA1-6ADA9291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4BA5-164E-15CA-0456-DF777B0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A3F95-1643-C4C9-4AFC-20853BE5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C46AD-25FE-D51B-58DC-77B3EA2D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B8AD-2EA1-0F40-770E-C5D129C7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79B9-6285-13D1-899C-B7472F071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3F1-A292-40F9-ABFF-6E2E24E854B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7604-B796-21E6-152B-ABD879966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A650-F095-856E-8CC5-B454F1470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AF11-6C2A-48DF-828B-D4F281D1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7101-DF58-E896-1DF8-241E45AE0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Software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A23EA-CF3A-74E5-A998-2505CE68F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3221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2BCE-C5AB-54CA-0E6D-57667620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645D-6F0C-005F-EF46-DEB4EDE9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on the basis of some points on why requirements understanding  process is complex than it looks.</a:t>
            </a:r>
          </a:p>
          <a:p>
            <a:r>
              <a:rPr lang="en-US" dirty="0"/>
              <a:t>Refer to SRS template(by IEEE) and get used to the SRS components.</a:t>
            </a:r>
          </a:p>
        </p:txBody>
      </p:sp>
    </p:spTree>
    <p:extLst>
      <p:ext uri="{BB962C8B-B14F-4D97-AF65-F5344CB8AC3E}">
        <p14:creationId xmlns:p14="http://schemas.microsoft.com/office/powerpoint/2010/main" val="191620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7 Software Requirements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 Thapa</dc:creator>
  <cp:lastModifiedBy>Rubin Thapa</cp:lastModifiedBy>
  <cp:revision>22</cp:revision>
  <dcterms:created xsi:type="dcterms:W3CDTF">2022-08-10T16:01:52Z</dcterms:created>
  <dcterms:modified xsi:type="dcterms:W3CDTF">2022-08-22T03:08:38Z</dcterms:modified>
</cp:coreProperties>
</file>