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jqbLFbVgUqm3WeSYmF8EbXdTbU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Week 16 Workshop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Use Case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 Case </a:t>
            </a:r>
            <a:endParaRPr/>
          </a:p>
        </p:txBody>
      </p:sp>
      <p:sp>
        <p:nvSpPr>
          <p:cNvPr id="91" name="Google Shape;91;p2"/>
          <p:cNvSpPr txBox="1"/>
          <p:nvPr>
            <p:ph idx="1" type="body"/>
          </p:nvPr>
        </p:nvSpPr>
        <p:spPr>
          <a:xfrm>
            <a:off x="838200" y="1825624"/>
            <a:ext cx="10515600" cy="474385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br>
              <a:rPr b="0" lang="en-US" sz="1600"/>
            </a:br>
            <a:r>
              <a:rPr b="1" lang="en-US" sz="1600">
                <a:solidFill>
                  <a:srgbClr val="333333"/>
                </a:solidFill>
                <a:latin typeface="Arial"/>
                <a:ea typeface="Arial"/>
                <a:cs typeface="Arial"/>
                <a:sym typeface="Arial"/>
              </a:rPr>
              <a:t>Bhushan</a:t>
            </a:r>
            <a:r>
              <a:rPr b="1" lang="en-US" sz="1600">
                <a:solidFill>
                  <a:srgbClr val="333333"/>
                </a:solidFill>
                <a:latin typeface="Arial"/>
                <a:ea typeface="Arial"/>
                <a:cs typeface="Arial"/>
                <a:sym typeface="Arial"/>
              </a:rPr>
              <a:t> Academy</a:t>
            </a:r>
            <a:r>
              <a:rPr lang="en-US" sz="1600">
                <a:solidFill>
                  <a:srgbClr val="333333"/>
                </a:solidFill>
                <a:latin typeface="Arial"/>
                <a:ea typeface="Arial"/>
                <a:cs typeface="Arial"/>
                <a:sym typeface="Arial"/>
              </a:rPr>
              <a:t> is a futsal training academy located at Imadol, Lalitpur. It provides various courses related to football and futsal. </a:t>
            </a:r>
            <a:r>
              <a:rPr lang="en-US" sz="1600">
                <a:solidFill>
                  <a:srgbClr val="333333"/>
                </a:solidFill>
                <a:latin typeface="Arial"/>
                <a:ea typeface="Arial"/>
                <a:cs typeface="Arial"/>
                <a:sym typeface="Arial"/>
              </a:rPr>
              <a:t>Recently they have opened a futsal in their academy and apart from the members of academy, it is looking to make futsal ground available for general people as well. </a:t>
            </a:r>
            <a:endParaRPr sz="1600">
              <a:solidFill>
                <a:srgbClr val="333333"/>
              </a:solidFill>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t/>
            </a:r>
            <a:endParaRPr sz="1600">
              <a:solidFill>
                <a:srgbClr val="333333"/>
              </a:solidFill>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rPr lang="en-US" sz="1600">
                <a:solidFill>
                  <a:srgbClr val="333333"/>
                </a:solidFill>
                <a:latin typeface="Arial"/>
                <a:ea typeface="Arial"/>
                <a:cs typeface="Arial"/>
                <a:sym typeface="Arial"/>
              </a:rPr>
              <a:t>So, it is looking for an online system to manage its business operations. The system should have provision to register the user(Staff, members etc), make booking of the timings , rate the overall experience(price range, turf condition etc), make online payment(if interested), user management etc. The system should track the game numbers of their customers and on the 10th game, members are given a free  game of one hour. </a:t>
            </a:r>
            <a:endParaRPr sz="1600">
              <a:solidFill>
                <a:srgbClr val="333333"/>
              </a:solidFill>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t/>
            </a:r>
            <a:endParaRPr sz="1600">
              <a:solidFill>
                <a:srgbClr val="333333"/>
              </a:solidFill>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rPr lang="en-US" sz="1600">
                <a:solidFill>
                  <a:srgbClr val="333333"/>
                </a:solidFill>
                <a:latin typeface="Arial"/>
                <a:ea typeface="Arial"/>
                <a:cs typeface="Arial"/>
                <a:sym typeface="Arial"/>
              </a:rPr>
              <a:t>Suppose you and your team is contracted to build that system. </a:t>
            </a:r>
            <a:endParaRPr sz="1600">
              <a:solidFill>
                <a:srgbClr val="333333"/>
              </a:solidFill>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t/>
            </a:r>
            <a:endParaRPr sz="1600"/>
          </a:p>
          <a:p>
            <a:pPr indent="0" lvl="0" marL="0" rtl="0" algn="l">
              <a:lnSpc>
                <a:spcPct val="90000"/>
              </a:lnSpc>
              <a:spcBef>
                <a:spcPts val="0"/>
              </a:spcBef>
              <a:spcAft>
                <a:spcPts val="0"/>
              </a:spcAft>
              <a:buClr>
                <a:schemeClr val="dk1"/>
              </a:buClr>
              <a:buSzPts val="1600"/>
              <a:buNone/>
            </a:pPr>
            <a:br>
              <a:rPr b="0" lang="en-US" sz="1600"/>
            </a:br>
            <a:r>
              <a:rPr b="1" i="0" lang="en-US" sz="1600" u="none" strike="noStrike">
                <a:solidFill>
                  <a:srgbClr val="000000"/>
                </a:solidFill>
                <a:latin typeface="Arial"/>
                <a:ea typeface="Arial"/>
                <a:cs typeface="Arial"/>
                <a:sym typeface="Arial"/>
              </a:rPr>
              <a:t>Create </a:t>
            </a:r>
            <a:r>
              <a:rPr b="1" lang="en-US" sz="1600">
                <a:solidFill>
                  <a:srgbClr val="000000"/>
                </a:solidFill>
                <a:latin typeface="Arial"/>
                <a:ea typeface="Arial"/>
                <a:cs typeface="Arial"/>
                <a:sym typeface="Arial"/>
              </a:rPr>
              <a:t>a Use Case Diagram</a:t>
            </a:r>
            <a:r>
              <a:rPr b="1" i="0" lang="en-US" sz="1600" u="none" strike="noStrike">
                <a:solidFill>
                  <a:srgbClr val="000000"/>
                </a:solidFill>
                <a:latin typeface="Arial"/>
                <a:ea typeface="Arial"/>
                <a:cs typeface="Arial"/>
                <a:sym typeface="Arial"/>
              </a:rPr>
              <a:t> </a:t>
            </a:r>
            <a:r>
              <a:rPr b="1" lang="en-US" sz="1600">
                <a:solidFill>
                  <a:srgbClr val="000000"/>
                </a:solidFill>
                <a:latin typeface="Arial"/>
                <a:ea typeface="Arial"/>
                <a:cs typeface="Arial"/>
                <a:sym typeface="Arial"/>
              </a:rPr>
              <a:t>to model the </a:t>
            </a:r>
            <a:r>
              <a:rPr b="1" lang="en-US" sz="1600">
                <a:solidFill>
                  <a:srgbClr val="000000"/>
                </a:solidFill>
                <a:latin typeface="Arial"/>
                <a:ea typeface="Arial"/>
                <a:cs typeface="Arial"/>
                <a:sym typeface="Arial"/>
              </a:rPr>
              <a:t>requirements</a:t>
            </a:r>
            <a:r>
              <a:rPr b="1" lang="en-US" sz="1600">
                <a:solidFill>
                  <a:srgbClr val="000000"/>
                </a:solidFill>
                <a:latin typeface="Arial"/>
                <a:ea typeface="Arial"/>
                <a:cs typeface="Arial"/>
                <a:sym typeface="Arial"/>
              </a:rPr>
              <a:t> based on the </a:t>
            </a:r>
            <a:r>
              <a:rPr b="1" i="0" lang="en-US" sz="1600" u="none" strike="noStrike">
                <a:solidFill>
                  <a:srgbClr val="000000"/>
                </a:solidFill>
                <a:latin typeface="Arial"/>
                <a:ea typeface="Arial"/>
                <a:cs typeface="Arial"/>
                <a:sym typeface="Arial"/>
              </a:rPr>
              <a:t> scenario above</a:t>
            </a:r>
            <a:r>
              <a:rPr b="1" lang="en-US" sz="1600">
                <a:solidFill>
                  <a:srgbClr val="000000"/>
                </a:solidFill>
                <a:latin typeface="Arial"/>
                <a:ea typeface="Arial"/>
                <a:cs typeface="Arial"/>
                <a:sym typeface="Arial"/>
              </a:rPr>
              <a:t> and write use case descriptions(high level/ expanded) for any of the two functionalities.</a:t>
            </a:r>
            <a:endParaRPr b="1" sz="1600"/>
          </a:p>
          <a:p>
            <a:pPr indent="0" lvl="0" marL="0" rtl="0" algn="l">
              <a:lnSpc>
                <a:spcPct val="90000"/>
              </a:lnSpc>
              <a:spcBef>
                <a:spcPts val="2000"/>
              </a:spcBef>
              <a:spcAft>
                <a:spcPts val="0"/>
              </a:spcAft>
              <a:buClr>
                <a:schemeClr val="dk1"/>
              </a:buClr>
              <a:buSzPts val="1600"/>
              <a:buNone/>
            </a:pPr>
            <a:br>
              <a:rPr lang="en-US" sz="1600"/>
            </a:b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2021-12-17T06:16:32Z</dcterms:created>
  <dc:creator>Rubin Thapa</dc:creator>
</cp:coreProperties>
</file>