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5E3E-F76E-BABE-F9DB-25995ACE2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AA767-71F3-0BC9-D575-5974353E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01E8E-F48D-303A-F671-4CAE3F61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BF1-2105-4B22-8C47-AAE521B478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71FED-E9A5-2880-4837-2E79AA77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A3577-DB39-46E2-5323-D5148227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9B1-D6D7-442D-B37E-EE3B3E60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8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F251-F835-F071-F6F0-FD0C2C9B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BBD94-C610-0ABA-74EC-6444AAF64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0D39E-3B35-CAB0-0D04-17E913EF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BF1-2105-4B22-8C47-AAE521B478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F7050-CA36-69F1-17D3-BD729C79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7548-643F-6EEE-AF14-7E589D6E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9B1-D6D7-442D-B37E-EE3B3E60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DC6C1-6309-F993-7B82-5CE3337AE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0BE4A-283D-6BF2-C824-8A1D93745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477C-FEAD-412A-0159-A0FDFD96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BF1-2105-4B22-8C47-AAE521B478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6CAEF-18C8-B868-8FF2-F56E2C7D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96BD-B29E-851B-2401-72FECE23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9B1-D6D7-442D-B37E-EE3B3E60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B475-0772-2A03-22A6-DD14C6E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4CD7-E926-81AC-3278-5CD609CB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ADD06-C7F2-B54E-C2E4-4823F5B2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BF1-2105-4B22-8C47-AAE521B478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24CFE-043E-1B52-63DD-147BB106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8B68-6D94-668F-3BAA-8B5E4A79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9B1-D6D7-442D-B37E-EE3B3E60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68F1-0FEF-F4B1-8CDD-6EC42764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0D4AE-A74A-DBE6-6ABC-F2E34996D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4647-E677-9266-3823-3488A89B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BF1-2105-4B22-8C47-AAE521B478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63B1-C476-A697-F0E9-E63DD1D6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8408-9A43-2572-96F5-F907DC3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9B1-D6D7-442D-B37E-EE3B3E60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D742-A219-B61E-A7F6-B66BB680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66DE-5010-C004-7459-E72842205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F86BA-415E-28C7-C6B0-D26890A5F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89BF5-9014-83A5-1F5B-EAA53193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BF1-2105-4B22-8C47-AAE521B478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DF21-A7FE-54E8-DE05-CAFB6C6E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045B-0656-79FD-C237-49246B48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9B1-D6D7-442D-B37E-EE3B3E60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6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842A-5997-8D13-1F65-00A4257A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AC3BC-C05C-13AB-20C5-FF5A002B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65377-785D-2CAB-A3DD-36AEED8DD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53913-970A-8303-689C-D6669474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B5404-CA68-212A-632C-551B752DF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3B70A-D6CF-A93A-2979-1259A96A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BF1-2105-4B22-8C47-AAE521B478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CF7CB-BE95-0F1B-17DF-4AE29F05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EA00D-DBF2-EE16-C20E-D9D878D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9B1-D6D7-442D-B37E-EE3B3E60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5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A31F-D078-6B0D-831B-8295EE1A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F0A9F-01AF-E716-2C3E-56B4673C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BF1-2105-4B22-8C47-AAE521B478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B2031-84DC-16B7-2A6A-BD9C50CB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4FCAE-E77B-460D-0241-7ABA7373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9B1-D6D7-442D-B37E-EE3B3E60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E0EFC-41D5-CDEA-684A-ED04E61D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BF1-2105-4B22-8C47-AAE521B478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093B2-E15B-3A91-2EAB-EE4687BE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2E36F-6478-B4B1-D490-500C0CED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9B1-D6D7-442D-B37E-EE3B3E60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4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0DE7-C6E9-9953-C852-E647B5D3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2FBF-89BA-69D4-08B7-F8442D530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3FF2A-9DC0-DBEB-460E-C614B18C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AE4C-2FE5-6A29-875D-CF99FDCE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BF1-2105-4B22-8C47-AAE521B478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40064-8E32-D66F-2F11-EAC237F8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9A9B2-75C7-3CC7-8EE9-D865149E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9B1-D6D7-442D-B37E-EE3B3E60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554-772C-CEE7-0450-FB68DC27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D26D8-7938-4A21-4CB9-27AA34B25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E87DF-D630-EC0C-C2B5-E46987A54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5FCE0-B010-D1E6-7292-323BD454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BF1-2105-4B22-8C47-AAE521B478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613F4-185F-F152-4F78-5F6AABD9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C192D-3E57-BC01-4EC5-F19C002F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9B1-D6D7-442D-B37E-EE3B3E60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332ED-FA33-5900-A888-0CE8F2D7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8C01-5C70-A22B-BF1E-41BC7642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DC25-1660-CBC9-61EC-D1AA6FE1E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EBF1-2105-4B22-8C47-AAE521B478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20DE-E363-DA3C-814F-474D189AF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4594-8752-8F7A-5931-C9F8DD35D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99B1-D6D7-442D-B37E-EE3B3E60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3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2F35-B8A0-C548-5AB1-42738C711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20 Software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D6E10-6A5F-DC87-1A16-DE1A65DF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79171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353C-3351-2504-B410-9483FCE2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752A-C8B9-4A52-F4BA-4FF2CF3C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Write short notes on:</a:t>
            </a:r>
            <a:endParaRPr lang="en-US" b="0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Micro-Kernel Architecture, Space Based Architecture </a:t>
            </a:r>
            <a:endParaRPr lang="en-US" b="0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Carry out a brief online search and write some descriptive reasons on why microservices architecture started to become a popular choice of architecture. While answering, you can also explore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monolithic architecture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your answers could include comparative aspects with the monolithic architecture as well.</a:t>
            </a: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0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20 Software Architecture</vt:lpstr>
      <vt:lpstr>Software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20 Software Architecture</dc:title>
  <dc:creator>Rubin Thapa</dc:creator>
  <cp:lastModifiedBy>Rubin Thapa</cp:lastModifiedBy>
  <cp:revision>2</cp:revision>
  <dcterms:created xsi:type="dcterms:W3CDTF">2022-08-24T02:52:06Z</dcterms:created>
  <dcterms:modified xsi:type="dcterms:W3CDTF">2022-08-24T03:21:13Z</dcterms:modified>
</cp:coreProperties>
</file>