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gno8A/KtkTfJy3ut/++Sj7tM/h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Week 22 Workshop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46165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Introduction to Testing/Black Box Testing Techniques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 to Testing/Black Box Testing Techniques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Differentiate between Verification and Validation.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Briefly state the purposes of Testing.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Write in short why Regression Testing is necessary?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As a part of Black-Box Test, you are required to Test a sign in/login page. Explain how would you approach this testing? You are free to assume the requirements related to login.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2021-11-26T05:58:04Z</dcterms:created>
  <dc:creator>Rubin Thapa</dc:creator>
</cp:coreProperties>
</file>