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4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AAB87-603D-1836-5670-CB1FBB33E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721FD-0E3A-D82E-E4DD-E1752AA62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EEBF2-EC91-E72A-49B7-5335DA12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0474-5EB0-4589-A157-D332D3514193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6A20F-734B-DFD8-5974-E02992B22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F03E0-5CB8-0663-6BB4-C8A41E65D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85A0-28CD-480A-BDA2-0C6454866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56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BEF5-019C-FA30-2E00-3C982EB2D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CD702-01AB-54BE-F7DA-61F5C61EA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60341-4D80-6BC5-1F98-1A3FCE96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0474-5EB0-4589-A157-D332D3514193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3C25A-36DF-C17A-0087-FD7BC58D2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0DCA7-BC2D-B65A-1FC6-DC3B7E4C0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85A0-28CD-480A-BDA2-0C6454866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2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F7F44C-37CB-0FA8-F531-3490DE704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65ACF-57CD-A48B-0963-9C1ACD4AB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D4E07-1D84-CAD1-694B-4B966FABF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0474-5EB0-4589-A157-D332D3514193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9B835-C429-DF14-F602-2698F31C5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36B90-F5E3-3214-6B20-8C707882A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85A0-28CD-480A-BDA2-0C6454866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0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7C1EA-394B-7110-F4F7-CB96349E5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81A7B-0C48-3398-46F4-1EA76776A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D0090-7D9F-D387-8343-11214685C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0474-5EB0-4589-A157-D332D3514193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41C81-45D5-D13C-5231-E48648172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C48A4-F489-1A5F-DFFC-9F4041058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85A0-28CD-480A-BDA2-0C6454866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8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B4ABD-912F-7E88-0B7D-40FC1EAE8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CA591-9059-0A5E-70A1-3164C38ED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E858E-C3AD-E9D1-65E8-D28D4B5D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0474-5EB0-4589-A157-D332D3514193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636CE-3C86-872E-E830-DF6A408F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4AF5F-DB3E-C012-BB33-6EEE0FCB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85A0-28CD-480A-BDA2-0C6454866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4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74543-8189-9EE9-471B-402003CCB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74794-70FE-D689-7A5C-CF1EBF4C0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CD591-C7FD-7D38-9275-88FB753CB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ACFE0-4868-50C9-2D8F-61499589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0474-5EB0-4589-A157-D332D3514193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992C0-D970-BC37-BA2E-6D7099A0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D6482-2AD3-6C95-8921-7F0635FE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85A0-28CD-480A-BDA2-0C6454866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8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EBF8E-C6F3-DE65-16BF-E6F62C8D9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5EACF-29CE-425B-E444-BCE6AA6E3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23079-5B8B-EEFD-3764-D577B6811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8F14C2-71FE-8954-0742-A5E32D580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5694BB-E0F6-30F8-9E4E-E066E6228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3460F4-7CA0-5027-5A6E-B4FBACD63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0474-5EB0-4589-A157-D332D3514193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0A0D64-5A49-16BC-DF42-7F33DC31E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4F888C-58C5-95C5-409F-245D586E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85A0-28CD-480A-BDA2-0C6454866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84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4796-B711-C78C-FD52-D8F2F359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000997-3CD2-E2C0-DC96-4801E9B79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0474-5EB0-4589-A157-D332D3514193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04A79-6FAC-951E-AA1A-F900B5B1C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837BB-5D3A-207D-CE85-DDE02FCC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85A0-28CD-480A-BDA2-0C6454866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7701D1-7244-FCD2-5AB8-7F4ECFD4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0474-5EB0-4589-A157-D332D3514193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91EFBE-B2A8-81AC-F402-DB6833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11F02-3F63-0190-14C1-4C2494B6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85A0-28CD-480A-BDA2-0C6454866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68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C86F4-3169-C3B0-90FE-978C1CF6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4756D-4F44-DFE4-D38B-AFFAFE8CA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D5391-DB6A-A988-9768-7CD9AB61D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FBA97-7E6B-7FCC-E281-D4EB1DCD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0474-5EB0-4589-A157-D332D3514193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2C05D-566E-933C-A0FE-F2BC03DE5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29A0D-E817-96FA-9271-9FDC2282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85A0-28CD-480A-BDA2-0C6454866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8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D6210-3E47-A043-6DBB-CDADA4AF1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C8B107-5050-0BA2-D06D-9127E231D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8CB3D-C880-9D2B-4D30-EB406B98E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C34CA-625D-2CC9-D128-515943CB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0474-5EB0-4589-A157-D332D3514193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64E69-B934-D20C-B98D-C63096AC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F4084-F4AE-58B1-0FD7-8DCEBAC5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85A0-28CD-480A-BDA2-0C6454866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65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30E67-1005-A482-2106-C17811E62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4D5DF-D8F3-7911-C52B-83355F4FD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5FB18-E99F-8153-4865-4179086E6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20474-5EB0-4589-A157-D332D3514193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A1CF7-EA41-69EC-7833-B80469230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58652-F4A3-7B3F-F3D5-BF7286244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885A0-28CD-480A-BDA2-0C6454866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5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8CB77-4A22-64D9-F728-C5077ED3C6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23 White Box Testing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F06B68-F1DD-8E44-00A6-971DB3915C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2071905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2FF6-DF02-67C6-A606-CC91FDDC2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14B5F-4A79-20A6-2A91-C307D5E9A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r>
              <a:rPr lang="en-US" dirty="0" smtClean="0"/>
              <a:t>Explain </a:t>
            </a:r>
            <a:r>
              <a:rPr lang="en-US" dirty="0"/>
              <a:t>in your own words, the goals of the testing</a:t>
            </a:r>
            <a:r>
              <a:rPr lang="en-US" dirty="0" smtClean="0"/>
              <a:t>.</a:t>
            </a:r>
          </a:p>
          <a:p>
            <a:pPr marL="514350" indent="-514350">
              <a:buAutoNum type="alphaLcParenR"/>
            </a:pPr>
            <a:r>
              <a:rPr lang="en-US" dirty="0" smtClean="0"/>
              <a:t>How </a:t>
            </a:r>
            <a:r>
              <a:rPr lang="en-US" dirty="0"/>
              <a:t>do you define software quality? </a:t>
            </a:r>
            <a:endParaRPr lang="en-US" dirty="0" smtClean="0"/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en-US" dirty="0"/>
              <a:t>What</a:t>
            </a:r>
            <a:r>
              <a:rPr lang="en-US" b="1" dirty="0"/>
              <a:t> </a:t>
            </a:r>
            <a:r>
              <a:rPr lang="en-US" dirty="0"/>
              <a:t>do you </a:t>
            </a:r>
            <a:r>
              <a:rPr lang="en-US" dirty="0"/>
              <a:t>mean by </a:t>
            </a:r>
            <a:r>
              <a:rPr lang="en-US" dirty="0"/>
              <a:t>data flow testing</a:t>
            </a:r>
            <a:r>
              <a:rPr lang="en-US" dirty="0"/>
              <a:t>?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en-US" dirty="0"/>
              <a:t>List down </a:t>
            </a:r>
            <a:r>
              <a:rPr lang="en-US" dirty="0"/>
              <a:t>the key challenges of software testing</a:t>
            </a:r>
            <a:r>
              <a:rPr lang="en-US" dirty="0"/>
              <a:t>.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en-US" dirty="0"/>
              <a:t>Difference </a:t>
            </a:r>
            <a:r>
              <a:rPr lang="en-US" dirty="0"/>
              <a:t>between Bug, Defect, and Error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endParaRPr lang="en-US" b="1" dirty="0"/>
          </a:p>
          <a:p>
            <a:pPr marL="514350" indent="-514350">
              <a:buFont typeface="Arial" panose="020B0604020202020204" pitchFamily="34" charset="0"/>
              <a:buAutoNum type="alphaLcParenR"/>
            </a:pPr>
            <a:endParaRPr lang="en-US" b="1" dirty="0"/>
          </a:p>
          <a:p>
            <a:pPr marL="514350" indent="-514350">
              <a:buAutoNum type="alphaLcParenR"/>
            </a:pPr>
            <a:endParaRPr lang="en-US" dirty="0" smtClean="0"/>
          </a:p>
          <a:p>
            <a:pPr marL="514350" indent="-514350"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807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Week 23 White Box Testing </vt:lpstr>
      <vt:lpstr>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23 White Box Testing </dc:title>
  <dc:creator>Rubin Thapa</dc:creator>
  <cp:lastModifiedBy>sandeep gurung</cp:lastModifiedBy>
  <cp:revision>6</cp:revision>
  <dcterms:created xsi:type="dcterms:W3CDTF">2022-08-24T07:08:52Z</dcterms:created>
  <dcterms:modified xsi:type="dcterms:W3CDTF">2023-04-09T01:45:54Z</dcterms:modified>
</cp:coreProperties>
</file>